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88" r:id="rId3"/>
    <p:sldId id="299" r:id="rId4"/>
    <p:sldId id="300" r:id="rId5"/>
    <p:sldId id="296" r:id="rId6"/>
    <p:sldId id="301" r:id="rId7"/>
    <p:sldId id="289" r:id="rId8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82BF"/>
    <a:srgbClr val="0066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14/12/2022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F2D9BA52-C5D3-1E13-7C6B-741AE0958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5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92"/>
            <a:ext cx="2442949" cy="1013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828800" y="4105201"/>
            <a:ext cx="128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  <a:r>
              <a:rPr lang="sr-Latn-RS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 </a:t>
            </a:r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1828800" y="7890853"/>
            <a:ext cx="705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People are always going to go shopping. </a:t>
            </a:r>
          </a:p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A lot of our effort is just how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781D3F-5C68-5BA8-FD39-F9E71B97436B}"/>
              </a:ext>
            </a:extLst>
          </p:cNvPr>
          <p:cNvSpPr/>
          <p:nvPr/>
        </p:nvSpPr>
        <p:spPr>
          <a:xfrm>
            <a:off x="-305762" y="2911474"/>
            <a:ext cx="8037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1. Stripes removed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62B892-21C7-B6CB-11E2-EB3D76F6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88" y="4766662"/>
            <a:ext cx="6456766" cy="4368583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204B83-5575-D10B-B887-3E2D57D21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97" y="4708480"/>
            <a:ext cx="4031451" cy="64263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C7A597-06BD-E967-FC5C-902D4FE8EE08}"/>
              </a:ext>
            </a:extLst>
          </p:cNvPr>
          <p:cNvSpPr/>
          <p:nvPr/>
        </p:nvSpPr>
        <p:spPr>
          <a:xfrm>
            <a:off x="7879224" y="1189358"/>
            <a:ext cx="80378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02. “L Shape” removed GLO/</a:t>
            </a:r>
            <a:r>
              <a:rPr lang="en-ID" sz="40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Vuse</a:t>
            </a:r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 device products are now easier to handle and maximum available height used.</a:t>
            </a: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EB84D3D2-7FE1-9374-E62C-1B580A17E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925" y="5383188"/>
            <a:ext cx="3135530" cy="31355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C69CBE-B9DA-9718-B09F-9D4BE6268F4A}"/>
              </a:ext>
            </a:extLst>
          </p:cNvPr>
          <p:cNvSpPr/>
          <p:nvPr/>
        </p:nvSpPr>
        <p:spPr>
          <a:xfrm>
            <a:off x="16064210" y="2511532"/>
            <a:ext cx="8037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03. As agreed</a:t>
            </a:r>
          </a:p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additional holes made for better air flow and cooling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781D3F-5C68-5BA8-FD39-F9E71B97436B}"/>
              </a:ext>
            </a:extLst>
          </p:cNvPr>
          <p:cNvSpPr/>
          <p:nvPr/>
        </p:nvSpPr>
        <p:spPr>
          <a:xfrm>
            <a:off x="-151243" y="2709379"/>
            <a:ext cx="8037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4. Edges curved as </a:t>
            </a:r>
          </a:p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per request</a:t>
            </a:r>
          </a:p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7A597-06BD-E967-FC5C-902D4FE8EE08}"/>
              </a:ext>
            </a:extLst>
          </p:cNvPr>
          <p:cNvSpPr/>
          <p:nvPr/>
        </p:nvSpPr>
        <p:spPr>
          <a:xfrm>
            <a:off x="8836106" y="2455045"/>
            <a:ext cx="8037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05. LED lamps </a:t>
            </a:r>
          </a:p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covered for safety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C69CBE-B9DA-9718-B09F-9D4BE6268F4A}"/>
              </a:ext>
            </a:extLst>
          </p:cNvPr>
          <p:cNvSpPr/>
          <p:nvPr/>
        </p:nvSpPr>
        <p:spPr>
          <a:xfrm>
            <a:off x="16691531" y="2455044"/>
            <a:ext cx="8037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06. No visible black and </a:t>
            </a:r>
          </a:p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red cables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40E4D42-9415-E907-3956-6C1D6DB68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93" y="4486370"/>
            <a:ext cx="4813144" cy="75757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27AD94-B5E5-5C01-B3D5-3D2A068160CA}"/>
              </a:ext>
            </a:extLst>
          </p:cNvPr>
          <p:cNvSpPr/>
          <p:nvPr/>
        </p:nvSpPr>
        <p:spPr>
          <a:xfrm>
            <a:off x="3689397" y="5559306"/>
            <a:ext cx="8037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Old frame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68BEFC-B221-2E65-1D61-BA3622FB99A0}"/>
              </a:ext>
            </a:extLst>
          </p:cNvPr>
          <p:cNvSpPr/>
          <p:nvPr/>
        </p:nvSpPr>
        <p:spPr>
          <a:xfrm>
            <a:off x="3867665" y="6346695"/>
            <a:ext cx="8037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New frame</a:t>
            </a:r>
          </a:p>
        </p:txBody>
      </p:sp>
      <p:pic>
        <p:nvPicPr>
          <p:cNvPr id="15" name="Picture 14" descr="A picture containing text, vending machine&#10;&#10;Description automatically generated">
            <a:extLst>
              <a:ext uri="{FF2B5EF4-FFF2-40B4-BE49-F238E27FC236}">
                <a16:creationId xmlns:a16="http://schemas.microsoft.com/office/drawing/2014/main" id="{DBB1A9AB-EC6E-BEA1-9C3E-13A2C0F9D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353" y="4486370"/>
            <a:ext cx="5580977" cy="372065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25BDB8-B0FC-4200-35D7-64F5D6080B29}"/>
              </a:ext>
            </a:extLst>
          </p:cNvPr>
          <p:cNvCxnSpPr/>
          <p:nvPr/>
        </p:nvCxnSpPr>
        <p:spPr>
          <a:xfrm flipV="1">
            <a:off x="4095286" y="6050586"/>
            <a:ext cx="2113438" cy="8120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3657F6-558F-91A7-A28D-1035CEAB1D14}"/>
              </a:ext>
            </a:extLst>
          </p:cNvPr>
          <p:cNvCxnSpPr/>
          <p:nvPr/>
        </p:nvCxnSpPr>
        <p:spPr>
          <a:xfrm flipV="1">
            <a:off x="4399584" y="6596668"/>
            <a:ext cx="1809140" cy="8541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 descr="A close-up of a person's arm&#10;&#10;Description automatically generated with medium confidence">
            <a:extLst>
              <a:ext uri="{FF2B5EF4-FFF2-40B4-BE49-F238E27FC236}">
                <a16:creationId xmlns:a16="http://schemas.microsoft.com/office/drawing/2014/main" id="{2311E80E-B2C4-D9A6-F7A1-07FFB0AB47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7" b="14471"/>
          <a:stretch/>
        </p:blipFill>
        <p:spPr>
          <a:xfrm>
            <a:off x="18874599" y="4497975"/>
            <a:ext cx="3830507" cy="61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6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781D3F-5C68-5BA8-FD39-F9E71B97436B}"/>
              </a:ext>
            </a:extLst>
          </p:cNvPr>
          <p:cNvSpPr/>
          <p:nvPr/>
        </p:nvSpPr>
        <p:spPr>
          <a:xfrm>
            <a:off x="806642" y="2130972"/>
            <a:ext cx="80378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7. Fixed flap and implemented</a:t>
            </a:r>
          </a:p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with agreed gap.</a:t>
            </a:r>
          </a:p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Small flap one row can replace one big flap.</a:t>
            </a:r>
          </a:p>
          <a:p>
            <a:pPr algn="ctr"/>
            <a:endParaRPr lang="en-ID" sz="40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7A597-06BD-E967-FC5C-902D4FE8EE08}"/>
              </a:ext>
            </a:extLst>
          </p:cNvPr>
          <p:cNvSpPr/>
          <p:nvPr/>
        </p:nvSpPr>
        <p:spPr>
          <a:xfrm>
            <a:off x="8927434" y="3243080"/>
            <a:ext cx="8037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08. GLO tray + </a:t>
            </a:r>
          </a:p>
          <a:p>
            <a:pPr algn="ctr"/>
            <a:r>
              <a:rPr lang="en-ID" sz="40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Commsmodule</a:t>
            </a:r>
            <a:endParaRPr lang="en-ID" sz="40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pic>
        <p:nvPicPr>
          <p:cNvPr id="4" name="Picture 3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3403A327-F544-95BE-CCD5-A59F52543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27" y="5684600"/>
            <a:ext cx="3162592" cy="4743889"/>
          </a:xfrm>
          <a:prstGeom prst="rect">
            <a:avLst/>
          </a:prstGeom>
        </p:spPr>
      </p:pic>
      <p:pic>
        <p:nvPicPr>
          <p:cNvPr id="6" name="Picture 5" descr="A picture containing text, indoor, open&#10;&#10;Description automatically generated">
            <a:extLst>
              <a:ext uri="{FF2B5EF4-FFF2-40B4-BE49-F238E27FC236}">
                <a16:creationId xmlns:a16="http://schemas.microsoft.com/office/drawing/2014/main" id="{3B56C9B2-E136-8469-CB93-30B46EC22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3" y="5684600"/>
            <a:ext cx="3280074" cy="4779067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A8786333-CDFC-2953-C5CC-C584A8FEA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59" y="5730748"/>
            <a:ext cx="3401086" cy="5163591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E60225-6EE0-078C-DA48-048634073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193" y="5684600"/>
            <a:ext cx="3529634" cy="5209740"/>
          </a:xfrm>
          <a:prstGeom prst="rect">
            <a:avLst/>
          </a:prstGeom>
        </p:spPr>
      </p:pic>
      <p:pic>
        <p:nvPicPr>
          <p:cNvPr id="13" name="Picture 12" descr="A white rectangular object on a wooden surface&#10;&#10;Description automatically generated with low confidence">
            <a:extLst>
              <a:ext uri="{FF2B5EF4-FFF2-40B4-BE49-F238E27FC236}">
                <a16:creationId xmlns:a16="http://schemas.microsoft.com/office/drawing/2014/main" id="{8D8A3041-8A81-D5FE-4668-E230B8F1B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828" y="5684600"/>
            <a:ext cx="5817210" cy="43629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54D0AC-072B-16E7-0B8D-6448022DB00E}"/>
              </a:ext>
            </a:extLst>
          </p:cNvPr>
          <p:cNvSpPr/>
          <p:nvPr/>
        </p:nvSpPr>
        <p:spPr>
          <a:xfrm>
            <a:off x="16602072" y="3243080"/>
            <a:ext cx="8037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09. Packaging </a:t>
            </a:r>
          </a:p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size reduced by 70%</a:t>
            </a:r>
          </a:p>
        </p:txBody>
      </p:sp>
    </p:spTree>
    <p:extLst>
      <p:ext uri="{BB962C8B-B14F-4D97-AF65-F5344CB8AC3E}">
        <p14:creationId xmlns:p14="http://schemas.microsoft.com/office/powerpoint/2010/main" val="1431133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0442061" y="3178879"/>
            <a:ext cx="8964483" cy="32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10 or more colors available (TBA)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No dimmers and ON/OFF switch removed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Remote controller removed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As agreed, hidden button implemented (photo)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As already communicated “code” for switching ON/OFF will be implemented in mass production. (Please see video bellow)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0442061" y="1798886"/>
            <a:ext cx="803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RGB LED Stripes</a:t>
            </a:r>
          </a:p>
        </p:txBody>
      </p:sp>
      <p:pic>
        <p:nvPicPr>
          <p:cNvPr id="6" name="Picture 5" descr="A close-up of a person's arm&#10;&#10;Description automatically generated with medium confidence">
            <a:extLst>
              <a:ext uri="{FF2B5EF4-FFF2-40B4-BE49-F238E27FC236}">
                <a16:creationId xmlns:a16="http://schemas.microsoft.com/office/drawing/2014/main" id="{F5B9A791-E790-A6C8-99A0-EF34BBFE8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7" b="14471"/>
          <a:stretch/>
        </p:blipFill>
        <p:spPr>
          <a:xfrm>
            <a:off x="1880187" y="1984390"/>
            <a:ext cx="6373195" cy="10250219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699419-F1C6-62C8-B0DA-BBA6FF884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348" y="6839744"/>
            <a:ext cx="7942196" cy="53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4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628698" y="5608666"/>
            <a:ext cx="8734502" cy="3742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Current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ePod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caps pack is 112mm, standard pusher height at front reduces total space by 11mm, which leaves only 4mm for handling the packs.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Due to very limited space, handling packs becomes difficult.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We recommend that we should  maybe consider using </a:t>
            </a: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similar solution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that you had developed with angled pushers  for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VusoGo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packs (photo).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628698" y="4228673"/>
            <a:ext cx="803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ePod</a:t>
            </a:r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 Caps Pack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17D97B-5AF9-9785-472A-2AC893681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25" y="3235963"/>
            <a:ext cx="11921685" cy="67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1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3943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18167</TotalTime>
  <Words>324</Words>
  <Application>Microsoft Office PowerPoint</Application>
  <PresentationFormat>Custom</PresentationFormat>
  <Paragraphs>59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119</cp:revision>
  <dcterms:created xsi:type="dcterms:W3CDTF">2019-09-07T10:51:14Z</dcterms:created>
  <dcterms:modified xsi:type="dcterms:W3CDTF">2022-12-14T14:54:42Z</dcterms:modified>
</cp:coreProperties>
</file>