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673" r:id="rId3"/>
    <p:sldId id="674" r:id="rId4"/>
    <p:sldId id="676" r:id="rId5"/>
    <p:sldId id="675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B63"/>
    <a:srgbClr val="0D5073"/>
    <a:srgbClr val="0083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01" autoAdjust="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C2C5-D05D-40FB-83CA-7AF9DCB5DE36}" type="datetimeFigureOut">
              <a:rPr lang="sr-RS" smtClean="0"/>
              <a:t>3.4.2024.</a:t>
            </a:fld>
            <a:endParaRPr lang="sr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4DE2-D3E2-4A99-AAA9-46D912DCB6EB}" type="slidenum">
              <a:rPr lang="sr-RS" smtClean="0"/>
              <a:t>‹#›</a:t>
            </a:fld>
            <a:endParaRPr lang="sr-RS"/>
          </a:p>
        </p:txBody>
      </p:sp>
    </p:spTree>
    <p:extLst>
      <p:ext uri="{BB962C8B-B14F-4D97-AF65-F5344CB8AC3E}">
        <p14:creationId xmlns:p14="http://schemas.microsoft.com/office/powerpoint/2010/main" val="106828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5FD4-CA2A-9867-2C57-CA2261A3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444F8-17C3-2C4A-9053-00C11701A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2BA3F-25BD-50FC-8A19-B5C012AF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102DE-D23A-8226-5D18-0A16223C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CA970-68DD-E11B-67E6-7C21FB6D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A6C8-2D2F-67DB-047E-9A495D21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8DCA4-C617-2202-2B1C-88F530D3C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1B36-A9C4-E69B-F93E-198C3E31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F73A-B821-8961-3410-F23B6F5F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5761-1FED-A819-BF38-E792FD3D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6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21498-EB25-161A-30F2-9A4F58C79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77162-9C10-26D4-C38E-ADB0918C1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84B7-5E28-1F25-229E-50F51F0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364EB-0576-775B-CE6C-1510F357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B7DC-59CC-5ECF-E324-DDA7538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12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6CD07D-89C6-4A59-B64F-F2A3606A3A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590" y="1792152"/>
            <a:ext cx="3726388" cy="1360935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649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21D5-3923-DCFB-0865-25B208E6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825E-BB9C-9992-65D9-9B5CB39B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9856B-7DFD-1411-EDB2-565093F1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9401-4E51-C62A-111C-DB5ADA87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8F738-F969-6899-9DE0-797EB3E0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0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CEF85-49EB-88D6-0711-833A40A1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E3F4-E598-AB9D-FA8D-2C4D1266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7305-C83B-2D1E-B0C3-58CA199D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6193-5050-AE5A-28A5-0D494A96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F4E0-2359-807A-1724-D42C1B3D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4E01-DD4D-CD1F-3B33-EE3918BD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6AD2-AB29-3C24-0A21-2AE92A03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33D79-FB82-924C-7219-49DB82645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5C9DB-B4FF-BB31-FAA7-B283A7C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4301C-4B32-E9EF-C8D4-ED9C7FD8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766A9-6B3D-EBCC-F3FB-D9FD2324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8D0D-D1BE-A7BC-29E1-AD1A0EB7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C8CA7-21F6-3F41-06D0-199F0F41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DB2DA-14C4-70C4-32BE-22FA0C44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EDCF8A-B756-C54D-0133-19D1FBC15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39CD6-9327-C238-5D5D-FF068A82C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38BDD-88CE-C95F-3370-7B8B919E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DA1B6-A5EE-637B-BE7A-2474E999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0BCA8-09E4-75BD-E94A-8AD0F6CD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9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44E0-ACCD-7661-A2FF-44983172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16921-67C1-B392-489E-11561B80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8F234-5D35-B2DD-2857-E29B9146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863E1-0517-2928-A59F-88657792C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7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AAFCF-2D84-0EFE-5CB2-EDEA5C17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699CD-5D0C-6549-6EBC-A7BB774A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969F-B666-A097-A1EF-78CAFE27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67C2-FEE0-DC90-7AAE-F3EFBBCC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D6DB8-F442-1D82-2EBB-D75D5DE8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20E76-279E-BB01-0B01-89B398FFF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B3972-823D-4EED-B34D-2C7741FA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B6256-C4F4-8EBE-2F4E-06431878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64A46-ED31-1E47-A71A-9BCF8224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328A-7C07-BF57-AA3E-3233D178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156A1-0F7B-EDE9-BF67-20A780EF7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76C9F-177A-F35D-828F-449B96B8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80BB8-918B-8FDB-CA9C-AA5C672F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EE6D2-6CE9-0D03-2547-82CDE41A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FF6F6-5AEE-65F5-AF67-F8716DE0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6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BCBF-B579-9CC1-5CA5-5878211C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46E4A-2098-5FCA-9DCD-97CB86E73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E97A-D249-F055-88CC-4F7B39424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DD6A-D4A8-470F-927C-AF2BE3A1E7A6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34BD-4481-EC03-3AD2-01D0A9694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F8E4-9A5D-C950-A1DC-1DA872F0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A57D-BB60-4D8C-AAE3-9AD9BFFE1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0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296B08-7A26-745A-B310-ACD6A623821C}"/>
              </a:ext>
            </a:extLst>
          </p:cNvPr>
          <p:cNvGrpSpPr/>
          <p:nvPr/>
        </p:nvGrpSpPr>
        <p:grpSpPr>
          <a:xfrm>
            <a:off x="552892" y="2092981"/>
            <a:ext cx="10490246" cy="2408176"/>
            <a:chOff x="-458214" y="2132246"/>
            <a:chExt cx="12813957" cy="24081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3A5928-A449-8347-6000-FE0A5916003F}"/>
                </a:ext>
              </a:extLst>
            </p:cNvPr>
            <p:cNvSpPr/>
            <p:nvPr/>
          </p:nvSpPr>
          <p:spPr>
            <a:xfrm>
              <a:off x="-458214" y="2132246"/>
              <a:ext cx="1281395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Premium</a:t>
              </a:r>
            </a:p>
            <a:p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POS</a:t>
              </a:r>
              <a:r>
                <a:rPr lang="sr-Latn-RS" sz="4400" dirty="0">
                  <a:solidFill>
                    <a:srgbClr val="0083BF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 </a:t>
              </a:r>
              <a:r>
                <a:rPr lang="en-ID" sz="4400" dirty="0">
                  <a:solidFill>
                    <a:schemeClr val="bg1"/>
                  </a:solidFill>
                  <a:latin typeface="Poppins Black" panose="00000A00000000000000" pitchFamily="50" charset="0"/>
                  <a:ea typeface="EB Garamond 12" panose="02020502060206020403" pitchFamily="18" charset="0"/>
                  <a:cs typeface="Poppins Black" panose="00000A00000000000000" pitchFamily="50" charset="0"/>
                </a:rPr>
                <a:t>Industry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E4CC9F-AEB2-90DB-9CB4-1615BED84929}"/>
                </a:ext>
              </a:extLst>
            </p:cNvPr>
            <p:cNvSpPr txBox="1"/>
            <p:nvPr/>
          </p:nvSpPr>
          <p:spPr>
            <a:xfrm>
              <a:off x="-458214" y="3709425"/>
              <a:ext cx="547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0" dirty="0">
                  <a:solidFill>
                    <a:schemeClr val="bg1"/>
                  </a:solidFill>
                  <a:effectLst/>
                  <a:latin typeface="Poppins Light" panose="00000400000000000000" pitchFamily="2" charset="0"/>
                  <a:cs typeface="Poppins Light" panose="00000400000000000000" pitchFamily="2" charset="0"/>
                </a:rPr>
                <a:t>People are always going to go shopping. </a:t>
              </a:r>
            </a:p>
            <a:p>
              <a:r>
                <a:rPr lang="en-US" sz="1600" i="0" dirty="0">
                  <a:solidFill>
                    <a:schemeClr val="bg1"/>
                  </a:solidFill>
                  <a:effectLst/>
                  <a:latin typeface="Poppins Light" panose="00000400000000000000" pitchFamily="2" charset="0"/>
                  <a:cs typeface="Poppins Light" panose="00000400000000000000" pitchFamily="2" charset="0"/>
                </a:rPr>
                <a:t>A lot of our effort is how to make the retail experience a great one!</a:t>
              </a:r>
            </a:p>
          </p:txBody>
        </p:sp>
      </p:grpSp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631EFECB-028C-F1BC-0023-10F493B9B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45"/>
            <a:ext cx="1390996" cy="577264"/>
          </a:xfrm>
          <a:prstGeom prst="rect">
            <a:avLst/>
          </a:prstGeom>
        </p:spPr>
      </p:pic>
      <p:pic>
        <p:nvPicPr>
          <p:cNvPr id="6" name="Picture 5" descr="A person opening a shelf&#10;&#10;Description automatically generated">
            <a:extLst>
              <a:ext uri="{FF2B5EF4-FFF2-40B4-BE49-F238E27FC236}">
                <a16:creationId xmlns:a16="http://schemas.microsoft.com/office/drawing/2014/main" id="{248508DF-E044-5A91-5849-5B8353F06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/>
          <a:stretch/>
        </p:blipFill>
        <p:spPr>
          <a:xfrm>
            <a:off x="6876107" y="0"/>
            <a:ext cx="5315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C0CCAB6E-6E44-865C-4FC6-40CEDC86B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t="2413" r="-161" b="6167"/>
          <a:stretch/>
        </p:blipFill>
        <p:spPr>
          <a:xfrm>
            <a:off x="1131683" y="1"/>
            <a:ext cx="11253457" cy="6857999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3C468296-2406-2312-39B1-ADF5879C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/>
        </p:blipFill>
        <p:spPr>
          <a:xfrm>
            <a:off x="1095469" y="-1"/>
            <a:ext cx="11096531" cy="685800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splay of electronic devices&#10;&#10;Description automatically generated with medium confidence">
            <a:extLst>
              <a:ext uri="{FF2B5EF4-FFF2-40B4-BE49-F238E27FC236}">
                <a16:creationId xmlns:a16="http://schemas.microsoft.com/office/drawing/2014/main" id="{B542040A-421C-515D-90BA-7CB8F5571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9"/>
          <a:stretch/>
        </p:blipFill>
        <p:spPr>
          <a:xfrm>
            <a:off x="1105569" y="0"/>
            <a:ext cx="11086431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2A57D-3207-57F8-A1D0-1C10CF8D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D330F9-C986-7E78-14D5-E25B888F2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80"/>
          <a:stretch/>
        </p:blipFill>
        <p:spPr>
          <a:xfrm>
            <a:off x="0" y="1"/>
            <a:ext cx="1859573" cy="6858000"/>
          </a:xfrm>
          <a:prstGeom prst="rect">
            <a:avLst/>
          </a:prstGeom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546F9B76-D001-8E44-19E5-4897E7ED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20" y="586212"/>
            <a:ext cx="3790706" cy="5685576"/>
          </a:xfrm>
          <a:prstGeom prst="rect">
            <a:avLst/>
          </a:prstGeom>
        </p:spPr>
      </p:pic>
      <p:pic>
        <p:nvPicPr>
          <p:cNvPr id="7" name="Picture 6" descr="A machine with shelves and signs&#10;&#10;Description automatically generated with medium confidence">
            <a:extLst>
              <a:ext uri="{FF2B5EF4-FFF2-40B4-BE49-F238E27FC236}">
                <a16:creationId xmlns:a16="http://schemas.microsoft.com/office/drawing/2014/main" id="{55FA0E82-AF57-DA58-644B-3960F5C6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27" y="642796"/>
            <a:ext cx="3714939" cy="55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1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1577B5-7A3C-33E5-1B44-75E3F5200A4C}"/>
              </a:ext>
            </a:extLst>
          </p:cNvPr>
          <p:cNvSpPr txBox="1">
            <a:spLocks/>
          </p:cNvSpPr>
          <p:nvPr/>
        </p:nvSpPr>
        <p:spPr>
          <a:xfrm>
            <a:off x="10084461" y="2966579"/>
            <a:ext cx="4765924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 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REKLAM GMBH</a:t>
            </a:r>
          </a:p>
          <a:p>
            <a:endParaRPr lang="en-US" sz="797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797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Leverkusenstraße</a:t>
            </a:r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3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22761 Hamburg, Deutschland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hamburg@bgreklam.com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+49 40 85413003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49567-112F-5700-5922-E52364649282}"/>
              </a:ext>
            </a:extLst>
          </p:cNvPr>
          <p:cNvSpPr txBox="1">
            <a:spLocks/>
          </p:cNvSpPr>
          <p:nvPr/>
        </p:nvSpPr>
        <p:spPr>
          <a:xfrm>
            <a:off x="10084461" y="1198434"/>
            <a:ext cx="4688550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endParaRPr lang="en-US" sz="797" dirty="0">
              <a:solidFill>
                <a:sysClr val="windowText" lastClr="000000"/>
              </a:solidFill>
              <a:latin typeface="Poppins SemiBold" panose="00000700000000000000" pitchFamily="2" charset="0"/>
              <a:ea typeface="Inter Medium" panose="02000603000000020004" pitchFamily="50" charset="0"/>
              <a:cs typeface="Poppins SemiBold" panose="000007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PRODUCTION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29. </a:t>
            </a:r>
            <a:r>
              <a:rPr lang="en-US" sz="797" dirty="0" err="1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Novembra</a:t>
            </a:r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 1M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11460 Belgrade, Serbia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info@bgreklam.com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+381 11 785 64 64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+381 60 68 69 110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91A473-2BB1-90F1-3747-D27DC357B76A}"/>
              </a:ext>
            </a:extLst>
          </p:cNvPr>
          <p:cNvSpPr txBox="1">
            <a:spLocks/>
          </p:cNvSpPr>
          <p:nvPr/>
        </p:nvSpPr>
        <p:spPr>
          <a:xfrm>
            <a:off x="10123147" y="4454052"/>
            <a:ext cx="4688550" cy="1924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7" dirty="0">
                <a:solidFill>
                  <a:schemeClr val="accent1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BG</a:t>
            </a:r>
            <a:r>
              <a:rPr lang="en-US" sz="797" dirty="0">
                <a:solidFill>
                  <a:sysClr val="windowText" lastClr="000000"/>
                </a:solidFill>
                <a:latin typeface="Poppins SemiBold" panose="00000700000000000000" pitchFamily="2" charset="0"/>
                <a:ea typeface="Inter Medium" panose="02000603000000020004" pitchFamily="50" charset="0"/>
                <a:cs typeface="Poppins SemiBold" panose="00000700000000000000" pitchFamily="2" charset="0"/>
              </a:rPr>
              <a:t> REKLAM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Montserrat" panose="00000500000000000000" pitchFamily="50" charset="0"/>
                <a:ea typeface="Inter Medium" panose="02000603000000020004" pitchFamily="50" charset="0"/>
                <a:cs typeface="Poppins SemiBold" panose="00000700000000000000" pitchFamily="2" charset="0"/>
              </a:rPr>
              <a:t>UK LTD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2588 Davenport House,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207 Regent St</a:t>
            </a: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London, W1B 3HH, UK</a:t>
            </a:r>
          </a:p>
          <a:p>
            <a:endParaRPr lang="en-US" sz="797" dirty="0">
              <a:solidFill>
                <a:sysClr val="windowText" lastClr="000000"/>
              </a:solidFill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  <a:p>
            <a:r>
              <a:rPr lang="en-US" sz="797" dirty="0">
                <a:solidFill>
                  <a:sysClr val="windowText" lastClr="000000"/>
                </a:solidFill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+44 75 4288 2312</a:t>
            </a:r>
            <a:endParaRPr lang="en-US" sz="797" dirty="0">
              <a:latin typeface="Poppins Light" panose="00000400000000000000" pitchFamily="2" charset="0"/>
              <a:ea typeface="Inter Medium" panose="02000603000000020004" pitchFamily="50" charset="0"/>
              <a:cs typeface="Poppins Light" panose="000004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79ACCB-75AB-424E-6E8A-569B187E6B46}"/>
              </a:ext>
            </a:extLst>
          </p:cNvPr>
          <p:cNvSpPr txBox="1">
            <a:spLocks/>
          </p:cNvSpPr>
          <p:nvPr/>
        </p:nvSpPr>
        <p:spPr>
          <a:xfrm>
            <a:off x="4337837" y="2601347"/>
            <a:ext cx="4974329" cy="11412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81" dirty="0">
                <a:solidFill>
                  <a:sysClr val="windowText" lastClr="000000"/>
                </a:solidFill>
                <a:latin typeface="Poppins Black" panose="00000A00000000000000" pitchFamily="50" charset="0"/>
                <a:ea typeface="Adobe Heiti Std R" panose="020B0400000000000000" pitchFamily="34" charset="-128"/>
                <a:cs typeface="Poppins Black" panose="00000A00000000000000" pitchFamily="50" charset="0"/>
              </a:rPr>
              <a:t>Thank You.</a:t>
            </a:r>
            <a:endParaRPr lang="en-US" sz="4881" dirty="0">
              <a:solidFill>
                <a:schemeClr val="bg1"/>
              </a:solidFill>
              <a:latin typeface="Poppins Black" panose="00000A00000000000000" pitchFamily="50" charset="0"/>
              <a:ea typeface="Adobe Heiti Std R" panose="020B0400000000000000" pitchFamily="34" charset="-128"/>
              <a:cs typeface="Poppins Black" panose="00000A00000000000000" pitchFamily="50" charset="0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DA918B1A-B00E-B3D3-D569-2A9231FA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26"/>
            <a:ext cx="1326097" cy="5503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3A0CFB-57E2-71B6-3B2E-96DB4D576F24}"/>
              </a:ext>
            </a:extLst>
          </p:cNvPr>
          <p:cNvCxnSpPr>
            <a:cxnSpLocks/>
          </p:cNvCxnSpPr>
          <p:nvPr/>
        </p:nvCxnSpPr>
        <p:spPr>
          <a:xfrm flipV="1">
            <a:off x="9756827" y="823391"/>
            <a:ext cx="9749" cy="4836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4A610F-5BF9-5EBC-16A7-FE2E504F5ACD}"/>
              </a:ext>
            </a:extLst>
          </p:cNvPr>
          <p:cNvSpPr txBox="1"/>
          <p:nvPr/>
        </p:nvSpPr>
        <p:spPr>
          <a:xfrm>
            <a:off x="5339339" y="3509404"/>
            <a:ext cx="2252175" cy="27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95" dirty="0">
                <a:latin typeface="Poppins Light" panose="00000400000000000000" pitchFamily="2" charset="0"/>
                <a:ea typeface="Inter Medium" panose="02000603000000020004" pitchFamily="50" charset="0"/>
                <a:cs typeface="Poppins Light" panose="00000400000000000000" pitchFamily="2" charset="0"/>
              </a:rPr>
              <a:t>www.bgreklam.com</a:t>
            </a:r>
          </a:p>
        </p:txBody>
      </p:sp>
    </p:spTree>
    <p:extLst>
      <p:ext uri="{BB962C8B-B14F-4D97-AF65-F5344CB8AC3E}">
        <p14:creationId xmlns:p14="http://schemas.microsoft.com/office/powerpoint/2010/main" val="100717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103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Poppins Black</vt:lpstr>
      <vt:lpstr>Poppins Light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Ristic</dc:creator>
  <cp:lastModifiedBy>inzenjeri</cp:lastModifiedBy>
  <cp:revision>35</cp:revision>
  <dcterms:created xsi:type="dcterms:W3CDTF">2023-05-17T14:26:01Z</dcterms:created>
  <dcterms:modified xsi:type="dcterms:W3CDTF">2024-04-03T12:25:19Z</dcterms:modified>
</cp:coreProperties>
</file>