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notesMasterIdLst>
    <p:notesMasterId r:id="rId29"/>
  </p:notesMasterIdLst>
  <p:sldIdLst>
    <p:sldId id="257" r:id="rId2"/>
    <p:sldId id="310" r:id="rId3"/>
    <p:sldId id="316" r:id="rId4"/>
    <p:sldId id="342" r:id="rId5"/>
    <p:sldId id="340" r:id="rId6"/>
    <p:sldId id="344" r:id="rId7"/>
    <p:sldId id="341" r:id="rId8"/>
    <p:sldId id="299" r:id="rId9"/>
    <p:sldId id="305" r:id="rId10"/>
    <p:sldId id="330" r:id="rId11"/>
    <p:sldId id="347" r:id="rId12"/>
    <p:sldId id="346" r:id="rId13"/>
    <p:sldId id="338" r:id="rId14"/>
    <p:sldId id="339" r:id="rId15"/>
    <p:sldId id="345" r:id="rId16"/>
    <p:sldId id="333" r:id="rId17"/>
    <p:sldId id="349" r:id="rId18"/>
    <p:sldId id="322" r:id="rId19"/>
    <p:sldId id="332" r:id="rId20"/>
    <p:sldId id="317" r:id="rId21"/>
    <p:sldId id="348" r:id="rId22"/>
    <p:sldId id="334" r:id="rId23"/>
    <p:sldId id="335" r:id="rId24"/>
    <p:sldId id="336" r:id="rId25"/>
    <p:sldId id="331" r:id="rId26"/>
    <p:sldId id="329" r:id="rId27"/>
    <p:sldId id="288" r:id="rId28"/>
  </p:sldIdLst>
  <p:sldSz cx="24479250" cy="136794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77" userDrawn="1">
          <p15:clr>
            <a:srgbClr val="A4A3A4"/>
          </p15:clr>
        </p15:guide>
        <p15:guide id="2" pos="76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82BF"/>
    <a:srgbClr val="0066FF"/>
    <a:srgbClr val="FFFFFF"/>
    <a:srgbClr val="797495"/>
    <a:srgbClr val="0E88C3"/>
    <a:srgbClr val="AD816A"/>
    <a:srgbClr val="EEEEEE"/>
    <a:srgbClr val="001021"/>
    <a:srgbClr val="F7F7FF"/>
    <a:srgbClr val="2192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 showGuides="1">
      <p:cViewPr varScale="1">
        <p:scale>
          <a:sx n="49" d="100"/>
          <a:sy n="49" d="100"/>
        </p:scale>
        <p:origin x="64" y="836"/>
      </p:cViewPr>
      <p:guideLst>
        <p:guide orient="horz" pos="4377"/>
        <p:guide pos="76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D8AC5-0E28-4BF5-8FC9-8DBBD2B5850C}" type="datetimeFigureOut">
              <a:rPr lang="sr-RS" smtClean="0"/>
              <a:t>15.3.2024.</a:t>
            </a:fld>
            <a:endParaRPr lang="sr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8338" y="1143000"/>
            <a:ext cx="55213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13619E-121F-474D-8E57-721181874D26}" type="slidenum">
              <a:rPr lang="sr-RS" smtClean="0"/>
              <a:t>‹#›</a:t>
            </a:fld>
            <a:endParaRPr lang="sr-RS"/>
          </a:p>
        </p:txBody>
      </p:sp>
    </p:spTree>
    <p:extLst>
      <p:ext uri="{BB962C8B-B14F-4D97-AF65-F5344CB8AC3E}">
        <p14:creationId xmlns:p14="http://schemas.microsoft.com/office/powerpoint/2010/main" val="192375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3619E-121F-474D-8E57-721181874D26}" type="slidenum">
              <a:rPr lang="sr-RS" smtClean="0"/>
              <a:t>1</a:t>
            </a:fld>
            <a:endParaRPr lang="sr-RS"/>
          </a:p>
        </p:txBody>
      </p:sp>
    </p:spTree>
    <p:extLst>
      <p:ext uri="{BB962C8B-B14F-4D97-AF65-F5344CB8AC3E}">
        <p14:creationId xmlns:p14="http://schemas.microsoft.com/office/powerpoint/2010/main" val="1897284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3619E-121F-474D-8E57-721181874D26}" type="slidenum">
              <a:rPr lang="sr-RS" smtClean="0"/>
              <a:t>12</a:t>
            </a:fld>
            <a:endParaRPr lang="sr-RS"/>
          </a:p>
        </p:txBody>
      </p:sp>
    </p:spTree>
    <p:extLst>
      <p:ext uri="{BB962C8B-B14F-4D97-AF65-F5344CB8AC3E}">
        <p14:creationId xmlns:p14="http://schemas.microsoft.com/office/powerpoint/2010/main" val="2611182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3619E-121F-474D-8E57-721181874D26}" type="slidenum">
              <a:rPr lang="sr-RS" smtClean="0"/>
              <a:t>13</a:t>
            </a:fld>
            <a:endParaRPr lang="sr-RS"/>
          </a:p>
        </p:txBody>
      </p:sp>
    </p:spTree>
    <p:extLst>
      <p:ext uri="{BB962C8B-B14F-4D97-AF65-F5344CB8AC3E}">
        <p14:creationId xmlns:p14="http://schemas.microsoft.com/office/powerpoint/2010/main" val="3456761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3619E-121F-474D-8E57-721181874D26}" type="slidenum">
              <a:rPr lang="sr-RS" smtClean="0"/>
              <a:t>14</a:t>
            </a:fld>
            <a:endParaRPr lang="sr-RS"/>
          </a:p>
        </p:txBody>
      </p:sp>
    </p:spTree>
    <p:extLst>
      <p:ext uri="{BB962C8B-B14F-4D97-AF65-F5344CB8AC3E}">
        <p14:creationId xmlns:p14="http://schemas.microsoft.com/office/powerpoint/2010/main" val="4063486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3619E-121F-474D-8E57-721181874D26}" type="slidenum">
              <a:rPr lang="sr-RS" smtClean="0"/>
              <a:t>15</a:t>
            </a:fld>
            <a:endParaRPr lang="sr-RS"/>
          </a:p>
        </p:txBody>
      </p:sp>
    </p:spTree>
    <p:extLst>
      <p:ext uri="{BB962C8B-B14F-4D97-AF65-F5344CB8AC3E}">
        <p14:creationId xmlns:p14="http://schemas.microsoft.com/office/powerpoint/2010/main" val="16381120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3619E-121F-474D-8E57-721181874D26}" type="slidenum">
              <a:rPr lang="sr-RS" smtClean="0"/>
              <a:t>16</a:t>
            </a:fld>
            <a:endParaRPr lang="sr-RS"/>
          </a:p>
        </p:txBody>
      </p:sp>
    </p:spTree>
    <p:extLst>
      <p:ext uri="{BB962C8B-B14F-4D97-AF65-F5344CB8AC3E}">
        <p14:creationId xmlns:p14="http://schemas.microsoft.com/office/powerpoint/2010/main" val="41787523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3619E-121F-474D-8E57-721181874D26}" type="slidenum">
              <a:rPr lang="sr-RS" smtClean="0"/>
              <a:t>17</a:t>
            </a:fld>
            <a:endParaRPr lang="sr-RS"/>
          </a:p>
        </p:txBody>
      </p:sp>
    </p:spTree>
    <p:extLst>
      <p:ext uri="{BB962C8B-B14F-4D97-AF65-F5344CB8AC3E}">
        <p14:creationId xmlns:p14="http://schemas.microsoft.com/office/powerpoint/2010/main" val="19997306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3619E-121F-474D-8E57-721181874D26}" type="slidenum">
              <a:rPr lang="sr-RS" smtClean="0"/>
              <a:t>18</a:t>
            </a:fld>
            <a:endParaRPr lang="sr-RS"/>
          </a:p>
        </p:txBody>
      </p:sp>
    </p:spTree>
    <p:extLst>
      <p:ext uri="{BB962C8B-B14F-4D97-AF65-F5344CB8AC3E}">
        <p14:creationId xmlns:p14="http://schemas.microsoft.com/office/powerpoint/2010/main" val="800796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3619E-121F-474D-8E57-721181874D26}" type="slidenum">
              <a:rPr lang="sr-RS" smtClean="0"/>
              <a:t>19</a:t>
            </a:fld>
            <a:endParaRPr lang="sr-RS"/>
          </a:p>
        </p:txBody>
      </p:sp>
    </p:spTree>
    <p:extLst>
      <p:ext uri="{BB962C8B-B14F-4D97-AF65-F5344CB8AC3E}">
        <p14:creationId xmlns:p14="http://schemas.microsoft.com/office/powerpoint/2010/main" val="25806736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3619E-121F-474D-8E57-721181874D26}" type="slidenum">
              <a:rPr lang="sr-RS" smtClean="0"/>
              <a:t>20</a:t>
            </a:fld>
            <a:endParaRPr lang="sr-RS"/>
          </a:p>
        </p:txBody>
      </p:sp>
    </p:spTree>
    <p:extLst>
      <p:ext uri="{BB962C8B-B14F-4D97-AF65-F5344CB8AC3E}">
        <p14:creationId xmlns:p14="http://schemas.microsoft.com/office/powerpoint/2010/main" val="42882365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3619E-121F-474D-8E57-721181874D26}" type="slidenum">
              <a:rPr lang="sr-RS" smtClean="0"/>
              <a:t>22</a:t>
            </a:fld>
            <a:endParaRPr lang="sr-RS"/>
          </a:p>
        </p:txBody>
      </p:sp>
    </p:spTree>
    <p:extLst>
      <p:ext uri="{BB962C8B-B14F-4D97-AF65-F5344CB8AC3E}">
        <p14:creationId xmlns:p14="http://schemas.microsoft.com/office/powerpoint/2010/main" val="3758131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3619E-121F-474D-8E57-721181874D26}" type="slidenum">
              <a:rPr lang="sr-RS" smtClean="0"/>
              <a:t>2</a:t>
            </a:fld>
            <a:endParaRPr lang="sr-RS"/>
          </a:p>
        </p:txBody>
      </p:sp>
    </p:spTree>
    <p:extLst>
      <p:ext uri="{BB962C8B-B14F-4D97-AF65-F5344CB8AC3E}">
        <p14:creationId xmlns:p14="http://schemas.microsoft.com/office/powerpoint/2010/main" val="33571712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3619E-121F-474D-8E57-721181874D26}" type="slidenum">
              <a:rPr lang="sr-RS" smtClean="0"/>
              <a:t>23</a:t>
            </a:fld>
            <a:endParaRPr lang="sr-RS"/>
          </a:p>
        </p:txBody>
      </p:sp>
    </p:spTree>
    <p:extLst>
      <p:ext uri="{BB962C8B-B14F-4D97-AF65-F5344CB8AC3E}">
        <p14:creationId xmlns:p14="http://schemas.microsoft.com/office/powerpoint/2010/main" val="9906295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3619E-121F-474D-8E57-721181874D26}" type="slidenum">
              <a:rPr lang="sr-RS" smtClean="0"/>
              <a:t>24</a:t>
            </a:fld>
            <a:endParaRPr lang="sr-RS"/>
          </a:p>
        </p:txBody>
      </p:sp>
    </p:spTree>
    <p:extLst>
      <p:ext uri="{BB962C8B-B14F-4D97-AF65-F5344CB8AC3E}">
        <p14:creationId xmlns:p14="http://schemas.microsoft.com/office/powerpoint/2010/main" val="32416248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3619E-121F-474D-8E57-721181874D26}" type="slidenum">
              <a:rPr lang="sr-RS" smtClean="0"/>
              <a:t>25</a:t>
            </a:fld>
            <a:endParaRPr lang="sr-RS"/>
          </a:p>
        </p:txBody>
      </p:sp>
    </p:spTree>
    <p:extLst>
      <p:ext uri="{BB962C8B-B14F-4D97-AF65-F5344CB8AC3E}">
        <p14:creationId xmlns:p14="http://schemas.microsoft.com/office/powerpoint/2010/main" val="32897117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3619E-121F-474D-8E57-721181874D26}" type="slidenum">
              <a:rPr lang="sr-RS" smtClean="0"/>
              <a:t>26</a:t>
            </a:fld>
            <a:endParaRPr lang="sr-RS"/>
          </a:p>
        </p:txBody>
      </p:sp>
    </p:spTree>
    <p:extLst>
      <p:ext uri="{BB962C8B-B14F-4D97-AF65-F5344CB8AC3E}">
        <p14:creationId xmlns:p14="http://schemas.microsoft.com/office/powerpoint/2010/main" val="6925814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3619E-121F-474D-8E57-721181874D26}" type="slidenum">
              <a:rPr lang="sr-RS" smtClean="0"/>
              <a:t>27</a:t>
            </a:fld>
            <a:endParaRPr lang="sr-RS"/>
          </a:p>
        </p:txBody>
      </p:sp>
    </p:spTree>
    <p:extLst>
      <p:ext uri="{BB962C8B-B14F-4D97-AF65-F5344CB8AC3E}">
        <p14:creationId xmlns:p14="http://schemas.microsoft.com/office/powerpoint/2010/main" val="3041763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3619E-121F-474D-8E57-721181874D26}" type="slidenum">
              <a:rPr lang="sr-RS" smtClean="0"/>
              <a:t>3</a:t>
            </a:fld>
            <a:endParaRPr lang="sr-RS"/>
          </a:p>
        </p:txBody>
      </p:sp>
    </p:spTree>
    <p:extLst>
      <p:ext uri="{BB962C8B-B14F-4D97-AF65-F5344CB8AC3E}">
        <p14:creationId xmlns:p14="http://schemas.microsoft.com/office/powerpoint/2010/main" val="2582243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3619E-121F-474D-8E57-721181874D26}" type="slidenum">
              <a:rPr lang="sr-RS" smtClean="0"/>
              <a:t>4</a:t>
            </a:fld>
            <a:endParaRPr lang="sr-RS"/>
          </a:p>
        </p:txBody>
      </p:sp>
    </p:spTree>
    <p:extLst>
      <p:ext uri="{BB962C8B-B14F-4D97-AF65-F5344CB8AC3E}">
        <p14:creationId xmlns:p14="http://schemas.microsoft.com/office/powerpoint/2010/main" val="1768228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3619E-121F-474D-8E57-721181874D26}" type="slidenum">
              <a:rPr lang="sr-RS" smtClean="0"/>
              <a:t>5</a:t>
            </a:fld>
            <a:endParaRPr lang="sr-RS"/>
          </a:p>
        </p:txBody>
      </p:sp>
    </p:spTree>
    <p:extLst>
      <p:ext uri="{BB962C8B-B14F-4D97-AF65-F5344CB8AC3E}">
        <p14:creationId xmlns:p14="http://schemas.microsoft.com/office/powerpoint/2010/main" val="2020464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3619E-121F-474D-8E57-721181874D26}" type="slidenum">
              <a:rPr lang="sr-RS" smtClean="0"/>
              <a:t>6</a:t>
            </a:fld>
            <a:endParaRPr lang="sr-RS"/>
          </a:p>
        </p:txBody>
      </p:sp>
    </p:spTree>
    <p:extLst>
      <p:ext uri="{BB962C8B-B14F-4D97-AF65-F5344CB8AC3E}">
        <p14:creationId xmlns:p14="http://schemas.microsoft.com/office/powerpoint/2010/main" val="3822562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3619E-121F-474D-8E57-721181874D26}" type="slidenum">
              <a:rPr lang="sr-RS" smtClean="0"/>
              <a:t>7</a:t>
            </a:fld>
            <a:endParaRPr lang="sr-RS"/>
          </a:p>
        </p:txBody>
      </p:sp>
    </p:spTree>
    <p:extLst>
      <p:ext uri="{BB962C8B-B14F-4D97-AF65-F5344CB8AC3E}">
        <p14:creationId xmlns:p14="http://schemas.microsoft.com/office/powerpoint/2010/main" val="392432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3619E-121F-474D-8E57-721181874D26}" type="slidenum">
              <a:rPr lang="sr-RS" smtClean="0"/>
              <a:t>10</a:t>
            </a:fld>
            <a:endParaRPr lang="sr-RS"/>
          </a:p>
        </p:txBody>
      </p:sp>
    </p:spTree>
    <p:extLst>
      <p:ext uri="{BB962C8B-B14F-4D97-AF65-F5344CB8AC3E}">
        <p14:creationId xmlns:p14="http://schemas.microsoft.com/office/powerpoint/2010/main" val="1951837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3619E-121F-474D-8E57-721181874D26}" type="slidenum">
              <a:rPr lang="sr-RS" smtClean="0"/>
              <a:t>11</a:t>
            </a:fld>
            <a:endParaRPr lang="sr-RS"/>
          </a:p>
        </p:txBody>
      </p:sp>
    </p:spTree>
    <p:extLst>
      <p:ext uri="{BB962C8B-B14F-4D97-AF65-F5344CB8AC3E}">
        <p14:creationId xmlns:p14="http://schemas.microsoft.com/office/powerpoint/2010/main" val="1724664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906" y="2238751"/>
            <a:ext cx="18359438" cy="4762488"/>
          </a:xfrm>
        </p:spPr>
        <p:txBody>
          <a:bodyPr anchor="b"/>
          <a:lstStyle>
            <a:lvl1pPr algn="ctr">
              <a:defRPr sz="119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9906" y="7184899"/>
            <a:ext cx="18359438" cy="3302709"/>
          </a:xfrm>
        </p:spPr>
        <p:txBody>
          <a:bodyPr/>
          <a:lstStyle>
            <a:lvl1pPr marL="0" indent="0" algn="ctr">
              <a:buNone/>
              <a:defRPr sz="4787"/>
            </a:lvl1pPr>
            <a:lvl2pPr marL="911977" indent="0" algn="ctr">
              <a:buNone/>
              <a:defRPr sz="3989"/>
            </a:lvl2pPr>
            <a:lvl3pPr marL="1823954" indent="0" algn="ctr">
              <a:buNone/>
              <a:defRPr sz="3590"/>
            </a:lvl3pPr>
            <a:lvl4pPr marL="2735931" indent="0" algn="ctr">
              <a:buNone/>
              <a:defRPr sz="3192"/>
            </a:lvl4pPr>
            <a:lvl5pPr marL="3647907" indent="0" algn="ctr">
              <a:buNone/>
              <a:defRPr sz="3192"/>
            </a:lvl5pPr>
            <a:lvl6pPr marL="4559884" indent="0" algn="ctr">
              <a:buNone/>
              <a:defRPr sz="3192"/>
            </a:lvl6pPr>
            <a:lvl7pPr marL="5471861" indent="0" algn="ctr">
              <a:buNone/>
              <a:defRPr sz="3192"/>
            </a:lvl7pPr>
            <a:lvl8pPr marL="6383838" indent="0" algn="ctr">
              <a:buNone/>
              <a:defRPr sz="3192"/>
            </a:lvl8pPr>
            <a:lvl9pPr marL="7295815" indent="0" algn="ctr">
              <a:buNone/>
              <a:defRPr sz="319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15/03/2024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45444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15/03/2024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33999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517963" y="728306"/>
            <a:ext cx="5278338" cy="115927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82949" y="728306"/>
            <a:ext cx="15529024" cy="115927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15/03/2024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8887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111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497A3F2-C97B-4CAB-9318-806AA4C7B2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510792" y="5874326"/>
            <a:ext cx="3447457" cy="3403474"/>
          </a:xfrm>
          <a:custGeom>
            <a:avLst/>
            <a:gdLst>
              <a:gd name="connsiteX0" fmla="*/ 0 w 3447457"/>
              <a:gd name="connsiteY0" fmla="*/ 0 h 3403474"/>
              <a:gd name="connsiteX1" fmla="*/ 3447457 w 3447457"/>
              <a:gd name="connsiteY1" fmla="*/ 0 h 3403474"/>
              <a:gd name="connsiteX2" fmla="*/ 3447457 w 3447457"/>
              <a:gd name="connsiteY2" fmla="*/ 3403474 h 3403474"/>
              <a:gd name="connsiteX3" fmla="*/ 0 w 3447457"/>
              <a:gd name="connsiteY3" fmla="*/ 3403474 h 340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7457" h="3403474">
                <a:moveTo>
                  <a:pt x="0" y="0"/>
                </a:moveTo>
                <a:lnTo>
                  <a:pt x="3447457" y="0"/>
                </a:lnTo>
                <a:lnTo>
                  <a:pt x="3447457" y="3403474"/>
                </a:lnTo>
                <a:lnTo>
                  <a:pt x="0" y="34034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97F3E3F-64DC-4F04-BC98-9D756C093E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212758" y="3463636"/>
            <a:ext cx="3870409" cy="6373091"/>
          </a:xfrm>
          <a:custGeom>
            <a:avLst/>
            <a:gdLst>
              <a:gd name="connsiteX0" fmla="*/ 0 w 3870409"/>
              <a:gd name="connsiteY0" fmla="*/ 0 h 6373091"/>
              <a:gd name="connsiteX1" fmla="*/ 3870409 w 3870409"/>
              <a:gd name="connsiteY1" fmla="*/ 0 h 6373091"/>
              <a:gd name="connsiteX2" fmla="*/ 3870409 w 3870409"/>
              <a:gd name="connsiteY2" fmla="*/ 6373091 h 6373091"/>
              <a:gd name="connsiteX3" fmla="*/ 0 w 3870409"/>
              <a:gd name="connsiteY3" fmla="*/ 6373091 h 6373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0409" h="6373091">
                <a:moveTo>
                  <a:pt x="0" y="0"/>
                </a:moveTo>
                <a:lnTo>
                  <a:pt x="3870409" y="0"/>
                </a:lnTo>
                <a:lnTo>
                  <a:pt x="3870409" y="6373091"/>
                </a:lnTo>
                <a:lnTo>
                  <a:pt x="0" y="63730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3AE9B82-1300-43B0-A9FA-3FBDF0BA53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0337676" y="4546148"/>
            <a:ext cx="4141574" cy="3794288"/>
          </a:xfrm>
          <a:custGeom>
            <a:avLst/>
            <a:gdLst>
              <a:gd name="connsiteX0" fmla="*/ 0 w 4141574"/>
              <a:gd name="connsiteY0" fmla="*/ 0 h 3794288"/>
              <a:gd name="connsiteX1" fmla="*/ 4141574 w 4141574"/>
              <a:gd name="connsiteY1" fmla="*/ 0 h 3794288"/>
              <a:gd name="connsiteX2" fmla="*/ 4141574 w 4141574"/>
              <a:gd name="connsiteY2" fmla="*/ 3794288 h 3794288"/>
              <a:gd name="connsiteX3" fmla="*/ 0 w 4141574"/>
              <a:gd name="connsiteY3" fmla="*/ 3794288 h 379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1574" h="3794288">
                <a:moveTo>
                  <a:pt x="0" y="0"/>
                </a:moveTo>
                <a:lnTo>
                  <a:pt x="4141574" y="0"/>
                </a:lnTo>
                <a:lnTo>
                  <a:pt x="4141574" y="3794288"/>
                </a:lnTo>
                <a:lnTo>
                  <a:pt x="0" y="37942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21653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26CD07D-89C6-4A59-B64F-F2A3606A3A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33381" y="3574762"/>
            <a:ext cx="7481888" cy="2714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78069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5130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31FB3C6-955B-49CD-9A2D-FEC246998E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7200" y="2617065"/>
            <a:ext cx="3491346" cy="4294910"/>
          </a:xfrm>
          <a:custGeom>
            <a:avLst/>
            <a:gdLst>
              <a:gd name="connsiteX0" fmla="*/ 0 w 3491346"/>
              <a:gd name="connsiteY0" fmla="*/ 0 h 4294910"/>
              <a:gd name="connsiteX1" fmla="*/ 3491346 w 3491346"/>
              <a:gd name="connsiteY1" fmla="*/ 0 h 4294910"/>
              <a:gd name="connsiteX2" fmla="*/ 3491346 w 3491346"/>
              <a:gd name="connsiteY2" fmla="*/ 4294910 h 4294910"/>
              <a:gd name="connsiteX3" fmla="*/ 0 w 3491346"/>
              <a:gd name="connsiteY3" fmla="*/ 4294910 h 429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346" h="4294910">
                <a:moveTo>
                  <a:pt x="0" y="0"/>
                </a:moveTo>
                <a:lnTo>
                  <a:pt x="3491346" y="0"/>
                </a:lnTo>
                <a:lnTo>
                  <a:pt x="3491346" y="4294910"/>
                </a:lnTo>
                <a:lnTo>
                  <a:pt x="0" y="42949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84426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58D7148-12A3-4A8D-A187-D4029297D8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06176" y="2617065"/>
            <a:ext cx="3491346" cy="4294910"/>
          </a:xfrm>
          <a:custGeom>
            <a:avLst/>
            <a:gdLst>
              <a:gd name="connsiteX0" fmla="*/ 0 w 3491346"/>
              <a:gd name="connsiteY0" fmla="*/ 0 h 4294910"/>
              <a:gd name="connsiteX1" fmla="*/ 3491346 w 3491346"/>
              <a:gd name="connsiteY1" fmla="*/ 0 h 4294910"/>
              <a:gd name="connsiteX2" fmla="*/ 3491346 w 3491346"/>
              <a:gd name="connsiteY2" fmla="*/ 4294910 h 4294910"/>
              <a:gd name="connsiteX3" fmla="*/ 0 w 3491346"/>
              <a:gd name="connsiteY3" fmla="*/ 4294910 h 429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346" h="4294910">
                <a:moveTo>
                  <a:pt x="0" y="0"/>
                </a:moveTo>
                <a:lnTo>
                  <a:pt x="3491346" y="0"/>
                </a:lnTo>
                <a:lnTo>
                  <a:pt x="3491346" y="4294910"/>
                </a:lnTo>
                <a:lnTo>
                  <a:pt x="0" y="42949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01851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2310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0B2F34-AC14-4CFA-8949-F46946F8D8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4826" y="5348647"/>
            <a:ext cx="7579135" cy="1563329"/>
          </a:xfrm>
          <a:custGeom>
            <a:avLst/>
            <a:gdLst>
              <a:gd name="connsiteX0" fmla="*/ 0 w 7579135"/>
              <a:gd name="connsiteY0" fmla="*/ 0 h 1563329"/>
              <a:gd name="connsiteX1" fmla="*/ 7579135 w 7579135"/>
              <a:gd name="connsiteY1" fmla="*/ 0 h 1563329"/>
              <a:gd name="connsiteX2" fmla="*/ 7579135 w 7579135"/>
              <a:gd name="connsiteY2" fmla="*/ 1563329 h 1563329"/>
              <a:gd name="connsiteX3" fmla="*/ 0 w 7579135"/>
              <a:gd name="connsiteY3" fmla="*/ 1563329 h 156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9135" h="1563329">
                <a:moveTo>
                  <a:pt x="0" y="0"/>
                </a:moveTo>
                <a:lnTo>
                  <a:pt x="7579135" y="0"/>
                </a:lnTo>
                <a:lnTo>
                  <a:pt x="7579135" y="1563329"/>
                </a:lnTo>
                <a:lnTo>
                  <a:pt x="0" y="15633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8092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15/03/2024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84713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B12B26B-0D42-475E-80E7-F225E706B0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39625" y="6948488"/>
            <a:ext cx="9291483" cy="2599224"/>
          </a:xfrm>
          <a:custGeom>
            <a:avLst/>
            <a:gdLst>
              <a:gd name="connsiteX0" fmla="*/ 0 w 9291483"/>
              <a:gd name="connsiteY0" fmla="*/ 0 h 2599224"/>
              <a:gd name="connsiteX1" fmla="*/ 9291483 w 9291483"/>
              <a:gd name="connsiteY1" fmla="*/ 0 h 2599224"/>
              <a:gd name="connsiteX2" fmla="*/ 9291483 w 9291483"/>
              <a:gd name="connsiteY2" fmla="*/ 2599224 h 2599224"/>
              <a:gd name="connsiteX3" fmla="*/ 0 w 9291483"/>
              <a:gd name="connsiteY3" fmla="*/ 2599224 h 259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91483" h="2599224">
                <a:moveTo>
                  <a:pt x="0" y="0"/>
                </a:moveTo>
                <a:lnTo>
                  <a:pt x="9291483" y="0"/>
                </a:lnTo>
                <a:lnTo>
                  <a:pt x="9291483" y="2599224"/>
                </a:lnTo>
                <a:lnTo>
                  <a:pt x="0" y="25992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9154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0BBE4D-3A68-4A70-86D8-0A0BB9E75D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50182" y="2512724"/>
            <a:ext cx="15461672" cy="8700655"/>
          </a:xfrm>
          <a:custGeom>
            <a:avLst/>
            <a:gdLst>
              <a:gd name="connsiteX0" fmla="*/ 0 w 15461672"/>
              <a:gd name="connsiteY0" fmla="*/ 0 h 8700655"/>
              <a:gd name="connsiteX1" fmla="*/ 15461672 w 15461672"/>
              <a:gd name="connsiteY1" fmla="*/ 0 h 8700655"/>
              <a:gd name="connsiteX2" fmla="*/ 15461672 w 15461672"/>
              <a:gd name="connsiteY2" fmla="*/ 8700655 h 8700655"/>
              <a:gd name="connsiteX3" fmla="*/ 0 w 15461672"/>
              <a:gd name="connsiteY3" fmla="*/ 8700655 h 870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61672" h="8700655">
                <a:moveTo>
                  <a:pt x="0" y="0"/>
                </a:moveTo>
                <a:lnTo>
                  <a:pt x="15461672" y="0"/>
                </a:lnTo>
                <a:lnTo>
                  <a:pt x="15461672" y="8700655"/>
                </a:lnTo>
                <a:lnTo>
                  <a:pt x="0" y="8700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096919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B5D97A6-88AB-40F8-9BBA-18DC71DD16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44725" y="3630613"/>
            <a:ext cx="12053888" cy="756443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038092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88F9F02-AA8E-45C9-B491-CACBC8211F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18188" y="5624513"/>
            <a:ext cx="7232650" cy="2716212"/>
          </a:xfrm>
        </p:spPr>
        <p:txBody>
          <a:bodyPr/>
          <a:lstStyle/>
          <a:p>
            <a:endParaRPr lang="en-ID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8DA37C92-4830-41FB-9CEB-14D98A0E20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438188" y="5624513"/>
            <a:ext cx="3963121" cy="4821814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725426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3D059DF-9CE9-4951-B809-4D18B2DC35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39625" y="1330036"/>
            <a:ext cx="4940011" cy="5369070"/>
          </a:xfrm>
          <a:custGeom>
            <a:avLst/>
            <a:gdLst>
              <a:gd name="connsiteX0" fmla="*/ 0 w 4940011"/>
              <a:gd name="connsiteY0" fmla="*/ 0 h 5369070"/>
              <a:gd name="connsiteX1" fmla="*/ 4940011 w 4940011"/>
              <a:gd name="connsiteY1" fmla="*/ 0 h 5369070"/>
              <a:gd name="connsiteX2" fmla="*/ 4940011 w 4940011"/>
              <a:gd name="connsiteY2" fmla="*/ 5369070 h 5369070"/>
              <a:gd name="connsiteX3" fmla="*/ 0 w 4940011"/>
              <a:gd name="connsiteY3" fmla="*/ 5369070 h 536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0011" h="5369070">
                <a:moveTo>
                  <a:pt x="0" y="0"/>
                </a:moveTo>
                <a:lnTo>
                  <a:pt x="4940011" y="0"/>
                </a:lnTo>
                <a:lnTo>
                  <a:pt x="4940011" y="5369070"/>
                </a:lnTo>
                <a:lnTo>
                  <a:pt x="0" y="53690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F82AFA5-DA54-4BBA-BCD6-7667184832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239626" y="7232072"/>
            <a:ext cx="4940011" cy="5369070"/>
          </a:xfrm>
          <a:custGeom>
            <a:avLst/>
            <a:gdLst>
              <a:gd name="connsiteX0" fmla="*/ 0 w 4940011"/>
              <a:gd name="connsiteY0" fmla="*/ 0 h 5369070"/>
              <a:gd name="connsiteX1" fmla="*/ 4940011 w 4940011"/>
              <a:gd name="connsiteY1" fmla="*/ 0 h 5369070"/>
              <a:gd name="connsiteX2" fmla="*/ 4940011 w 4940011"/>
              <a:gd name="connsiteY2" fmla="*/ 5369070 h 5369070"/>
              <a:gd name="connsiteX3" fmla="*/ 0 w 4940011"/>
              <a:gd name="connsiteY3" fmla="*/ 5369070 h 536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0011" h="5369070">
                <a:moveTo>
                  <a:pt x="0" y="0"/>
                </a:moveTo>
                <a:lnTo>
                  <a:pt x="4940011" y="0"/>
                </a:lnTo>
                <a:lnTo>
                  <a:pt x="4940011" y="5369070"/>
                </a:lnTo>
                <a:lnTo>
                  <a:pt x="0" y="53690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750764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735D6C9-E044-423E-A890-A0D7DB61F4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34837" y="7675420"/>
            <a:ext cx="3020291" cy="3075709"/>
          </a:xfrm>
          <a:custGeom>
            <a:avLst/>
            <a:gdLst>
              <a:gd name="connsiteX0" fmla="*/ 0 w 3020291"/>
              <a:gd name="connsiteY0" fmla="*/ 0 h 3075709"/>
              <a:gd name="connsiteX1" fmla="*/ 3020291 w 3020291"/>
              <a:gd name="connsiteY1" fmla="*/ 0 h 3075709"/>
              <a:gd name="connsiteX2" fmla="*/ 3020291 w 3020291"/>
              <a:gd name="connsiteY2" fmla="*/ 3075709 h 3075709"/>
              <a:gd name="connsiteX3" fmla="*/ 0 w 3020291"/>
              <a:gd name="connsiteY3" fmla="*/ 3075709 h 307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0291" h="3075709">
                <a:moveTo>
                  <a:pt x="0" y="0"/>
                </a:moveTo>
                <a:lnTo>
                  <a:pt x="3020291" y="0"/>
                </a:lnTo>
                <a:lnTo>
                  <a:pt x="3020291" y="3075709"/>
                </a:lnTo>
                <a:lnTo>
                  <a:pt x="0" y="30757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A4F1C6B-4CF5-494D-AC26-DF45F94E2A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49891" y="7675419"/>
            <a:ext cx="11594523" cy="3075709"/>
          </a:xfrm>
          <a:custGeom>
            <a:avLst/>
            <a:gdLst>
              <a:gd name="connsiteX0" fmla="*/ 0 w 11594523"/>
              <a:gd name="connsiteY0" fmla="*/ 0 h 3075709"/>
              <a:gd name="connsiteX1" fmla="*/ 11594523 w 11594523"/>
              <a:gd name="connsiteY1" fmla="*/ 0 h 3075709"/>
              <a:gd name="connsiteX2" fmla="*/ 11594523 w 11594523"/>
              <a:gd name="connsiteY2" fmla="*/ 3075709 h 3075709"/>
              <a:gd name="connsiteX3" fmla="*/ 0 w 11594523"/>
              <a:gd name="connsiteY3" fmla="*/ 3075709 h 307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4523" h="3075709">
                <a:moveTo>
                  <a:pt x="0" y="0"/>
                </a:moveTo>
                <a:lnTo>
                  <a:pt x="11594523" y="0"/>
                </a:lnTo>
                <a:lnTo>
                  <a:pt x="11594523" y="3075709"/>
                </a:lnTo>
                <a:lnTo>
                  <a:pt x="0" y="30757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484777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1110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95A16C0-7726-4578-8D36-32BB980010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55782" y="0"/>
            <a:ext cx="10113818" cy="8506691"/>
          </a:xfrm>
          <a:custGeom>
            <a:avLst/>
            <a:gdLst>
              <a:gd name="connsiteX0" fmla="*/ 0 w 10113818"/>
              <a:gd name="connsiteY0" fmla="*/ 0 h 8506691"/>
              <a:gd name="connsiteX1" fmla="*/ 10113818 w 10113818"/>
              <a:gd name="connsiteY1" fmla="*/ 0 h 8506691"/>
              <a:gd name="connsiteX2" fmla="*/ 10113818 w 10113818"/>
              <a:gd name="connsiteY2" fmla="*/ 8506691 h 8506691"/>
              <a:gd name="connsiteX3" fmla="*/ 0 w 10113818"/>
              <a:gd name="connsiteY3" fmla="*/ 8506691 h 850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13818" h="8506691">
                <a:moveTo>
                  <a:pt x="0" y="0"/>
                </a:moveTo>
                <a:lnTo>
                  <a:pt x="10113818" y="0"/>
                </a:lnTo>
                <a:lnTo>
                  <a:pt x="10113818" y="8506691"/>
                </a:lnTo>
                <a:lnTo>
                  <a:pt x="0" y="85066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60000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4C89112-EC07-460B-BF55-697E41199C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660073"/>
            <a:ext cx="10307782" cy="8091054"/>
          </a:xfrm>
          <a:custGeom>
            <a:avLst/>
            <a:gdLst>
              <a:gd name="connsiteX0" fmla="*/ 0 w 10307782"/>
              <a:gd name="connsiteY0" fmla="*/ 0 h 8091054"/>
              <a:gd name="connsiteX1" fmla="*/ 10307782 w 10307782"/>
              <a:gd name="connsiteY1" fmla="*/ 0 h 8091054"/>
              <a:gd name="connsiteX2" fmla="*/ 10307782 w 10307782"/>
              <a:gd name="connsiteY2" fmla="*/ 8091054 h 8091054"/>
              <a:gd name="connsiteX3" fmla="*/ 0 w 10307782"/>
              <a:gd name="connsiteY3" fmla="*/ 8091054 h 8091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07782" h="8091054">
                <a:moveTo>
                  <a:pt x="0" y="0"/>
                </a:moveTo>
                <a:lnTo>
                  <a:pt x="10307782" y="0"/>
                </a:lnTo>
                <a:lnTo>
                  <a:pt x="10307782" y="8091054"/>
                </a:lnTo>
                <a:lnTo>
                  <a:pt x="0" y="80910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00880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199" y="3410374"/>
            <a:ext cx="21113353" cy="5690286"/>
          </a:xfrm>
        </p:spPr>
        <p:txBody>
          <a:bodyPr anchor="b"/>
          <a:lstStyle>
            <a:lvl1pPr>
              <a:defRPr sz="119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0199" y="9154493"/>
            <a:ext cx="21113353" cy="2992387"/>
          </a:xfrm>
        </p:spPr>
        <p:txBody>
          <a:bodyPr/>
          <a:lstStyle>
            <a:lvl1pPr marL="0" indent="0">
              <a:buNone/>
              <a:defRPr sz="4787">
                <a:solidFill>
                  <a:schemeClr val="tx1">
                    <a:tint val="75000"/>
                  </a:schemeClr>
                </a:solidFill>
              </a:defRPr>
            </a:lvl1pPr>
            <a:lvl2pPr marL="911977" indent="0">
              <a:buNone/>
              <a:defRPr sz="3989">
                <a:solidFill>
                  <a:schemeClr val="tx1">
                    <a:tint val="75000"/>
                  </a:schemeClr>
                </a:solidFill>
              </a:defRPr>
            </a:lvl2pPr>
            <a:lvl3pPr marL="1823954" indent="0">
              <a:buNone/>
              <a:defRPr sz="3590">
                <a:solidFill>
                  <a:schemeClr val="tx1">
                    <a:tint val="75000"/>
                  </a:schemeClr>
                </a:solidFill>
              </a:defRPr>
            </a:lvl3pPr>
            <a:lvl4pPr marL="2735931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4pPr>
            <a:lvl5pPr marL="3647907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5pPr>
            <a:lvl6pPr marL="4559884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6pPr>
            <a:lvl7pPr marL="5471861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7pPr>
            <a:lvl8pPr marL="6383838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8pPr>
            <a:lvl9pPr marL="7295815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15/03/2024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37056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82949" y="3641531"/>
            <a:ext cx="10403681" cy="8679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2620" y="3641531"/>
            <a:ext cx="10403681" cy="8679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15/03/2024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33888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7" y="728307"/>
            <a:ext cx="21113353" cy="26440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6138" y="3353376"/>
            <a:ext cx="10355869" cy="1643437"/>
          </a:xfrm>
        </p:spPr>
        <p:txBody>
          <a:bodyPr anchor="b"/>
          <a:lstStyle>
            <a:lvl1pPr marL="0" indent="0">
              <a:buNone/>
              <a:defRPr sz="4787" b="1"/>
            </a:lvl1pPr>
            <a:lvl2pPr marL="911977" indent="0">
              <a:buNone/>
              <a:defRPr sz="3989" b="1"/>
            </a:lvl2pPr>
            <a:lvl3pPr marL="1823954" indent="0">
              <a:buNone/>
              <a:defRPr sz="3590" b="1"/>
            </a:lvl3pPr>
            <a:lvl4pPr marL="2735931" indent="0">
              <a:buNone/>
              <a:defRPr sz="3192" b="1"/>
            </a:lvl4pPr>
            <a:lvl5pPr marL="3647907" indent="0">
              <a:buNone/>
              <a:defRPr sz="3192" b="1"/>
            </a:lvl5pPr>
            <a:lvl6pPr marL="4559884" indent="0">
              <a:buNone/>
              <a:defRPr sz="3192" b="1"/>
            </a:lvl6pPr>
            <a:lvl7pPr marL="5471861" indent="0">
              <a:buNone/>
              <a:defRPr sz="3192" b="1"/>
            </a:lvl7pPr>
            <a:lvl8pPr marL="6383838" indent="0">
              <a:buNone/>
              <a:defRPr sz="3192" b="1"/>
            </a:lvl8pPr>
            <a:lvl9pPr marL="7295815" indent="0">
              <a:buNone/>
              <a:defRPr sz="31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86138" y="4996813"/>
            <a:ext cx="10355869" cy="7349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92620" y="3353376"/>
            <a:ext cx="10406870" cy="1643437"/>
          </a:xfrm>
        </p:spPr>
        <p:txBody>
          <a:bodyPr anchor="b"/>
          <a:lstStyle>
            <a:lvl1pPr marL="0" indent="0">
              <a:buNone/>
              <a:defRPr sz="4787" b="1"/>
            </a:lvl1pPr>
            <a:lvl2pPr marL="911977" indent="0">
              <a:buNone/>
              <a:defRPr sz="3989" b="1"/>
            </a:lvl2pPr>
            <a:lvl3pPr marL="1823954" indent="0">
              <a:buNone/>
              <a:defRPr sz="3590" b="1"/>
            </a:lvl3pPr>
            <a:lvl4pPr marL="2735931" indent="0">
              <a:buNone/>
              <a:defRPr sz="3192" b="1"/>
            </a:lvl4pPr>
            <a:lvl5pPr marL="3647907" indent="0">
              <a:buNone/>
              <a:defRPr sz="3192" b="1"/>
            </a:lvl5pPr>
            <a:lvl6pPr marL="4559884" indent="0">
              <a:buNone/>
              <a:defRPr sz="3192" b="1"/>
            </a:lvl6pPr>
            <a:lvl7pPr marL="5471861" indent="0">
              <a:buNone/>
              <a:defRPr sz="3192" b="1"/>
            </a:lvl7pPr>
            <a:lvl8pPr marL="6383838" indent="0">
              <a:buNone/>
              <a:defRPr sz="3192" b="1"/>
            </a:lvl8pPr>
            <a:lvl9pPr marL="7295815" indent="0">
              <a:buNone/>
              <a:defRPr sz="31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92620" y="4996813"/>
            <a:ext cx="10406870" cy="7349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15/03/2024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06916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15/03/2024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2484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946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8" y="911966"/>
            <a:ext cx="7895195" cy="3191881"/>
          </a:xfrm>
        </p:spPr>
        <p:txBody>
          <a:bodyPr anchor="b"/>
          <a:lstStyle>
            <a:lvl1pPr>
              <a:defRPr sz="638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06870" y="1969594"/>
            <a:ext cx="12392620" cy="9721303"/>
          </a:xfrm>
        </p:spPr>
        <p:txBody>
          <a:bodyPr/>
          <a:lstStyle>
            <a:lvl1pPr>
              <a:defRPr sz="6383"/>
            </a:lvl1pPr>
            <a:lvl2pPr>
              <a:defRPr sz="5585"/>
            </a:lvl2pPr>
            <a:lvl3pPr>
              <a:defRPr sz="4787"/>
            </a:lvl3pPr>
            <a:lvl4pPr>
              <a:defRPr sz="3989"/>
            </a:lvl4pPr>
            <a:lvl5pPr>
              <a:defRPr sz="3989"/>
            </a:lvl5pPr>
            <a:lvl6pPr>
              <a:defRPr sz="3989"/>
            </a:lvl6pPr>
            <a:lvl7pPr>
              <a:defRPr sz="3989"/>
            </a:lvl7pPr>
            <a:lvl8pPr>
              <a:defRPr sz="3989"/>
            </a:lvl8pPr>
            <a:lvl9pPr>
              <a:defRPr sz="39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6138" y="4103846"/>
            <a:ext cx="7895195" cy="7602883"/>
          </a:xfrm>
        </p:spPr>
        <p:txBody>
          <a:bodyPr/>
          <a:lstStyle>
            <a:lvl1pPr marL="0" indent="0">
              <a:buNone/>
              <a:defRPr sz="3192"/>
            </a:lvl1pPr>
            <a:lvl2pPr marL="911977" indent="0">
              <a:buNone/>
              <a:defRPr sz="2793"/>
            </a:lvl2pPr>
            <a:lvl3pPr marL="1823954" indent="0">
              <a:buNone/>
              <a:defRPr sz="2394"/>
            </a:lvl3pPr>
            <a:lvl4pPr marL="2735931" indent="0">
              <a:buNone/>
              <a:defRPr sz="1995"/>
            </a:lvl4pPr>
            <a:lvl5pPr marL="3647907" indent="0">
              <a:buNone/>
              <a:defRPr sz="1995"/>
            </a:lvl5pPr>
            <a:lvl6pPr marL="4559884" indent="0">
              <a:buNone/>
              <a:defRPr sz="1995"/>
            </a:lvl6pPr>
            <a:lvl7pPr marL="5471861" indent="0">
              <a:buNone/>
              <a:defRPr sz="1995"/>
            </a:lvl7pPr>
            <a:lvl8pPr marL="6383838" indent="0">
              <a:buNone/>
              <a:defRPr sz="1995"/>
            </a:lvl8pPr>
            <a:lvl9pPr marL="7295815" indent="0">
              <a:buNone/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15/03/2024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42981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8" y="911966"/>
            <a:ext cx="7895195" cy="3191881"/>
          </a:xfrm>
        </p:spPr>
        <p:txBody>
          <a:bodyPr anchor="b"/>
          <a:lstStyle>
            <a:lvl1pPr>
              <a:defRPr sz="638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06870" y="1969594"/>
            <a:ext cx="12392620" cy="9721303"/>
          </a:xfrm>
        </p:spPr>
        <p:txBody>
          <a:bodyPr anchor="t"/>
          <a:lstStyle>
            <a:lvl1pPr marL="0" indent="0">
              <a:buNone/>
              <a:defRPr sz="6383"/>
            </a:lvl1pPr>
            <a:lvl2pPr marL="911977" indent="0">
              <a:buNone/>
              <a:defRPr sz="5585"/>
            </a:lvl2pPr>
            <a:lvl3pPr marL="1823954" indent="0">
              <a:buNone/>
              <a:defRPr sz="4787"/>
            </a:lvl3pPr>
            <a:lvl4pPr marL="2735931" indent="0">
              <a:buNone/>
              <a:defRPr sz="3989"/>
            </a:lvl4pPr>
            <a:lvl5pPr marL="3647907" indent="0">
              <a:buNone/>
              <a:defRPr sz="3989"/>
            </a:lvl5pPr>
            <a:lvl6pPr marL="4559884" indent="0">
              <a:buNone/>
              <a:defRPr sz="3989"/>
            </a:lvl6pPr>
            <a:lvl7pPr marL="5471861" indent="0">
              <a:buNone/>
              <a:defRPr sz="3989"/>
            </a:lvl7pPr>
            <a:lvl8pPr marL="6383838" indent="0">
              <a:buNone/>
              <a:defRPr sz="3989"/>
            </a:lvl8pPr>
            <a:lvl9pPr marL="7295815" indent="0">
              <a:buNone/>
              <a:defRPr sz="398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6138" y="4103846"/>
            <a:ext cx="7895195" cy="7602883"/>
          </a:xfrm>
        </p:spPr>
        <p:txBody>
          <a:bodyPr/>
          <a:lstStyle>
            <a:lvl1pPr marL="0" indent="0">
              <a:buNone/>
              <a:defRPr sz="3192"/>
            </a:lvl1pPr>
            <a:lvl2pPr marL="911977" indent="0">
              <a:buNone/>
              <a:defRPr sz="2793"/>
            </a:lvl2pPr>
            <a:lvl3pPr marL="1823954" indent="0">
              <a:buNone/>
              <a:defRPr sz="2394"/>
            </a:lvl3pPr>
            <a:lvl4pPr marL="2735931" indent="0">
              <a:buNone/>
              <a:defRPr sz="1995"/>
            </a:lvl4pPr>
            <a:lvl5pPr marL="3647907" indent="0">
              <a:buNone/>
              <a:defRPr sz="1995"/>
            </a:lvl5pPr>
            <a:lvl6pPr marL="4559884" indent="0">
              <a:buNone/>
              <a:defRPr sz="1995"/>
            </a:lvl6pPr>
            <a:lvl7pPr marL="5471861" indent="0">
              <a:buNone/>
              <a:defRPr sz="1995"/>
            </a:lvl7pPr>
            <a:lvl8pPr marL="6383838" indent="0">
              <a:buNone/>
              <a:defRPr sz="1995"/>
            </a:lvl8pPr>
            <a:lvl9pPr marL="7295815" indent="0">
              <a:buNone/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15/03/2024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58485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82949" y="728307"/>
            <a:ext cx="21113353" cy="2644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2949" y="3641531"/>
            <a:ext cx="21113353" cy="8679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82949" y="12678860"/>
            <a:ext cx="5507831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582BB-89E5-4105-AA76-CDB551548A42}" type="datetimeFigureOut">
              <a:rPr lang="en-ID" smtClean="0"/>
              <a:t>15/03/2024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08752" y="12678860"/>
            <a:ext cx="8261747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88470" y="12678860"/>
            <a:ext cx="5507831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9728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7" r:id="rId14"/>
    <p:sldLayoutId id="2147483661" r:id="rId15"/>
    <p:sldLayoutId id="2147483663" r:id="rId16"/>
    <p:sldLayoutId id="2147483672" r:id="rId17"/>
    <p:sldLayoutId id="2147483664" r:id="rId18"/>
    <p:sldLayoutId id="2147483673" r:id="rId19"/>
    <p:sldLayoutId id="2147483674" r:id="rId20"/>
    <p:sldLayoutId id="2147483668" r:id="rId21"/>
    <p:sldLayoutId id="2147483669" r:id="rId22"/>
    <p:sldLayoutId id="2147483671" r:id="rId23"/>
    <p:sldLayoutId id="2147483676" r:id="rId24"/>
    <p:sldLayoutId id="2147483677" r:id="rId25"/>
    <p:sldLayoutId id="2147483678" r:id="rId26"/>
    <p:sldLayoutId id="2147483679" r:id="rId27"/>
    <p:sldLayoutId id="2147483680" r:id="rId28"/>
  </p:sldLayoutIdLst>
  <p:txStyles>
    <p:titleStyle>
      <a:lvl1pPr algn="l" defTabSz="1823954" rtl="0" eaLnBrk="1" latinLnBrk="0" hangingPunct="1">
        <a:lnSpc>
          <a:spcPct val="90000"/>
        </a:lnSpc>
        <a:spcBef>
          <a:spcPct val="0"/>
        </a:spcBef>
        <a:buNone/>
        <a:defRPr sz="87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988" indent="-455988" algn="l" defTabSz="1823954" rtl="0" eaLnBrk="1" latinLnBrk="0" hangingPunct="1">
        <a:lnSpc>
          <a:spcPct val="90000"/>
        </a:lnSpc>
        <a:spcBef>
          <a:spcPts val="1995"/>
        </a:spcBef>
        <a:buFont typeface="Arial" panose="020B0604020202020204" pitchFamily="34" charset="0"/>
        <a:buChar char="•"/>
        <a:defRPr sz="5585" kern="1200">
          <a:solidFill>
            <a:schemeClr val="tx1"/>
          </a:solidFill>
          <a:latin typeface="+mn-lt"/>
          <a:ea typeface="+mn-ea"/>
          <a:cs typeface="+mn-cs"/>
        </a:defRPr>
      </a:lvl1pPr>
      <a:lvl2pPr marL="1367965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4787" kern="1200">
          <a:solidFill>
            <a:schemeClr val="tx1"/>
          </a:solidFill>
          <a:latin typeface="+mn-lt"/>
          <a:ea typeface="+mn-ea"/>
          <a:cs typeface="+mn-cs"/>
        </a:defRPr>
      </a:lvl2pPr>
      <a:lvl3pPr marL="2279942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989" kern="1200">
          <a:solidFill>
            <a:schemeClr val="tx1"/>
          </a:solidFill>
          <a:latin typeface="+mn-lt"/>
          <a:ea typeface="+mn-ea"/>
          <a:cs typeface="+mn-cs"/>
        </a:defRPr>
      </a:lvl3pPr>
      <a:lvl4pPr marL="3191919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4pPr>
      <a:lvl5pPr marL="4103896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5pPr>
      <a:lvl6pPr marL="5015873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6pPr>
      <a:lvl7pPr marL="5927849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7pPr>
      <a:lvl8pPr marL="6839826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8pPr>
      <a:lvl9pPr marL="7751803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1pPr>
      <a:lvl2pPr marL="911977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2pPr>
      <a:lvl3pPr marL="1823954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3pPr>
      <a:lvl4pPr marL="2735931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4pPr>
      <a:lvl5pPr marL="3647907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5pPr>
      <a:lvl6pPr marL="4559884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6pPr>
      <a:lvl7pPr marL="5471861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7pPr>
      <a:lvl8pPr marL="6383838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8pPr>
      <a:lvl9pPr marL="7295815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863D308-417F-664A-A066-2585155E74E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E21EC3D-87EA-5BB5-97E4-CE102DF7C4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" b="327"/>
          <a:stretch/>
        </p:blipFill>
        <p:spPr>
          <a:xfrm>
            <a:off x="0" y="-1"/>
            <a:ext cx="24479250" cy="13679489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E43D4653-0BCD-4863-BABB-E168DC8D05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319"/>
            <a:ext cx="2541319" cy="10546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CFB11B-2457-727A-761F-15A29B01A3A6}"/>
              </a:ext>
            </a:extLst>
          </p:cNvPr>
          <p:cNvSpPr txBox="1"/>
          <p:nvPr/>
        </p:nvSpPr>
        <p:spPr>
          <a:xfrm>
            <a:off x="1900052" y="2766508"/>
            <a:ext cx="1232658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dirty="0">
                <a:solidFill>
                  <a:schemeClr val="bg1">
                    <a:lumMod val="95000"/>
                  </a:schemeClr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Sales </a:t>
            </a:r>
          </a:p>
          <a:p>
            <a:r>
              <a:rPr lang="en-US" sz="12000" dirty="0">
                <a:solidFill>
                  <a:schemeClr val="bg1">
                    <a:lumMod val="95000"/>
                  </a:schemeClr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Driven </a:t>
            </a:r>
          </a:p>
          <a:p>
            <a:r>
              <a:rPr lang="en-US" sz="12000" dirty="0">
                <a:solidFill>
                  <a:schemeClr val="bg1">
                    <a:lumMod val="95000"/>
                  </a:schemeClr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By Design</a:t>
            </a:r>
            <a:endParaRPr lang="sr-RS" sz="12000" dirty="0">
              <a:solidFill>
                <a:schemeClr val="bg1">
                  <a:lumMod val="95000"/>
                </a:schemeClr>
              </a:solidFill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DCCA8-D039-F2AE-691F-BC69D2168202}"/>
              </a:ext>
            </a:extLst>
          </p:cNvPr>
          <p:cNvSpPr txBox="1"/>
          <p:nvPr/>
        </p:nvSpPr>
        <p:spPr>
          <a:xfrm>
            <a:off x="1900052" y="8730132"/>
            <a:ext cx="62582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“The only important thing about design is how it relates to people.”</a:t>
            </a:r>
          </a:p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— Victor Papanek</a:t>
            </a:r>
            <a:endParaRPr lang="sr-RS" sz="2800" dirty="0">
              <a:solidFill>
                <a:schemeClr val="bg1"/>
              </a:solidFill>
              <a:latin typeface="Poppins ExtraLight" panose="00000300000000000000" pitchFamily="2" charset="0"/>
              <a:cs typeface="Poppins ExtraLight" panose="000003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19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B3ADDC-ACA4-2BAB-5D98-B9DB8C5080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pic>
        <p:nvPicPr>
          <p:cNvPr id="4" name="Picture 3" descr="A display of electronic devices on a shelf&#10;&#10;Description automatically generated">
            <a:extLst>
              <a:ext uri="{FF2B5EF4-FFF2-40B4-BE49-F238E27FC236}">
                <a16:creationId xmlns:a16="http://schemas.microsoft.com/office/drawing/2014/main" id="{95B4D993-59D1-BC87-89F7-2A68D942E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585"/>
            <a:ext cx="24479250" cy="13352318"/>
          </a:xfrm>
          <a:prstGeom prst="rect">
            <a:avLst/>
          </a:prstGeom>
        </p:spPr>
      </p:pic>
      <p:pic>
        <p:nvPicPr>
          <p:cNvPr id="8" name="Picture 7" descr="A display of electronics on a counter&#10;&#10;Description automatically generated">
            <a:extLst>
              <a:ext uri="{FF2B5EF4-FFF2-40B4-BE49-F238E27FC236}">
                <a16:creationId xmlns:a16="http://schemas.microsoft.com/office/drawing/2014/main" id="{24481D90-EF32-2368-3265-76A5AE88B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585"/>
            <a:ext cx="24479250" cy="13352318"/>
          </a:xfrm>
          <a:prstGeom prst="rect">
            <a:avLst/>
          </a:prstGeom>
        </p:spPr>
      </p:pic>
      <p:pic>
        <p:nvPicPr>
          <p:cNvPr id="10" name="Picture 9" descr="A display of electronics on a table&#10;&#10;Description automatically generated">
            <a:extLst>
              <a:ext uri="{FF2B5EF4-FFF2-40B4-BE49-F238E27FC236}">
                <a16:creationId xmlns:a16="http://schemas.microsoft.com/office/drawing/2014/main" id="{6945260E-5D2D-B2AE-4E43-8DB32F3596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585"/>
            <a:ext cx="24479250" cy="13352318"/>
          </a:xfrm>
          <a:prstGeom prst="rect">
            <a:avLst/>
          </a:prstGeom>
        </p:spPr>
      </p:pic>
      <p:pic>
        <p:nvPicPr>
          <p:cNvPr id="12" name="Picture 11" descr="A display of electronic devices on a shelf&#10;&#10;Description automatically generated">
            <a:extLst>
              <a:ext uri="{FF2B5EF4-FFF2-40B4-BE49-F238E27FC236}">
                <a16:creationId xmlns:a16="http://schemas.microsoft.com/office/drawing/2014/main" id="{6299A4CC-2AD1-C6F6-E49D-0EE2168515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906" y="-202176"/>
            <a:ext cx="24779156" cy="1351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66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B3ADDC-ACA4-2BAB-5D98-B9DB8C5080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pic>
        <p:nvPicPr>
          <p:cNvPr id="4" name="Picture 3" descr="A display of electronic devices on a shelf&#10;&#10;Description automatically generated">
            <a:extLst>
              <a:ext uri="{FF2B5EF4-FFF2-40B4-BE49-F238E27FC236}">
                <a16:creationId xmlns:a16="http://schemas.microsoft.com/office/drawing/2014/main" id="{95B4D993-59D1-BC87-89F7-2A68D942E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585"/>
            <a:ext cx="24479250" cy="13352318"/>
          </a:xfrm>
          <a:prstGeom prst="rect">
            <a:avLst/>
          </a:prstGeom>
        </p:spPr>
      </p:pic>
      <p:pic>
        <p:nvPicPr>
          <p:cNvPr id="8" name="Picture 7" descr="A display of electronics on a counter&#10;&#10;Description automatically generated">
            <a:extLst>
              <a:ext uri="{FF2B5EF4-FFF2-40B4-BE49-F238E27FC236}">
                <a16:creationId xmlns:a16="http://schemas.microsoft.com/office/drawing/2014/main" id="{24481D90-EF32-2368-3265-76A5AE88B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585"/>
            <a:ext cx="24479250" cy="1335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20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B3ADDC-ACA4-2BAB-5D98-B9DB8C5080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pic>
        <p:nvPicPr>
          <p:cNvPr id="7" name="Picture 6" descr="A display of various objects&#10;&#10;Description automatically generated with medium confidence">
            <a:extLst>
              <a:ext uri="{FF2B5EF4-FFF2-40B4-BE49-F238E27FC236}">
                <a16:creationId xmlns:a16="http://schemas.microsoft.com/office/drawing/2014/main" id="{A33556C4-12C1-3B47-8BCB-F82620675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390"/>
            <a:ext cx="24479250" cy="1280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47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B3ADDC-ACA4-2BAB-5D98-B9DB8C5080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pic>
        <p:nvPicPr>
          <p:cNvPr id="7" name="Picture 6" descr="A white display with several devices&#10;&#10;Description automatically generated with medium confidence">
            <a:extLst>
              <a:ext uri="{FF2B5EF4-FFF2-40B4-BE49-F238E27FC236}">
                <a16:creationId xmlns:a16="http://schemas.microsoft.com/office/drawing/2014/main" id="{1ACAE7A6-3DFC-B404-B91C-EC73356E7D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390"/>
            <a:ext cx="24479250" cy="1280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028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quare with white dots&#10;&#10;Description automatically generated">
            <a:extLst>
              <a:ext uri="{FF2B5EF4-FFF2-40B4-BE49-F238E27FC236}">
                <a16:creationId xmlns:a16="http://schemas.microsoft.com/office/drawing/2014/main" id="{897B0653-0E00-4F4F-8E7B-F4D436806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41710" y="0"/>
            <a:ext cx="20425299" cy="1369358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B3ADDC-ACA4-2BAB-5D98-B9DB8C5080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pic>
        <p:nvPicPr>
          <p:cNvPr id="4" name="Picture 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97C81674-3955-279C-4727-3FFC19EE85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1975" y="1133096"/>
            <a:ext cx="24616232" cy="1246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59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square with white dots&#10;&#10;Description automatically generated">
            <a:extLst>
              <a:ext uri="{FF2B5EF4-FFF2-40B4-BE49-F238E27FC236}">
                <a16:creationId xmlns:a16="http://schemas.microsoft.com/office/drawing/2014/main" id="{CFEF0557-D184-FAE5-8E93-296C00933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0839" y="0"/>
            <a:ext cx="24230144" cy="1362945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B3ADDC-ACA4-2BAB-5D98-B9DB8C5080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pic>
        <p:nvPicPr>
          <p:cNvPr id="7" name="Picture 6" descr="A display of a brand new toothbrush&#10;&#10;Description automatically generated">
            <a:extLst>
              <a:ext uri="{FF2B5EF4-FFF2-40B4-BE49-F238E27FC236}">
                <a16:creationId xmlns:a16="http://schemas.microsoft.com/office/drawing/2014/main" id="{F982829B-3F37-6E16-DC81-DCE0940F93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4" y="1312521"/>
            <a:ext cx="20232358" cy="1236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16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quare with white dots&#10;&#10;Description automatically generated">
            <a:extLst>
              <a:ext uri="{FF2B5EF4-FFF2-40B4-BE49-F238E27FC236}">
                <a16:creationId xmlns:a16="http://schemas.microsoft.com/office/drawing/2014/main" id="{2BC1AFAC-61D6-BDC9-A2BF-DEF7BED94F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7977" y="0"/>
            <a:ext cx="21624491" cy="1367948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A1E3C4-65E9-F34C-935F-AE4D8BF3C0D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pic>
        <p:nvPicPr>
          <p:cNvPr id="8" name="Picture 7" descr="A display of electronics on display&#10;&#10;Description automatically generated">
            <a:extLst>
              <a:ext uri="{FF2B5EF4-FFF2-40B4-BE49-F238E27FC236}">
                <a16:creationId xmlns:a16="http://schemas.microsoft.com/office/drawing/2014/main" id="{9CA271C1-0A6E-E4FF-6BCE-842A6AF6AB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025" y="1553637"/>
            <a:ext cx="20154076" cy="1231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74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quare with white dots&#10;&#10;Description automatically generated">
            <a:extLst>
              <a:ext uri="{FF2B5EF4-FFF2-40B4-BE49-F238E27FC236}">
                <a16:creationId xmlns:a16="http://schemas.microsoft.com/office/drawing/2014/main" id="{2BC1AFAC-61D6-BDC9-A2BF-DEF7BED94F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1"/>
          <a:stretch/>
        </p:blipFill>
        <p:spPr>
          <a:xfrm>
            <a:off x="14930301" y="0"/>
            <a:ext cx="9548949" cy="1367948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A1E3C4-65E9-F34C-935F-AE4D8BF3C0D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B6B0A6A2-DA85-B88F-8A13-512E1909D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2309">
            <a:off x="29542" y="945310"/>
            <a:ext cx="23000591" cy="1283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11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05745C2-8B57-9423-C98A-6ED55B48C0C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pic>
        <p:nvPicPr>
          <p:cNvPr id="8" name="Picture 7" descr="A person sitting at a desk&#10;&#10;Description automatically generated">
            <a:extLst>
              <a:ext uri="{FF2B5EF4-FFF2-40B4-BE49-F238E27FC236}">
                <a16:creationId xmlns:a16="http://schemas.microsoft.com/office/drawing/2014/main" id="{578CA56F-FEB3-95DA-485C-858BFAA27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584"/>
            <a:ext cx="24479250" cy="1276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507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A1E3C4-65E9-F34C-935F-AE4D8BF3C0D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pic>
        <p:nvPicPr>
          <p:cNvPr id="6" name="Picture 5" descr="A white desk with a white board and a white board with a black and white design&#10;&#10;Description automatically generated with medium confidence">
            <a:extLst>
              <a:ext uri="{FF2B5EF4-FFF2-40B4-BE49-F238E27FC236}">
                <a16:creationId xmlns:a16="http://schemas.microsoft.com/office/drawing/2014/main" id="{E40FDB44-1A2D-2245-665A-E0E8551E65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955"/>
            <a:ext cx="24479250" cy="1276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87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3CFDA5-0A3D-CCC2-E91A-EA3023E6D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" b="537"/>
          <a:stretch/>
        </p:blipFill>
        <p:spPr>
          <a:xfrm>
            <a:off x="-9379131" y="0"/>
            <a:ext cx="24479250" cy="1367948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ADB0172-ABB5-7B15-09F8-F311F51A30D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1">
            <a:extLst>
              <a:ext uri="{FF2B5EF4-FFF2-40B4-BE49-F238E27FC236}">
                <a16:creationId xmlns:a16="http://schemas.microsoft.com/office/drawing/2014/main" id="{0AD8ED17-8459-4132-A12F-FC6EE0306183}"/>
              </a:ext>
            </a:extLst>
          </p:cNvPr>
          <p:cNvSpPr txBox="1">
            <a:spLocks/>
          </p:cNvSpPr>
          <p:nvPr/>
        </p:nvSpPr>
        <p:spPr>
          <a:xfrm>
            <a:off x="16911728" y="4352897"/>
            <a:ext cx="10941899" cy="40622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7200" dirty="0">
                <a:latin typeface="Poppins Black" panose="00000A00000000000000" pitchFamily="2" charset="0"/>
                <a:ea typeface="Inter Medium" panose="02000603000000020004" pitchFamily="50" charset="0"/>
                <a:cs typeface="Poppins Black" panose="00000A00000000000000" pitchFamily="2" charset="0"/>
              </a:rPr>
              <a:t>Meet </a:t>
            </a:r>
          </a:p>
          <a:p>
            <a:pPr>
              <a:lnSpc>
                <a:spcPct val="100000"/>
              </a:lnSpc>
            </a:pPr>
            <a:r>
              <a:rPr lang="en-US" sz="7200" dirty="0">
                <a:latin typeface="Poppins Black" panose="00000A00000000000000" pitchFamily="2" charset="0"/>
                <a:ea typeface="Inter Medium" panose="02000603000000020004" pitchFamily="50" charset="0"/>
                <a:cs typeface="Poppins Black" panose="00000A00000000000000" pitchFamily="2" charset="0"/>
              </a:rPr>
              <a:t>The team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A308D3C6-D793-3A09-B190-7F868100DD0D}"/>
              </a:ext>
            </a:extLst>
          </p:cNvPr>
          <p:cNvSpPr txBox="1">
            <a:spLocks/>
          </p:cNvSpPr>
          <p:nvPr/>
        </p:nvSpPr>
        <p:spPr>
          <a:xfrm>
            <a:off x="17316676" y="7455860"/>
            <a:ext cx="6575958" cy="20024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0" dirty="0">
                <a:solidFill>
                  <a:schemeClr val="bg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25+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B5049DEF-C440-338E-2FBC-8BDAAD851459}"/>
              </a:ext>
            </a:extLst>
          </p:cNvPr>
          <p:cNvSpPr txBox="1">
            <a:spLocks/>
          </p:cNvSpPr>
          <p:nvPr/>
        </p:nvSpPr>
        <p:spPr>
          <a:xfrm>
            <a:off x="17423554" y="10277064"/>
            <a:ext cx="6101464" cy="438479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Combined Years of </a:t>
            </a:r>
          </a:p>
          <a:p>
            <a:r>
              <a:rPr lang="en-US" sz="2000" dirty="0">
                <a:solidFill>
                  <a:schemeClr val="bg1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Industrial design</a:t>
            </a:r>
          </a:p>
          <a:p>
            <a:r>
              <a:rPr lang="en-US" sz="2000" dirty="0">
                <a:solidFill>
                  <a:schemeClr val="bg1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Experience.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1716869-D0DE-7ADA-2FE4-28B56B580F03}"/>
              </a:ext>
            </a:extLst>
          </p:cNvPr>
          <p:cNvSpPr/>
          <p:nvPr/>
        </p:nvSpPr>
        <p:spPr>
          <a:xfrm>
            <a:off x="16911728" y="6839744"/>
            <a:ext cx="5976967" cy="2546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Design Process is often described as a problem-solving process, the first step is always “define our clients needs.”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Full in-house design team with diverse skillsets. Whether it’s a 3D modeling, photo editing, or a digital design. </a:t>
            </a:r>
            <a:endParaRPr lang="en-ID" dirty="0">
              <a:latin typeface="Poppins Light" panose="00000400000000000000" pitchFamily="2" charset="0"/>
              <a:ea typeface="Open Sans" panose="020B0606030504020204" pitchFamily="34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315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B3ADDC-ACA4-2BAB-5D98-B9DB8C5080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pic>
        <p:nvPicPr>
          <p:cNvPr id="11" name="Picture 10" descr="A display of a computer device&#10;&#10;Description automatically generated with medium confidence">
            <a:extLst>
              <a:ext uri="{FF2B5EF4-FFF2-40B4-BE49-F238E27FC236}">
                <a16:creationId xmlns:a16="http://schemas.microsoft.com/office/drawing/2014/main" id="{2C551D4F-E90B-84D0-A43F-65328913F9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576"/>
            <a:ext cx="24008732" cy="1251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71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802F855-901D-45E1-8320-0973A50FCCAB}"/>
              </a:ext>
            </a:extLst>
          </p:cNvPr>
          <p:cNvSpPr/>
          <p:nvPr/>
        </p:nvSpPr>
        <p:spPr>
          <a:xfrm>
            <a:off x="0" y="0"/>
            <a:ext cx="11222182" cy="136794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RS"/>
          </a:p>
        </p:txBody>
      </p:sp>
      <p:pic>
        <p:nvPicPr>
          <p:cNvPr id="5" name="Picture 4" descr="A black rectangular box with a mirror and two watches&#10;&#10;Description automatically generated">
            <a:extLst>
              <a:ext uri="{FF2B5EF4-FFF2-40B4-BE49-F238E27FC236}">
                <a16:creationId xmlns:a16="http://schemas.microsoft.com/office/drawing/2014/main" id="{57340F21-19A5-C2F8-D62B-26F0FF53F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7" y="1788768"/>
            <a:ext cx="21956654" cy="1342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36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B3ADDC-ACA4-2BAB-5D98-B9DB8C5080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pic>
        <p:nvPicPr>
          <p:cNvPr id="4" name="Picture 3" descr="A white board with a screen on it&#10;&#10;Description automatically generated with medium confidence">
            <a:extLst>
              <a:ext uri="{FF2B5EF4-FFF2-40B4-BE49-F238E27FC236}">
                <a16:creationId xmlns:a16="http://schemas.microsoft.com/office/drawing/2014/main" id="{9E6B3A3D-FBEF-0B5F-DF22-6ACE695414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9"/>
          <a:stretch/>
        </p:blipFill>
        <p:spPr>
          <a:xfrm>
            <a:off x="1" y="0"/>
            <a:ext cx="24479250" cy="1367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81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B3ADDC-ACA4-2BAB-5D98-B9DB8C5080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pic>
        <p:nvPicPr>
          <p:cNvPr id="6" name="Picture 5" descr="A computer monitor with a picture on it&#10;&#10;Description automatically generated">
            <a:extLst>
              <a:ext uri="{FF2B5EF4-FFF2-40B4-BE49-F238E27FC236}">
                <a16:creationId xmlns:a16="http://schemas.microsoft.com/office/drawing/2014/main" id="{3FA05B1B-6B35-AC82-C9EA-BAD5077F8C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9" b="2211"/>
          <a:stretch/>
        </p:blipFill>
        <p:spPr>
          <a:xfrm>
            <a:off x="-1231106" y="-1"/>
            <a:ext cx="25710356" cy="1367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54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B3ADDC-ACA4-2BAB-5D98-B9DB8C5080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pic>
        <p:nvPicPr>
          <p:cNvPr id="4" name="Picture 3" descr="A pair of headphones on a stand&#10;&#10;Description automatically generated">
            <a:extLst>
              <a:ext uri="{FF2B5EF4-FFF2-40B4-BE49-F238E27FC236}">
                <a16:creationId xmlns:a16="http://schemas.microsoft.com/office/drawing/2014/main" id="{27983B55-81F1-C7B7-7FBD-9937783AF8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" r="7868"/>
          <a:stretch/>
        </p:blipFill>
        <p:spPr>
          <a:xfrm>
            <a:off x="-1" y="0"/>
            <a:ext cx="24479251" cy="1367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9320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A1E3C4-65E9-F34C-935F-AE4D8BF3C0D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B6B0A6A2-DA85-B88F-8A13-512E1909D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2309">
            <a:off x="1708032" y="1533539"/>
            <a:ext cx="21344055" cy="11912960"/>
          </a:xfrm>
          <a:prstGeom prst="rect">
            <a:avLst/>
          </a:prstGeom>
        </p:spPr>
      </p:pic>
      <p:pic>
        <p:nvPicPr>
          <p:cNvPr id="10" name="Picture 9" descr="A computer screen and a planter&#10;&#10;Description automatically generated">
            <a:extLst>
              <a:ext uri="{FF2B5EF4-FFF2-40B4-BE49-F238E27FC236}">
                <a16:creationId xmlns:a16="http://schemas.microsoft.com/office/drawing/2014/main" id="{D8DC9A76-D435-C7A8-3F6A-823E5F1CFD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"/>
          <a:stretch/>
        </p:blipFill>
        <p:spPr>
          <a:xfrm>
            <a:off x="0" y="1"/>
            <a:ext cx="24479250" cy="1367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191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A1E3C4-65E9-F34C-935F-AE4D8BF3C0D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pic>
        <p:nvPicPr>
          <p:cNvPr id="12" name="Picture 11" descr="A diagram of a plant&#10;&#10;Description automatically generated">
            <a:extLst>
              <a:ext uri="{FF2B5EF4-FFF2-40B4-BE49-F238E27FC236}">
                <a16:creationId xmlns:a16="http://schemas.microsoft.com/office/drawing/2014/main" id="{B6AFFE48-2E23-4E72-15E7-235949D687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" t="664" r="2172"/>
          <a:stretch/>
        </p:blipFill>
        <p:spPr>
          <a:xfrm>
            <a:off x="-130629" y="0"/>
            <a:ext cx="24609879" cy="1367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940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878B8F4-7229-B39E-6A82-B1104F84070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0E1577B5-7A3C-33E5-1B44-75E3F5200A4C}"/>
              </a:ext>
            </a:extLst>
          </p:cNvPr>
          <p:cNvSpPr txBox="1">
            <a:spLocks/>
          </p:cNvSpPr>
          <p:nvPr/>
        </p:nvSpPr>
        <p:spPr>
          <a:xfrm>
            <a:off x="20247706" y="5911289"/>
            <a:ext cx="9569081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 </a:t>
            </a:r>
            <a:r>
              <a:rPr lang="en-US" sz="1600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REKLAM GMBH</a:t>
            </a:r>
          </a:p>
          <a:p>
            <a:endParaRPr lang="en-US" sz="1600" dirty="0">
              <a:solidFill>
                <a:sysClr val="windowText" lastClr="000000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  <a:p>
            <a:r>
              <a:rPr lang="en-US" sz="1600" dirty="0" err="1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Leverkusenstraße</a:t>
            </a:r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 3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22761 Hamburg, Deutschland</a:t>
            </a:r>
          </a:p>
          <a:p>
            <a:endParaRPr lang="en-US" sz="1600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hamburg@bgreklam.com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+49 40 85413003</a:t>
            </a:r>
            <a:endParaRPr lang="en-US" sz="1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2249567-112F-5700-5922-E52364649282}"/>
              </a:ext>
            </a:extLst>
          </p:cNvPr>
          <p:cNvSpPr txBox="1">
            <a:spLocks/>
          </p:cNvSpPr>
          <p:nvPr/>
        </p:nvSpPr>
        <p:spPr>
          <a:xfrm>
            <a:off x="20247706" y="2361184"/>
            <a:ext cx="9413730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</a:t>
            </a:r>
            <a:r>
              <a:rPr lang="en-US" sz="1600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 REKLAM</a:t>
            </a:r>
          </a:p>
          <a:p>
            <a:endParaRPr lang="en-US" sz="1600" dirty="0">
              <a:solidFill>
                <a:sysClr val="windowText" lastClr="000000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HEADQUATERS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29. </a:t>
            </a:r>
            <a:r>
              <a:rPr lang="en-US" sz="1600" dirty="0" err="1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Novembra</a:t>
            </a:r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 1M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11460 Belgrade, Serbia</a:t>
            </a:r>
          </a:p>
          <a:p>
            <a:endParaRPr lang="en-US" sz="1600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info@bgreklam.com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+381 11 785 64 64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+381 60 68 69 110</a:t>
            </a:r>
            <a:endParaRPr lang="en-US" sz="1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591A473-2BB1-90F1-3747-D27DC357B76A}"/>
              </a:ext>
            </a:extLst>
          </p:cNvPr>
          <p:cNvSpPr txBox="1">
            <a:spLocks/>
          </p:cNvSpPr>
          <p:nvPr/>
        </p:nvSpPr>
        <p:spPr>
          <a:xfrm>
            <a:off x="20325381" y="8897855"/>
            <a:ext cx="9413730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</a:t>
            </a:r>
            <a:r>
              <a:rPr lang="en-US" sz="1600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 REKLAM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Montserrat" panose="00000500000000000000" pitchFamily="50" charset="0"/>
                <a:ea typeface="Inter Medium" panose="02000603000000020004" pitchFamily="50" charset="0"/>
                <a:cs typeface="Poppins SemiBold" panose="00000700000000000000" pitchFamily="2" charset="0"/>
              </a:rPr>
              <a:t>UK LTD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2588 Davenport House,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207 Regent St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London, W1B 3HH, UK</a:t>
            </a:r>
          </a:p>
          <a:p>
            <a:endParaRPr lang="en-US" sz="1600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+44 75 4288 2312</a:t>
            </a:r>
            <a:endParaRPr lang="en-US" sz="1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E79ACCB-75AB-424E-6E8A-569B187E6B46}"/>
              </a:ext>
            </a:extLst>
          </p:cNvPr>
          <p:cNvSpPr txBox="1">
            <a:spLocks/>
          </p:cNvSpPr>
          <p:nvPr/>
        </p:nvSpPr>
        <p:spPr>
          <a:xfrm>
            <a:off x="8660137" y="5165616"/>
            <a:ext cx="9987519" cy="229136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800" dirty="0">
                <a:solidFill>
                  <a:sysClr val="windowText" lastClr="000000"/>
                </a:solidFill>
                <a:latin typeface="Poppins Black" panose="00000A00000000000000" pitchFamily="50" charset="0"/>
                <a:ea typeface="Adobe Heiti Std R" panose="020B0400000000000000" pitchFamily="34" charset="-128"/>
                <a:cs typeface="Poppins Black" panose="00000A00000000000000" pitchFamily="50" charset="0"/>
              </a:rPr>
              <a:t>Thank You.</a:t>
            </a:r>
            <a:endParaRPr lang="en-US" sz="9800" dirty="0">
              <a:solidFill>
                <a:schemeClr val="bg1"/>
              </a:solidFill>
              <a:latin typeface="Poppins Black" panose="00000A00000000000000" pitchFamily="50" charset="0"/>
              <a:ea typeface="Adobe Heiti Std R" panose="020B0400000000000000" pitchFamily="34" charset="-128"/>
              <a:cs typeface="Poppins Black" panose="00000A00000000000000" pitchFamily="50" charset="0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DA918B1A-B00E-B3D3-D569-2A9231FA0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5689"/>
            <a:ext cx="2662554" cy="110496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3A0CFB-57E2-71B6-3B2E-96DB4D576F24}"/>
              </a:ext>
            </a:extLst>
          </p:cNvPr>
          <p:cNvCxnSpPr>
            <a:cxnSpLocks/>
          </p:cNvCxnSpPr>
          <p:nvPr/>
        </p:nvCxnSpPr>
        <p:spPr>
          <a:xfrm flipV="1">
            <a:off x="19589878" y="1608169"/>
            <a:ext cx="19575" cy="97112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04A610F-5BF9-5EBC-16A7-FE2E504F5ACD}"/>
              </a:ext>
            </a:extLst>
          </p:cNvPr>
          <p:cNvSpPr txBox="1"/>
          <p:nvPr/>
        </p:nvSpPr>
        <p:spPr>
          <a:xfrm>
            <a:off x="10547397" y="6717655"/>
            <a:ext cx="45219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www.bgreklam.com</a:t>
            </a:r>
          </a:p>
        </p:txBody>
      </p:sp>
    </p:spTree>
    <p:extLst>
      <p:ext uri="{BB962C8B-B14F-4D97-AF65-F5344CB8AC3E}">
        <p14:creationId xmlns:p14="http://schemas.microsoft.com/office/powerpoint/2010/main" val="1007176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everal white electronic devices&#10;&#10;Description automatically generated with medium confidence">
            <a:extLst>
              <a:ext uri="{FF2B5EF4-FFF2-40B4-BE49-F238E27FC236}">
                <a16:creationId xmlns:a16="http://schemas.microsoft.com/office/drawing/2014/main" id="{C98D1265-C1A8-F0D7-DB1D-D077673268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2" r="4385" b="1179"/>
          <a:stretch/>
        </p:blipFill>
        <p:spPr>
          <a:xfrm>
            <a:off x="1" y="0"/>
            <a:ext cx="15139852" cy="1367948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7A8EB32-CC65-7849-A89D-4D4110ED2002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3A86F2-3F84-6758-5236-34F5F4E656C1}"/>
              </a:ext>
            </a:extLst>
          </p:cNvPr>
          <p:cNvSpPr/>
          <p:nvPr/>
        </p:nvSpPr>
        <p:spPr>
          <a:xfrm>
            <a:off x="17247947" y="5794326"/>
            <a:ext cx="135570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7200" dirty="0">
                <a:latin typeface="Poppins Black" panose="00000A00000000000000" pitchFamily="2" charset="0"/>
                <a:ea typeface="EB Garamond 12" panose="02020502060206020403" pitchFamily="18" charset="0"/>
                <a:cs typeface="Poppins Black" panose="00000A00000000000000" pitchFamily="2" charset="0"/>
              </a:rPr>
              <a:t>Design</a:t>
            </a:r>
          </a:p>
          <a:p>
            <a:r>
              <a:rPr lang="en-ID" sz="7200" dirty="0">
                <a:latin typeface="Poppins Black" panose="00000A00000000000000" pitchFamily="2" charset="0"/>
                <a:ea typeface="EB Garamond 12" panose="02020502060206020403" pitchFamily="18" charset="0"/>
                <a:cs typeface="Poppins Black" panose="00000A00000000000000" pitchFamily="2" charset="0"/>
              </a:rPr>
              <a:t>Portfolio</a:t>
            </a:r>
          </a:p>
        </p:txBody>
      </p:sp>
    </p:spTree>
    <p:extLst>
      <p:ext uri="{BB962C8B-B14F-4D97-AF65-F5344CB8AC3E}">
        <p14:creationId xmlns:p14="http://schemas.microsoft.com/office/powerpoint/2010/main" val="1292407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B3ADDC-ACA4-2BAB-5D98-B9DB8C5080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pic>
        <p:nvPicPr>
          <p:cNvPr id="7" name="Picture 6" descr="A white and black desk with a white and black display&#10;&#10;Description automatically generated with medium confidence">
            <a:extLst>
              <a:ext uri="{FF2B5EF4-FFF2-40B4-BE49-F238E27FC236}">
                <a16:creationId xmlns:a16="http://schemas.microsoft.com/office/drawing/2014/main" id="{A6B29D0D-B3ED-3977-80F6-A385BC91C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1" y="2633505"/>
            <a:ext cx="12052263" cy="84124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2703E9-25C1-0E66-B209-824A810EE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6333" y="2633504"/>
            <a:ext cx="12052917" cy="841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566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B3ADDC-ACA4-2BAB-5D98-B9DB8C5080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pic>
        <p:nvPicPr>
          <p:cNvPr id="4" name="Picture 3" descr="A white and black desk with white boxes&#10;&#10;Description automatically generated with medium confidence">
            <a:extLst>
              <a:ext uri="{FF2B5EF4-FFF2-40B4-BE49-F238E27FC236}">
                <a16:creationId xmlns:a16="http://schemas.microsoft.com/office/drawing/2014/main" id="{88F02BB0-0877-4E3A-2E7F-6BCD25093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053" y="1"/>
            <a:ext cx="19598119" cy="1367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86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B3ADDC-ACA4-2BAB-5D98-B9DB8C5080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pic>
        <p:nvPicPr>
          <p:cNvPr id="6" name="Picture 5" descr="A display of electronics in a store&#10;&#10;Description automatically generated">
            <a:extLst>
              <a:ext uri="{FF2B5EF4-FFF2-40B4-BE49-F238E27FC236}">
                <a16:creationId xmlns:a16="http://schemas.microsoft.com/office/drawing/2014/main" id="{A916DFB6-26E3-66E4-A291-310E50BE0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1936"/>
            <a:ext cx="9775767" cy="11099568"/>
          </a:xfrm>
          <a:prstGeom prst="rect">
            <a:avLst/>
          </a:prstGeom>
        </p:spPr>
      </p:pic>
      <p:pic>
        <p:nvPicPr>
          <p:cNvPr id="8" name="Picture 7" descr="A close-up of a computer&#10;&#10;Description automatically generated">
            <a:extLst>
              <a:ext uri="{FF2B5EF4-FFF2-40B4-BE49-F238E27FC236}">
                <a16:creationId xmlns:a16="http://schemas.microsoft.com/office/drawing/2014/main" id="{EF0CCE4F-7F85-B3B4-D16F-CC6ECF49B3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69"/>
          <a:stretch/>
        </p:blipFill>
        <p:spPr>
          <a:xfrm>
            <a:off x="10359185" y="1285968"/>
            <a:ext cx="14120065" cy="1110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51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B3ADDC-ACA4-2BAB-5D98-B9DB8C5080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pic>
        <p:nvPicPr>
          <p:cNvPr id="6" name="Picture 5" descr="A display of a device&#10;&#10;Description automatically generated">
            <a:extLst>
              <a:ext uri="{FF2B5EF4-FFF2-40B4-BE49-F238E27FC236}">
                <a16:creationId xmlns:a16="http://schemas.microsoft.com/office/drawing/2014/main" id="{9E0D9C30-5687-FB89-7782-A94DEB89AE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129" y="0"/>
            <a:ext cx="19598121" cy="1367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20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F1618DA-DA0B-9D39-CDA1-3AC90BE60078}"/>
              </a:ext>
            </a:extLst>
          </p:cNvPr>
          <p:cNvSpPr/>
          <p:nvPr/>
        </p:nvSpPr>
        <p:spPr>
          <a:xfrm>
            <a:off x="12575117" y="-135466"/>
            <a:ext cx="11904133" cy="14444134"/>
          </a:xfrm>
          <a:prstGeom prst="rect">
            <a:avLst/>
          </a:prstGeom>
          <a:solidFill>
            <a:srgbClr val="C2DCD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3" name="Picture 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A5E57299-6171-6F49-F80E-211ACAD54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929" y="246857"/>
            <a:ext cx="24319090" cy="1367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34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A7512C-F491-35F6-E693-E65E4F04B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64240" cy="13679488"/>
          </a:xfrm>
          <a:prstGeom prst="rect">
            <a:avLst/>
          </a:prstGeom>
        </p:spPr>
      </p:pic>
      <p:pic>
        <p:nvPicPr>
          <p:cNvPr id="3" name="Picture 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9118F94D-B3AB-1B6F-19E9-5B3D0EA81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2" y="108744"/>
            <a:ext cx="24319090" cy="1367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148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62E6128-A5A1-4FB1-878E-CAC73724184A}">
  <we:reference id="wa104381063" version="1.0.0.1" store="en-US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15039</TotalTime>
  <Words>178</Words>
  <Application>Microsoft Office PowerPoint</Application>
  <PresentationFormat>Custom</PresentationFormat>
  <Paragraphs>64</Paragraphs>
  <Slides>27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Montserrat</vt:lpstr>
      <vt:lpstr>Poppins Black</vt:lpstr>
      <vt:lpstr>Poppins ExtraLight</vt:lpstr>
      <vt:lpstr>Poppins Light</vt:lpstr>
      <vt:lpstr>Poppins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Visualin</dc:creator>
  <cp:lastModifiedBy>inzenjeri</cp:lastModifiedBy>
  <cp:revision>117</cp:revision>
  <dcterms:created xsi:type="dcterms:W3CDTF">2019-09-07T10:51:14Z</dcterms:created>
  <dcterms:modified xsi:type="dcterms:W3CDTF">2024-03-15T12:21:32Z</dcterms:modified>
</cp:coreProperties>
</file>