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99" r:id="rId3"/>
    <p:sldId id="288" r:id="rId4"/>
    <p:sldId id="300" r:id="rId5"/>
    <p:sldId id="301" r:id="rId6"/>
    <p:sldId id="289" r:id="rId7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82BF"/>
    <a:srgbClr val="0066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22/12/2022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78CD82-E6C2-DC47-6FC8-AD1EF1C59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479250" cy="14388359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2"/>
            <a:ext cx="2442949" cy="1013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how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nding machine&#10;&#10;Description automatically generated">
            <a:extLst>
              <a:ext uri="{FF2B5EF4-FFF2-40B4-BE49-F238E27FC236}">
                <a16:creationId xmlns:a16="http://schemas.microsoft.com/office/drawing/2014/main" id="{D29AAA0C-9930-BE45-A76A-6A0FE48C2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5" y="3794961"/>
            <a:ext cx="11223750" cy="65970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4C6A0E-C056-65B1-91D8-6A56AC76C89C}"/>
              </a:ext>
            </a:extLst>
          </p:cNvPr>
          <p:cNvSpPr/>
          <p:nvPr/>
        </p:nvSpPr>
        <p:spPr>
          <a:xfrm>
            <a:off x="13178738" y="4831338"/>
            <a:ext cx="8726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D" sz="2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Product weight reduced by 10kg</a:t>
            </a:r>
          </a:p>
          <a:p>
            <a:endParaRPr lang="en-ID" sz="24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D" sz="2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Dimensions adjusted as requested </a:t>
            </a:r>
          </a:p>
          <a:p>
            <a:endParaRPr lang="en-ID" sz="24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D" sz="2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Background RGB replaced with regular LED Stripe </a:t>
            </a:r>
          </a:p>
          <a:p>
            <a:endParaRPr lang="en-ID" sz="24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D" sz="2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Front frame RGB controlled via remote controller </a:t>
            </a:r>
          </a:p>
          <a:p>
            <a:endParaRPr lang="en-ID" sz="24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D" sz="2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Dimmer removed</a:t>
            </a:r>
          </a:p>
          <a:p>
            <a:endParaRPr lang="en-ID" sz="24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D" sz="2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Timer remembers last settings even if unplugged</a:t>
            </a:r>
          </a:p>
          <a:p>
            <a:endParaRPr lang="en-ID" sz="24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6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81D3F-5C68-5BA8-FD39-F9E71B97436B}"/>
              </a:ext>
            </a:extLst>
          </p:cNvPr>
          <p:cNvSpPr/>
          <p:nvPr/>
        </p:nvSpPr>
        <p:spPr>
          <a:xfrm>
            <a:off x="4130630" y="765990"/>
            <a:ext cx="8037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13x Neo packs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C7A597-06BD-E967-FC5C-902D4FE8EE08}"/>
              </a:ext>
            </a:extLst>
          </p:cNvPr>
          <p:cNvSpPr/>
          <p:nvPr/>
        </p:nvSpPr>
        <p:spPr>
          <a:xfrm>
            <a:off x="12310805" y="860311"/>
            <a:ext cx="8037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10x Velo packs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69CBE-B9DA-9718-B09F-9D4BE6268F4A}"/>
              </a:ext>
            </a:extLst>
          </p:cNvPr>
          <p:cNvSpPr/>
          <p:nvPr/>
        </p:nvSpPr>
        <p:spPr>
          <a:xfrm>
            <a:off x="4307895" y="7260480"/>
            <a:ext cx="8037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3x packs of </a:t>
            </a:r>
            <a:r>
              <a:rPr lang="en-ID" sz="40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Vuse</a:t>
            </a:r>
            <a:r>
              <a:rPr lang="en-ID" sz="40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</a:t>
            </a:r>
            <a:r>
              <a:rPr lang="en-ID" sz="40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ePen</a:t>
            </a:r>
            <a:endParaRPr lang="en-ID" sz="40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6C9A275-91C9-31DB-899C-BB7E16D87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41" y="1837295"/>
            <a:ext cx="5928527" cy="4446395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C2B70EFA-6EA3-86BD-4925-8DFAFE1B1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687" y="1849652"/>
            <a:ext cx="5912051" cy="4434038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F8320E-77A0-C4CB-C057-EE1FEBEBD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70" y="8489092"/>
            <a:ext cx="6307467" cy="47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F99701-8A85-46E0-147F-433DC1167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662" y="4715155"/>
            <a:ext cx="6959340" cy="5219504"/>
          </a:xfrm>
          <a:prstGeom prst="rect">
            <a:avLst/>
          </a:prstGeom>
        </p:spPr>
      </p:pic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FBECF3A-6F51-4654-C4EA-2BB5154C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212" y="4675655"/>
            <a:ext cx="7012004" cy="52590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01F738-72D5-C5C9-4CDC-80B595032432}"/>
              </a:ext>
            </a:extLst>
          </p:cNvPr>
          <p:cNvSpPr/>
          <p:nvPr/>
        </p:nvSpPr>
        <p:spPr>
          <a:xfrm>
            <a:off x="16381306" y="3021571"/>
            <a:ext cx="8037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3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RGB Adapter moved</a:t>
            </a:r>
          </a:p>
          <a:p>
            <a:pPr algn="ctr"/>
            <a:r>
              <a:rPr lang="en-ID" sz="3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inside the box</a:t>
            </a:r>
          </a:p>
        </p:txBody>
      </p:sp>
      <p:pic>
        <p:nvPicPr>
          <p:cNvPr id="21" name="Picture 20" descr="A picture containing text, vending machine&#10;&#10;Description automatically generated">
            <a:extLst>
              <a:ext uri="{FF2B5EF4-FFF2-40B4-BE49-F238E27FC236}">
                <a16:creationId xmlns:a16="http://schemas.microsoft.com/office/drawing/2014/main" id="{C23404F7-B9A3-43EB-59C8-B67DAE84E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8" y="4675656"/>
            <a:ext cx="7012004" cy="52590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4DB1A0-AAC0-5B3F-1197-BC276AB01B37}"/>
              </a:ext>
            </a:extLst>
          </p:cNvPr>
          <p:cNvSpPr/>
          <p:nvPr/>
        </p:nvSpPr>
        <p:spPr>
          <a:xfrm>
            <a:off x="4564118" y="2775350"/>
            <a:ext cx="8037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3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Fixed flaps </a:t>
            </a:r>
          </a:p>
          <a:p>
            <a:pPr algn="ctr"/>
            <a:r>
              <a:rPr lang="en-ID" sz="3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and </a:t>
            </a:r>
          </a:p>
          <a:p>
            <a:pPr algn="ctr"/>
            <a:r>
              <a:rPr lang="en-ID" sz="3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Print easily to change from the side</a:t>
            </a:r>
          </a:p>
        </p:txBody>
      </p:sp>
    </p:spTree>
    <p:extLst>
      <p:ext uri="{BB962C8B-B14F-4D97-AF65-F5344CB8AC3E}">
        <p14:creationId xmlns:p14="http://schemas.microsoft.com/office/powerpoint/2010/main" val="143113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500997" y="5730639"/>
            <a:ext cx="101274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Solution for </a:t>
            </a:r>
            <a:r>
              <a:rPr lang="en-ID" sz="44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VuseGo</a:t>
            </a:r>
            <a:r>
              <a:rPr lang="en-ID" sz="4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that can be implemented for Austrian </a:t>
            </a:r>
            <a:r>
              <a:rPr lang="en-ID" sz="44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MultiBox</a:t>
            </a:r>
            <a:r>
              <a:rPr lang="en-ID" sz="44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 solution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17D97B-5AF9-9785-472A-2AC893681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311" y="1577556"/>
            <a:ext cx="8981356" cy="5062091"/>
          </a:xfrm>
          <a:prstGeom prst="rect">
            <a:avLst/>
          </a:prstGeom>
        </p:spPr>
      </p:pic>
      <p:pic>
        <p:nvPicPr>
          <p:cNvPr id="4" name="Modi">
            <a:hlinkClick r:id="" action="ppaction://media"/>
            <a:extLst>
              <a:ext uri="{FF2B5EF4-FFF2-40B4-BE49-F238E27FC236}">
                <a16:creationId xmlns:a16="http://schemas.microsoft.com/office/drawing/2014/main" id="{5D6BBA80-2911-A2AA-B34E-2299506302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29311" y="7195690"/>
            <a:ext cx="9153598" cy="5148899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152628A0-8A39-2D57-3B99-3EEEA84F5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257" y="10400206"/>
            <a:ext cx="1829055" cy="1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94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18238</TotalTime>
  <Words>175</Words>
  <Application>Microsoft Office PowerPoint</Application>
  <PresentationFormat>Custom</PresentationFormat>
  <Paragraphs>49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Poppins Black</vt:lpstr>
      <vt:lpstr>Poppins Light</vt:lpstr>
      <vt:lpstr>Poppins Medium</vt:lpstr>
      <vt:lpstr>Poppins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123</cp:revision>
  <dcterms:created xsi:type="dcterms:W3CDTF">2019-09-07T10:51:14Z</dcterms:created>
  <dcterms:modified xsi:type="dcterms:W3CDTF">2022-12-22T09:17:28Z</dcterms:modified>
</cp:coreProperties>
</file>