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299" r:id="rId3"/>
    <p:sldId id="288" r:id="rId4"/>
    <p:sldId id="300" r:id="rId5"/>
    <p:sldId id="301" r:id="rId6"/>
    <p:sldId id="289" r:id="rId7"/>
  </p:sldIdLst>
  <p:sldSz cx="24479250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7" userDrawn="1">
          <p15:clr>
            <a:srgbClr val="A4A3A4"/>
          </p15:clr>
        </p15:guide>
        <p15:guide id="2" pos="7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82BF"/>
    <a:srgbClr val="0066FF"/>
    <a:srgbClr val="797495"/>
    <a:srgbClr val="0E88C3"/>
    <a:srgbClr val="AD816A"/>
    <a:srgbClr val="EEEEEE"/>
    <a:srgbClr val="001021"/>
    <a:srgbClr val="F7F7FF"/>
    <a:srgbClr val="219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0" y="312"/>
      </p:cViewPr>
      <p:guideLst>
        <p:guide orient="horz" pos="4377"/>
        <p:guide pos="7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06" y="2238751"/>
            <a:ext cx="18359438" cy="4762488"/>
          </a:xfrm>
        </p:spPr>
        <p:txBody>
          <a:bodyPr anchor="b"/>
          <a:lstStyle>
            <a:lvl1pPr algn="ctr"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7184899"/>
            <a:ext cx="18359438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4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3" y="728306"/>
            <a:ext cx="5278338" cy="11592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49" y="728306"/>
            <a:ext cx="15529024" cy="11592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8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1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3381" y="3574762"/>
            <a:ext cx="7481888" cy="2714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0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1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1FB3C6-955B-49CD-9A2D-FEC24699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200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442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D7148-12A3-4A8D-A187-D4029297D8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6176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8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0B2F34-AC14-4CFA-8949-F46946F8D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826" y="5348647"/>
            <a:ext cx="7579135" cy="1563329"/>
          </a:xfrm>
          <a:custGeom>
            <a:avLst/>
            <a:gdLst>
              <a:gd name="connsiteX0" fmla="*/ 0 w 7579135"/>
              <a:gd name="connsiteY0" fmla="*/ 0 h 1563329"/>
              <a:gd name="connsiteX1" fmla="*/ 7579135 w 7579135"/>
              <a:gd name="connsiteY1" fmla="*/ 0 h 1563329"/>
              <a:gd name="connsiteX2" fmla="*/ 7579135 w 7579135"/>
              <a:gd name="connsiteY2" fmla="*/ 1563329 h 1563329"/>
              <a:gd name="connsiteX3" fmla="*/ 0 w 7579135"/>
              <a:gd name="connsiteY3" fmla="*/ 1563329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9135" h="1563329">
                <a:moveTo>
                  <a:pt x="0" y="0"/>
                </a:moveTo>
                <a:lnTo>
                  <a:pt x="7579135" y="0"/>
                </a:lnTo>
                <a:lnTo>
                  <a:pt x="7579135" y="1563329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9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12B26B-0D42-475E-80E7-F225E706B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6948488"/>
            <a:ext cx="9291483" cy="2599224"/>
          </a:xfrm>
          <a:custGeom>
            <a:avLst/>
            <a:gdLst>
              <a:gd name="connsiteX0" fmla="*/ 0 w 9291483"/>
              <a:gd name="connsiteY0" fmla="*/ 0 h 2599224"/>
              <a:gd name="connsiteX1" fmla="*/ 9291483 w 9291483"/>
              <a:gd name="connsiteY1" fmla="*/ 0 h 2599224"/>
              <a:gd name="connsiteX2" fmla="*/ 9291483 w 9291483"/>
              <a:gd name="connsiteY2" fmla="*/ 2599224 h 2599224"/>
              <a:gd name="connsiteX3" fmla="*/ 0 w 9291483"/>
              <a:gd name="connsiteY3" fmla="*/ 2599224 h 25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3" h="2599224">
                <a:moveTo>
                  <a:pt x="0" y="0"/>
                </a:moveTo>
                <a:lnTo>
                  <a:pt x="9291483" y="0"/>
                </a:lnTo>
                <a:lnTo>
                  <a:pt x="9291483" y="2599224"/>
                </a:lnTo>
                <a:lnTo>
                  <a:pt x="0" y="2599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471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BBE4D-3A68-4A70-86D8-0A0BB9E75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0182" y="2512724"/>
            <a:ext cx="15461672" cy="8700655"/>
          </a:xfrm>
          <a:custGeom>
            <a:avLst/>
            <a:gdLst>
              <a:gd name="connsiteX0" fmla="*/ 0 w 15461672"/>
              <a:gd name="connsiteY0" fmla="*/ 0 h 8700655"/>
              <a:gd name="connsiteX1" fmla="*/ 15461672 w 15461672"/>
              <a:gd name="connsiteY1" fmla="*/ 0 h 8700655"/>
              <a:gd name="connsiteX2" fmla="*/ 15461672 w 15461672"/>
              <a:gd name="connsiteY2" fmla="*/ 8700655 h 8700655"/>
              <a:gd name="connsiteX3" fmla="*/ 0 w 15461672"/>
              <a:gd name="connsiteY3" fmla="*/ 8700655 h 87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72" h="8700655">
                <a:moveTo>
                  <a:pt x="0" y="0"/>
                </a:moveTo>
                <a:lnTo>
                  <a:pt x="15461672" y="0"/>
                </a:lnTo>
                <a:lnTo>
                  <a:pt x="15461672" y="8700655"/>
                </a:lnTo>
                <a:lnTo>
                  <a:pt x="0" y="8700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69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D97A6-88AB-40F8-9BBA-18DC71DD1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4725" y="3630613"/>
            <a:ext cx="12053888" cy="75644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80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8F9F02-AA8E-45C9-B491-CACBC8211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188" y="5624513"/>
            <a:ext cx="7232650" cy="2716212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DA37C92-4830-41FB-9CEB-14D98A0E2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8188" y="5624513"/>
            <a:ext cx="3963121" cy="482181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54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D059DF-9CE9-4951-B809-4D18B2DC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1330036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2AFA5-DA54-4BBA-BCD6-766718483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9626" y="7232072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076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35D6C9-E044-423E-A890-A0D7DB61F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837" y="7675420"/>
            <a:ext cx="3020291" cy="3075709"/>
          </a:xfrm>
          <a:custGeom>
            <a:avLst/>
            <a:gdLst>
              <a:gd name="connsiteX0" fmla="*/ 0 w 3020291"/>
              <a:gd name="connsiteY0" fmla="*/ 0 h 3075709"/>
              <a:gd name="connsiteX1" fmla="*/ 3020291 w 3020291"/>
              <a:gd name="connsiteY1" fmla="*/ 0 h 3075709"/>
              <a:gd name="connsiteX2" fmla="*/ 3020291 w 3020291"/>
              <a:gd name="connsiteY2" fmla="*/ 3075709 h 3075709"/>
              <a:gd name="connsiteX3" fmla="*/ 0 w 3020291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291" h="3075709">
                <a:moveTo>
                  <a:pt x="0" y="0"/>
                </a:moveTo>
                <a:lnTo>
                  <a:pt x="3020291" y="0"/>
                </a:lnTo>
                <a:lnTo>
                  <a:pt x="3020291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4F1C6B-4CF5-494D-AC26-DF45F94E2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49891" y="7675419"/>
            <a:ext cx="11594523" cy="3075709"/>
          </a:xfrm>
          <a:custGeom>
            <a:avLst/>
            <a:gdLst>
              <a:gd name="connsiteX0" fmla="*/ 0 w 11594523"/>
              <a:gd name="connsiteY0" fmla="*/ 0 h 3075709"/>
              <a:gd name="connsiteX1" fmla="*/ 11594523 w 11594523"/>
              <a:gd name="connsiteY1" fmla="*/ 0 h 3075709"/>
              <a:gd name="connsiteX2" fmla="*/ 11594523 w 11594523"/>
              <a:gd name="connsiteY2" fmla="*/ 3075709 h 3075709"/>
              <a:gd name="connsiteX3" fmla="*/ 0 w 11594523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523" h="3075709">
                <a:moveTo>
                  <a:pt x="0" y="0"/>
                </a:moveTo>
                <a:lnTo>
                  <a:pt x="11594523" y="0"/>
                </a:lnTo>
                <a:lnTo>
                  <a:pt x="11594523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47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1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5A16C0-7726-4578-8D36-32BB9800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55782" y="0"/>
            <a:ext cx="10113818" cy="8506691"/>
          </a:xfrm>
          <a:custGeom>
            <a:avLst/>
            <a:gdLst>
              <a:gd name="connsiteX0" fmla="*/ 0 w 10113818"/>
              <a:gd name="connsiteY0" fmla="*/ 0 h 8506691"/>
              <a:gd name="connsiteX1" fmla="*/ 10113818 w 10113818"/>
              <a:gd name="connsiteY1" fmla="*/ 0 h 8506691"/>
              <a:gd name="connsiteX2" fmla="*/ 10113818 w 10113818"/>
              <a:gd name="connsiteY2" fmla="*/ 8506691 h 8506691"/>
              <a:gd name="connsiteX3" fmla="*/ 0 w 10113818"/>
              <a:gd name="connsiteY3" fmla="*/ 8506691 h 85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818" h="8506691">
                <a:moveTo>
                  <a:pt x="0" y="0"/>
                </a:moveTo>
                <a:lnTo>
                  <a:pt x="10113818" y="0"/>
                </a:lnTo>
                <a:lnTo>
                  <a:pt x="10113818" y="8506691"/>
                </a:lnTo>
                <a:lnTo>
                  <a:pt x="0" y="85066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00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C89112-EC07-460B-BF55-697E41199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60073"/>
            <a:ext cx="10307782" cy="8091054"/>
          </a:xfrm>
          <a:custGeom>
            <a:avLst/>
            <a:gdLst>
              <a:gd name="connsiteX0" fmla="*/ 0 w 10307782"/>
              <a:gd name="connsiteY0" fmla="*/ 0 h 8091054"/>
              <a:gd name="connsiteX1" fmla="*/ 10307782 w 10307782"/>
              <a:gd name="connsiteY1" fmla="*/ 0 h 8091054"/>
              <a:gd name="connsiteX2" fmla="*/ 10307782 w 10307782"/>
              <a:gd name="connsiteY2" fmla="*/ 8091054 h 8091054"/>
              <a:gd name="connsiteX3" fmla="*/ 0 w 10307782"/>
              <a:gd name="connsiteY3" fmla="*/ 8091054 h 809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7782" h="8091054">
                <a:moveTo>
                  <a:pt x="0" y="0"/>
                </a:moveTo>
                <a:lnTo>
                  <a:pt x="10307782" y="0"/>
                </a:lnTo>
                <a:lnTo>
                  <a:pt x="10307782" y="8091054"/>
                </a:lnTo>
                <a:lnTo>
                  <a:pt x="0" y="8091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08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99" y="3410374"/>
            <a:ext cx="21113353" cy="5690286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199" y="9154493"/>
            <a:ext cx="21113353" cy="2992387"/>
          </a:xfrm>
        </p:spPr>
        <p:txBody>
          <a:bodyPr/>
          <a:lstStyle>
            <a:lvl1pPr marL="0" indent="0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0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8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728307"/>
            <a:ext cx="21113353" cy="26440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8" y="3353376"/>
            <a:ext cx="10355869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8" y="4996813"/>
            <a:ext cx="10355869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0" y="3353376"/>
            <a:ext cx="10406870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0" y="4996813"/>
            <a:ext cx="10406870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9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8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1969594"/>
            <a:ext cx="12392620" cy="9721303"/>
          </a:xfrm>
        </p:spPr>
        <p:txBody>
          <a:bodyPr/>
          <a:lstStyle>
            <a:lvl1pPr>
              <a:defRPr sz="6383"/>
            </a:lvl1pPr>
            <a:lvl2pPr>
              <a:defRPr sz="5585"/>
            </a:lvl2pPr>
            <a:lvl3pPr>
              <a:defRPr sz="4787"/>
            </a:lvl3pPr>
            <a:lvl4pPr>
              <a:defRPr sz="3989"/>
            </a:lvl4pPr>
            <a:lvl5pPr>
              <a:defRPr sz="3989"/>
            </a:lvl5pPr>
            <a:lvl6pPr>
              <a:defRPr sz="3989"/>
            </a:lvl6pPr>
            <a:lvl7pPr>
              <a:defRPr sz="3989"/>
            </a:lvl7pPr>
            <a:lvl8pPr>
              <a:defRPr sz="3989"/>
            </a:lvl8pPr>
            <a:lvl9pPr>
              <a:defRPr sz="39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9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1969594"/>
            <a:ext cx="12392620" cy="9721303"/>
          </a:xfrm>
        </p:spPr>
        <p:txBody>
          <a:bodyPr anchor="t"/>
          <a:lstStyle>
            <a:lvl1pPr marL="0" indent="0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4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728307"/>
            <a:ext cx="21113353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3641531"/>
            <a:ext cx="21113353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2BB-89E5-4105-AA76-CDB551548A42}" type="datetimeFigureOut">
              <a:rPr lang="en-ID" smtClean="0"/>
              <a:t>22/12/2022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12678860"/>
            <a:ext cx="82617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2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  <p:sldLayoutId id="2147483661" r:id="rId14"/>
    <p:sldLayoutId id="2147483663" r:id="rId15"/>
    <p:sldLayoutId id="2147483672" r:id="rId16"/>
    <p:sldLayoutId id="2147483664" r:id="rId17"/>
    <p:sldLayoutId id="2147483673" r:id="rId18"/>
    <p:sldLayoutId id="2147483674" r:id="rId19"/>
    <p:sldLayoutId id="2147483668" r:id="rId20"/>
    <p:sldLayoutId id="2147483669" r:id="rId21"/>
    <p:sldLayoutId id="2147483671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1823954" rtl="0" eaLnBrk="1" latinLnBrk="0" hangingPunct="1">
        <a:lnSpc>
          <a:spcPct val="90000"/>
        </a:lnSpc>
        <a:spcBef>
          <a:spcPct val="0"/>
        </a:spcBef>
        <a:buNone/>
        <a:defRPr sz="8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5" kern="1200">
          <a:solidFill>
            <a:schemeClr val="tx1"/>
          </a:solidFill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78CD82-E6C2-DC47-6FC8-AD1EF1C5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479250" cy="14388359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43D4653-0BCD-4863-BABB-E168DC8D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92"/>
            <a:ext cx="2442949" cy="1013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CFCC0-34EF-85DE-0619-5AEEBD5292E2}"/>
              </a:ext>
            </a:extLst>
          </p:cNvPr>
          <p:cNvSpPr/>
          <p:nvPr/>
        </p:nvSpPr>
        <p:spPr>
          <a:xfrm>
            <a:off x="1828800" y="4105201"/>
            <a:ext cx="12813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Premium</a:t>
            </a:r>
          </a:p>
          <a:p>
            <a:r>
              <a:rPr lang="en-ID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POS</a:t>
            </a:r>
            <a:r>
              <a:rPr lang="sr-Latn-RS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 </a:t>
            </a:r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6931-DCF9-A433-E276-60600B9F1FF9}"/>
              </a:ext>
            </a:extLst>
          </p:cNvPr>
          <p:cNvSpPr txBox="1"/>
          <p:nvPr/>
        </p:nvSpPr>
        <p:spPr>
          <a:xfrm>
            <a:off x="1828800" y="7890853"/>
            <a:ext cx="70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People are always going to go shopping. </a:t>
            </a:r>
          </a:p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lot of our effort is just how we make the retail experience a great one!</a:t>
            </a:r>
          </a:p>
        </p:txBody>
      </p:sp>
    </p:spTree>
    <p:extLst>
      <p:ext uri="{BB962C8B-B14F-4D97-AF65-F5344CB8AC3E}">
        <p14:creationId xmlns:p14="http://schemas.microsoft.com/office/powerpoint/2010/main" val="4273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ending machine&#10;&#10;Description automatically generated">
            <a:extLst>
              <a:ext uri="{FF2B5EF4-FFF2-40B4-BE49-F238E27FC236}">
                <a16:creationId xmlns:a16="http://schemas.microsoft.com/office/drawing/2014/main" id="{D29AAA0C-9930-BE45-A76A-6A0FE48C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5" y="3794961"/>
            <a:ext cx="11223750" cy="65970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4C6A0E-C056-65B1-91D8-6A56AC76C89C}"/>
              </a:ext>
            </a:extLst>
          </p:cNvPr>
          <p:cNvSpPr/>
          <p:nvPr/>
        </p:nvSpPr>
        <p:spPr>
          <a:xfrm>
            <a:off x="13178738" y="4831338"/>
            <a:ext cx="8726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Product weight reduced by 10kg</a:t>
            </a:r>
          </a:p>
          <a:p>
            <a:endParaRPr lang="en-ID" sz="2400" dirty="0">
              <a:solidFill>
                <a:srgbClr val="000000"/>
              </a:solidFill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Dimensions adjusted as requested </a:t>
            </a:r>
          </a:p>
          <a:p>
            <a:endParaRPr lang="en-ID" sz="2400" dirty="0">
              <a:solidFill>
                <a:srgbClr val="000000"/>
              </a:solidFill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Background RGB replaced with regular LED Stripe </a:t>
            </a:r>
          </a:p>
          <a:p>
            <a:endParaRPr lang="en-ID" sz="2400" dirty="0">
              <a:solidFill>
                <a:srgbClr val="000000"/>
              </a:solidFill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Front frame RGB flashing removed</a:t>
            </a:r>
          </a:p>
          <a:p>
            <a:endParaRPr lang="en-ID" sz="2400" dirty="0">
              <a:solidFill>
                <a:srgbClr val="000000"/>
              </a:solidFill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Dimmer removed</a:t>
            </a:r>
          </a:p>
          <a:p>
            <a:endParaRPr lang="en-ID" sz="2400" dirty="0">
              <a:solidFill>
                <a:srgbClr val="000000"/>
              </a:solidFill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Timer remembers last settings even if unplugged for several days</a:t>
            </a:r>
          </a:p>
          <a:p>
            <a:endParaRPr lang="en-ID" sz="2400" dirty="0">
              <a:solidFill>
                <a:srgbClr val="000000"/>
              </a:solidFill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6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81D3F-5C68-5BA8-FD39-F9E71B97436B}"/>
              </a:ext>
            </a:extLst>
          </p:cNvPr>
          <p:cNvSpPr/>
          <p:nvPr/>
        </p:nvSpPr>
        <p:spPr>
          <a:xfrm>
            <a:off x="4130630" y="854904"/>
            <a:ext cx="803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As requested fit Eleven Neo packs</a:t>
            </a: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6C9A275-91C9-31DB-899C-BB7E16D87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41" y="1837295"/>
            <a:ext cx="5928527" cy="4446395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C2B70EFA-6EA3-86BD-4925-8DFAFE1B1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687" y="1849652"/>
            <a:ext cx="5912051" cy="443403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F8320E-77A0-C4CB-C057-EE1FEBEBD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70" y="8489092"/>
            <a:ext cx="6307467" cy="473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C23B35-800D-5509-A23A-CCC423E7565F}"/>
              </a:ext>
            </a:extLst>
          </p:cNvPr>
          <p:cNvSpPr/>
          <p:nvPr/>
        </p:nvSpPr>
        <p:spPr>
          <a:xfrm>
            <a:off x="12168446" y="867261"/>
            <a:ext cx="803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As requested fit ten velo packs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A01457-4360-42C2-0FA6-7CFCACA0BFF6}"/>
              </a:ext>
            </a:extLst>
          </p:cNvPr>
          <p:cNvSpPr/>
          <p:nvPr/>
        </p:nvSpPr>
        <p:spPr>
          <a:xfrm>
            <a:off x="4130630" y="7679953"/>
            <a:ext cx="803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Flap now fits three  </a:t>
            </a:r>
            <a:r>
              <a:rPr lang="en-ID" sz="2400" dirty="0" err="1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vuse</a:t>
            </a: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ePen</a:t>
            </a:r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 boxes</a:t>
            </a:r>
          </a:p>
        </p:txBody>
      </p:sp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81D3F-5C68-5BA8-FD39-F9E71B97436B}"/>
              </a:ext>
            </a:extLst>
          </p:cNvPr>
          <p:cNvSpPr/>
          <p:nvPr/>
        </p:nvSpPr>
        <p:spPr>
          <a:xfrm>
            <a:off x="27536" y="3657729"/>
            <a:ext cx="753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Fixed flaps </a:t>
            </a:r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F99701-8A85-46E0-147F-433DC116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" y="4616450"/>
            <a:ext cx="6959340" cy="5219504"/>
          </a:xfrm>
          <a:prstGeom prst="rect">
            <a:avLst/>
          </a:prstGeom>
        </p:spPr>
      </p:pic>
      <p:pic>
        <p:nvPicPr>
          <p:cNvPr id="16" name="Picture 1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FBECF3A-6F51-4654-C4EA-2BB5154C8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23" y="4576951"/>
            <a:ext cx="7012004" cy="52590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01F738-72D5-C5C9-4CDC-80B595032432}"/>
              </a:ext>
            </a:extLst>
          </p:cNvPr>
          <p:cNvSpPr/>
          <p:nvPr/>
        </p:nvSpPr>
        <p:spPr>
          <a:xfrm>
            <a:off x="8220718" y="3313959"/>
            <a:ext cx="803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RGB Cables moved</a:t>
            </a:r>
          </a:p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 inside of the box</a:t>
            </a:r>
          </a:p>
        </p:txBody>
      </p:sp>
      <p:pic>
        <p:nvPicPr>
          <p:cNvPr id="21" name="Picture 20" descr="A picture containing text, vending machine&#10;&#10;Description automatically generated">
            <a:extLst>
              <a:ext uri="{FF2B5EF4-FFF2-40B4-BE49-F238E27FC236}">
                <a16:creationId xmlns:a16="http://schemas.microsoft.com/office/drawing/2014/main" id="{C23404F7-B9A3-43EB-59C8-B67DAE84E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075" y="4576950"/>
            <a:ext cx="7012004" cy="525900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4DB1A0-AAC0-5B3F-1197-BC276AB01B37}"/>
              </a:ext>
            </a:extLst>
          </p:cNvPr>
          <p:cNvSpPr/>
          <p:nvPr/>
        </p:nvSpPr>
        <p:spPr>
          <a:xfrm>
            <a:off x="16346169" y="3498624"/>
            <a:ext cx="803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Print easily to change</a:t>
            </a:r>
          </a:p>
        </p:txBody>
      </p:sp>
    </p:spTree>
    <p:extLst>
      <p:ext uri="{BB962C8B-B14F-4D97-AF65-F5344CB8AC3E}">
        <p14:creationId xmlns:p14="http://schemas.microsoft.com/office/powerpoint/2010/main" val="143113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D800C-9D2B-F814-32C3-2437EA0FF22B}"/>
              </a:ext>
            </a:extLst>
          </p:cNvPr>
          <p:cNvSpPr/>
          <p:nvPr/>
        </p:nvSpPr>
        <p:spPr>
          <a:xfrm>
            <a:off x="1628698" y="5608666"/>
            <a:ext cx="8734502" cy="374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Current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ePod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 caps pack is 112mm, standard pusher height at front reduces total space by 11mm, which leaves only 4mm for handling the packs.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Due to very limited space, handling packs becomes difficult.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We recommend that we should  maybe consider using similar solution that you had developed with angled pushers  for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VusoGo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 packs (video).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628698" y="4228673"/>
            <a:ext cx="803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 err="1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ePod</a:t>
            </a:r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 Caps Pack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17D97B-5AF9-9785-472A-2AC893681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5" y="3765040"/>
            <a:ext cx="10910515" cy="61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20247706" y="5911289"/>
            <a:ext cx="9569081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20247706" y="2361184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HEADQUATERS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20325381" y="8897855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8660137" y="5165616"/>
            <a:ext cx="9987519" cy="2291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9800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89"/>
            <a:ext cx="2662554" cy="1104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19589878" y="1608169"/>
            <a:ext cx="19575" cy="97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10547397" y="6717655"/>
            <a:ext cx="4521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9438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2E6128-A5A1-4FB1-878E-CAC73724184A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18242</TotalTime>
  <Words>234</Words>
  <Application>Microsoft Office PowerPoint</Application>
  <PresentationFormat>Custom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Poppins Black</vt:lpstr>
      <vt:lpstr>Poppins Light</vt:lpstr>
      <vt:lpstr>Poppins Medium</vt:lpstr>
      <vt:lpstr>Poppins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Visualin</dc:creator>
  <cp:lastModifiedBy>Milos Cubrilo</cp:lastModifiedBy>
  <cp:revision>121</cp:revision>
  <dcterms:created xsi:type="dcterms:W3CDTF">2019-09-07T10:51:14Z</dcterms:created>
  <dcterms:modified xsi:type="dcterms:W3CDTF">2022-12-22T09:05:02Z</dcterms:modified>
</cp:coreProperties>
</file>