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31"/>
  </p:notesMasterIdLst>
  <p:sldIdLst>
    <p:sldId id="257" r:id="rId2"/>
    <p:sldId id="671" r:id="rId3"/>
    <p:sldId id="357" r:id="rId4"/>
    <p:sldId id="309" r:id="rId5"/>
    <p:sldId id="362" r:id="rId6"/>
    <p:sldId id="358" r:id="rId7"/>
    <p:sldId id="348" r:id="rId8"/>
    <p:sldId id="355" r:id="rId9"/>
    <p:sldId id="356" r:id="rId10"/>
    <p:sldId id="360" r:id="rId11"/>
    <p:sldId id="361" r:id="rId12"/>
    <p:sldId id="353" r:id="rId13"/>
    <p:sldId id="349" r:id="rId14"/>
    <p:sldId id="365" r:id="rId15"/>
    <p:sldId id="350" r:id="rId16"/>
    <p:sldId id="364" r:id="rId17"/>
    <p:sldId id="354" r:id="rId18"/>
    <p:sldId id="316" r:id="rId19"/>
    <p:sldId id="299" r:id="rId20"/>
    <p:sldId id="305" r:id="rId21"/>
    <p:sldId id="359" r:id="rId22"/>
    <p:sldId id="363" r:id="rId23"/>
    <p:sldId id="344" r:id="rId24"/>
    <p:sldId id="341" r:id="rId25"/>
    <p:sldId id="346" r:id="rId26"/>
    <p:sldId id="338" r:id="rId27"/>
    <p:sldId id="367" r:id="rId28"/>
    <p:sldId id="310" r:id="rId29"/>
    <p:sldId id="288" r:id="rId30"/>
  </p:sldIdLst>
  <p:sldSz cx="24479250" cy="136794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77" userDrawn="1">
          <p15:clr>
            <a:srgbClr val="A4A3A4"/>
          </p15:clr>
        </p15:guide>
        <p15:guide id="2" pos="1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2BF"/>
    <a:srgbClr val="0066FF"/>
    <a:srgbClr val="FFFFFF"/>
    <a:srgbClr val="797495"/>
    <a:srgbClr val="0E88C3"/>
    <a:srgbClr val="AD816A"/>
    <a:srgbClr val="EEEEEE"/>
    <a:srgbClr val="001021"/>
    <a:srgbClr val="F7F7FF"/>
    <a:srgbClr val="2192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showGuides="1">
      <p:cViewPr varScale="1">
        <p:scale>
          <a:sx n="79" d="100"/>
          <a:sy n="79" d="100"/>
        </p:scale>
        <p:origin x="264" y="96"/>
      </p:cViewPr>
      <p:guideLst>
        <p:guide orient="horz" pos="4377"/>
        <p:guide pos="10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D8AC5-0E28-4BF5-8FC9-8DBBD2B5850C}" type="datetimeFigureOut">
              <a:rPr lang="sr-RS" smtClean="0"/>
              <a:t>09/18/2024</a:t>
            </a:fld>
            <a:endParaRPr lang="sr-RS"/>
          </a:p>
        </p:txBody>
      </p:sp>
      <p:sp>
        <p:nvSpPr>
          <p:cNvPr id="4" name="Slide Image Placeholder 3"/>
          <p:cNvSpPr>
            <a:spLocks noGrp="1" noRot="1" noChangeAspect="1"/>
          </p:cNvSpPr>
          <p:nvPr>
            <p:ph type="sldImg" idx="2"/>
          </p:nvPr>
        </p:nvSpPr>
        <p:spPr>
          <a:xfrm>
            <a:off x="668338" y="1143000"/>
            <a:ext cx="5521325" cy="3086100"/>
          </a:xfrm>
          <a:prstGeom prst="rect">
            <a:avLst/>
          </a:prstGeom>
          <a:noFill/>
          <a:ln w="12700">
            <a:solidFill>
              <a:prstClr val="black"/>
            </a:solidFill>
          </a:ln>
        </p:spPr>
        <p:txBody>
          <a:bodyPr vert="horz" lIns="91440" tIns="45720" rIns="91440" bIns="45720" rtlCol="0" anchor="ctr"/>
          <a:lstStyle/>
          <a:p>
            <a:endParaRPr lang="sr-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3619E-121F-474D-8E57-721181874D26}" type="slidenum">
              <a:rPr lang="sr-RS" smtClean="0"/>
              <a:t>‹#›</a:t>
            </a:fld>
            <a:endParaRPr lang="sr-RS"/>
          </a:p>
        </p:txBody>
      </p:sp>
    </p:spTree>
    <p:extLst>
      <p:ext uri="{BB962C8B-B14F-4D97-AF65-F5344CB8AC3E}">
        <p14:creationId xmlns:p14="http://schemas.microsoft.com/office/powerpoint/2010/main" val="19237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a:t>
            </a:fld>
            <a:endParaRPr lang="sr-RS"/>
          </a:p>
        </p:txBody>
      </p:sp>
    </p:spTree>
    <p:extLst>
      <p:ext uri="{BB962C8B-B14F-4D97-AF65-F5344CB8AC3E}">
        <p14:creationId xmlns:p14="http://schemas.microsoft.com/office/powerpoint/2010/main" val="189728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a:t>
            </a:fld>
            <a:endParaRPr lang="sr-RS"/>
          </a:p>
        </p:txBody>
      </p:sp>
    </p:spTree>
    <p:extLst>
      <p:ext uri="{BB962C8B-B14F-4D97-AF65-F5344CB8AC3E}">
        <p14:creationId xmlns:p14="http://schemas.microsoft.com/office/powerpoint/2010/main" val="3357171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18</a:t>
            </a:fld>
            <a:endParaRPr lang="sr-RS"/>
          </a:p>
        </p:txBody>
      </p:sp>
    </p:spTree>
    <p:extLst>
      <p:ext uri="{BB962C8B-B14F-4D97-AF65-F5344CB8AC3E}">
        <p14:creationId xmlns:p14="http://schemas.microsoft.com/office/powerpoint/2010/main" val="258224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23</a:t>
            </a:fld>
            <a:endParaRPr lang="sr-RS"/>
          </a:p>
        </p:txBody>
      </p:sp>
    </p:spTree>
    <p:extLst>
      <p:ext uri="{BB962C8B-B14F-4D97-AF65-F5344CB8AC3E}">
        <p14:creationId xmlns:p14="http://schemas.microsoft.com/office/powerpoint/2010/main" val="382256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24</a:t>
            </a:fld>
            <a:endParaRPr lang="sr-RS"/>
          </a:p>
        </p:txBody>
      </p:sp>
    </p:spTree>
    <p:extLst>
      <p:ext uri="{BB962C8B-B14F-4D97-AF65-F5344CB8AC3E}">
        <p14:creationId xmlns:p14="http://schemas.microsoft.com/office/powerpoint/2010/main" val="39243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25</a:t>
            </a:fld>
            <a:endParaRPr lang="sr-RS"/>
          </a:p>
        </p:txBody>
      </p:sp>
    </p:spTree>
    <p:extLst>
      <p:ext uri="{BB962C8B-B14F-4D97-AF65-F5344CB8AC3E}">
        <p14:creationId xmlns:p14="http://schemas.microsoft.com/office/powerpoint/2010/main" val="261118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26</a:t>
            </a:fld>
            <a:endParaRPr lang="sr-RS"/>
          </a:p>
        </p:txBody>
      </p:sp>
    </p:spTree>
    <p:extLst>
      <p:ext uri="{BB962C8B-B14F-4D97-AF65-F5344CB8AC3E}">
        <p14:creationId xmlns:p14="http://schemas.microsoft.com/office/powerpoint/2010/main" val="34567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28</a:t>
            </a:fld>
            <a:endParaRPr lang="sr-RS"/>
          </a:p>
        </p:txBody>
      </p:sp>
    </p:spTree>
    <p:extLst>
      <p:ext uri="{BB962C8B-B14F-4D97-AF65-F5344CB8AC3E}">
        <p14:creationId xmlns:p14="http://schemas.microsoft.com/office/powerpoint/2010/main" val="265690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29</a:t>
            </a:fld>
            <a:endParaRPr lang="sr-RS"/>
          </a:p>
        </p:txBody>
      </p:sp>
    </p:spTree>
    <p:extLst>
      <p:ext uri="{BB962C8B-B14F-4D97-AF65-F5344CB8AC3E}">
        <p14:creationId xmlns:p14="http://schemas.microsoft.com/office/powerpoint/2010/main" val="3041763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9906" y="2238751"/>
            <a:ext cx="18359438" cy="4762488"/>
          </a:xfrm>
        </p:spPr>
        <p:txBody>
          <a:bodyPr anchor="b"/>
          <a:lstStyle>
            <a:lvl1pPr algn="ctr">
              <a:defRPr sz="11968"/>
            </a:lvl1pPr>
          </a:lstStyle>
          <a:p>
            <a:r>
              <a:rPr lang="en-US"/>
              <a:t>Click to edit Master title style</a:t>
            </a:r>
            <a:endParaRPr lang="en-US" dirty="0"/>
          </a:p>
        </p:txBody>
      </p:sp>
      <p:sp>
        <p:nvSpPr>
          <p:cNvPr id="3" name="Subtitle 2"/>
          <p:cNvSpPr>
            <a:spLocks noGrp="1"/>
          </p:cNvSpPr>
          <p:nvPr>
            <p:ph type="subTitle" idx="1"/>
          </p:nvPr>
        </p:nvSpPr>
        <p:spPr>
          <a:xfrm>
            <a:off x="3059906" y="7184899"/>
            <a:ext cx="18359438" cy="3302709"/>
          </a:xfrm>
        </p:spPr>
        <p:txBody>
          <a:bodyPr/>
          <a:lstStyle>
            <a:lvl1pPr marL="0" indent="0" algn="ctr">
              <a:buNone/>
              <a:defRPr sz="4787"/>
            </a:lvl1pPr>
            <a:lvl2pPr marL="911977" indent="0" algn="ctr">
              <a:buNone/>
              <a:defRPr sz="3989"/>
            </a:lvl2pPr>
            <a:lvl3pPr marL="1823954" indent="0" algn="ctr">
              <a:buNone/>
              <a:defRPr sz="3590"/>
            </a:lvl3pPr>
            <a:lvl4pPr marL="2735931" indent="0" algn="ctr">
              <a:buNone/>
              <a:defRPr sz="3192"/>
            </a:lvl4pPr>
            <a:lvl5pPr marL="3647907" indent="0" algn="ctr">
              <a:buNone/>
              <a:defRPr sz="3192"/>
            </a:lvl5pPr>
            <a:lvl6pPr marL="4559884" indent="0" algn="ctr">
              <a:buNone/>
              <a:defRPr sz="3192"/>
            </a:lvl6pPr>
            <a:lvl7pPr marL="5471861" indent="0" algn="ctr">
              <a:buNone/>
              <a:defRPr sz="3192"/>
            </a:lvl7pPr>
            <a:lvl8pPr marL="6383838" indent="0" algn="ctr">
              <a:buNone/>
              <a:defRPr sz="3192"/>
            </a:lvl8pPr>
            <a:lvl9pPr marL="7295815" indent="0" algn="ctr">
              <a:buNone/>
              <a:defRPr sz="31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18/09/2024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14544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18/09/2024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423399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517963" y="728306"/>
            <a:ext cx="5278338" cy="115927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82949" y="728306"/>
            <a:ext cx="15529024" cy="115927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18/09/2024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6888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111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497A3F2-C97B-4CAB-9318-806AA4C7B295}"/>
              </a:ext>
            </a:extLst>
          </p:cNvPr>
          <p:cNvSpPr>
            <a:spLocks noGrp="1"/>
          </p:cNvSpPr>
          <p:nvPr>
            <p:ph type="pic" sz="quarter" idx="10"/>
          </p:nvPr>
        </p:nvSpPr>
        <p:spPr>
          <a:xfrm>
            <a:off x="12510792" y="5874326"/>
            <a:ext cx="3447457" cy="3403474"/>
          </a:xfrm>
          <a:custGeom>
            <a:avLst/>
            <a:gdLst>
              <a:gd name="connsiteX0" fmla="*/ 0 w 3447457"/>
              <a:gd name="connsiteY0" fmla="*/ 0 h 3403474"/>
              <a:gd name="connsiteX1" fmla="*/ 3447457 w 3447457"/>
              <a:gd name="connsiteY1" fmla="*/ 0 h 3403474"/>
              <a:gd name="connsiteX2" fmla="*/ 3447457 w 3447457"/>
              <a:gd name="connsiteY2" fmla="*/ 3403474 h 3403474"/>
              <a:gd name="connsiteX3" fmla="*/ 0 w 3447457"/>
              <a:gd name="connsiteY3" fmla="*/ 3403474 h 3403474"/>
            </a:gdLst>
            <a:ahLst/>
            <a:cxnLst>
              <a:cxn ang="0">
                <a:pos x="connsiteX0" y="connsiteY0"/>
              </a:cxn>
              <a:cxn ang="0">
                <a:pos x="connsiteX1" y="connsiteY1"/>
              </a:cxn>
              <a:cxn ang="0">
                <a:pos x="connsiteX2" y="connsiteY2"/>
              </a:cxn>
              <a:cxn ang="0">
                <a:pos x="connsiteX3" y="connsiteY3"/>
              </a:cxn>
            </a:cxnLst>
            <a:rect l="l" t="t" r="r" b="b"/>
            <a:pathLst>
              <a:path w="3447457" h="3403474">
                <a:moveTo>
                  <a:pt x="0" y="0"/>
                </a:moveTo>
                <a:lnTo>
                  <a:pt x="3447457" y="0"/>
                </a:lnTo>
                <a:lnTo>
                  <a:pt x="3447457" y="3403474"/>
                </a:lnTo>
                <a:lnTo>
                  <a:pt x="0" y="3403474"/>
                </a:ln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97F3E3F-64DC-4F04-BC98-9D756C093EA5}"/>
              </a:ext>
            </a:extLst>
          </p:cNvPr>
          <p:cNvSpPr>
            <a:spLocks noGrp="1"/>
          </p:cNvSpPr>
          <p:nvPr>
            <p:ph type="pic" sz="quarter" idx="11"/>
          </p:nvPr>
        </p:nvSpPr>
        <p:spPr>
          <a:xfrm>
            <a:off x="16212758" y="3463636"/>
            <a:ext cx="3870409" cy="6373091"/>
          </a:xfrm>
          <a:custGeom>
            <a:avLst/>
            <a:gdLst>
              <a:gd name="connsiteX0" fmla="*/ 0 w 3870409"/>
              <a:gd name="connsiteY0" fmla="*/ 0 h 6373091"/>
              <a:gd name="connsiteX1" fmla="*/ 3870409 w 3870409"/>
              <a:gd name="connsiteY1" fmla="*/ 0 h 6373091"/>
              <a:gd name="connsiteX2" fmla="*/ 3870409 w 3870409"/>
              <a:gd name="connsiteY2" fmla="*/ 6373091 h 6373091"/>
              <a:gd name="connsiteX3" fmla="*/ 0 w 3870409"/>
              <a:gd name="connsiteY3" fmla="*/ 6373091 h 6373091"/>
            </a:gdLst>
            <a:ahLst/>
            <a:cxnLst>
              <a:cxn ang="0">
                <a:pos x="connsiteX0" y="connsiteY0"/>
              </a:cxn>
              <a:cxn ang="0">
                <a:pos x="connsiteX1" y="connsiteY1"/>
              </a:cxn>
              <a:cxn ang="0">
                <a:pos x="connsiteX2" y="connsiteY2"/>
              </a:cxn>
              <a:cxn ang="0">
                <a:pos x="connsiteX3" y="connsiteY3"/>
              </a:cxn>
            </a:cxnLst>
            <a:rect l="l" t="t" r="r" b="b"/>
            <a:pathLst>
              <a:path w="3870409" h="6373091">
                <a:moveTo>
                  <a:pt x="0" y="0"/>
                </a:moveTo>
                <a:lnTo>
                  <a:pt x="3870409" y="0"/>
                </a:lnTo>
                <a:lnTo>
                  <a:pt x="3870409" y="6373091"/>
                </a:lnTo>
                <a:lnTo>
                  <a:pt x="0" y="6373091"/>
                </a:ln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53AE9B82-1300-43B0-A9FA-3FBDF0BA5309}"/>
              </a:ext>
            </a:extLst>
          </p:cNvPr>
          <p:cNvSpPr>
            <a:spLocks noGrp="1"/>
          </p:cNvSpPr>
          <p:nvPr>
            <p:ph type="pic" sz="quarter" idx="12"/>
          </p:nvPr>
        </p:nvSpPr>
        <p:spPr>
          <a:xfrm>
            <a:off x="20337676" y="4546148"/>
            <a:ext cx="4141574" cy="3794288"/>
          </a:xfrm>
          <a:custGeom>
            <a:avLst/>
            <a:gdLst>
              <a:gd name="connsiteX0" fmla="*/ 0 w 4141574"/>
              <a:gd name="connsiteY0" fmla="*/ 0 h 3794288"/>
              <a:gd name="connsiteX1" fmla="*/ 4141574 w 4141574"/>
              <a:gd name="connsiteY1" fmla="*/ 0 h 3794288"/>
              <a:gd name="connsiteX2" fmla="*/ 4141574 w 4141574"/>
              <a:gd name="connsiteY2" fmla="*/ 3794288 h 3794288"/>
              <a:gd name="connsiteX3" fmla="*/ 0 w 4141574"/>
              <a:gd name="connsiteY3" fmla="*/ 3794288 h 3794288"/>
            </a:gdLst>
            <a:ahLst/>
            <a:cxnLst>
              <a:cxn ang="0">
                <a:pos x="connsiteX0" y="connsiteY0"/>
              </a:cxn>
              <a:cxn ang="0">
                <a:pos x="connsiteX1" y="connsiteY1"/>
              </a:cxn>
              <a:cxn ang="0">
                <a:pos x="connsiteX2" y="connsiteY2"/>
              </a:cxn>
              <a:cxn ang="0">
                <a:pos x="connsiteX3" y="connsiteY3"/>
              </a:cxn>
            </a:cxnLst>
            <a:rect l="l" t="t" r="r" b="b"/>
            <a:pathLst>
              <a:path w="4141574" h="3794288">
                <a:moveTo>
                  <a:pt x="0" y="0"/>
                </a:moveTo>
                <a:lnTo>
                  <a:pt x="4141574" y="0"/>
                </a:lnTo>
                <a:lnTo>
                  <a:pt x="4141574" y="3794288"/>
                </a:lnTo>
                <a:lnTo>
                  <a:pt x="0" y="3794288"/>
                </a:lnTo>
                <a:close/>
              </a:path>
            </a:pathLst>
          </a:custGeom>
        </p:spPr>
        <p:txBody>
          <a:bodyPr wrap="square">
            <a:noAutofit/>
          </a:bodyPr>
          <a:lstStyle/>
          <a:p>
            <a:endParaRPr lang="en-ID"/>
          </a:p>
        </p:txBody>
      </p:sp>
    </p:spTree>
    <p:extLst>
      <p:ext uri="{BB962C8B-B14F-4D97-AF65-F5344CB8AC3E}">
        <p14:creationId xmlns:p14="http://schemas.microsoft.com/office/powerpoint/2010/main" val="382165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6733381" y="3574762"/>
            <a:ext cx="7481888" cy="2714625"/>
          </a:xfrm>
        </p:spPr>
        <p:txBody>
          <a:bodyPr/>
          <a:lstStyle/>
          <a:p>
            <a:endParaRPr lang="en-ID"/>
          </a:p>
        </p:txBody>
      </p:sp>
    </p:spTree>
    <p:extLst>
      <p:ext uri="{BB962C8B-B14F-4D97-AF65-F5344CB8AC3E}">
        <p14:creationId xmlns:p14="http://schemas.microsoft.com/office/powerpoint/2010/main" val="307806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513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1FB3C6-955B-49CD-9A2D-FEC246998E72}"/>
              </a:ext>
            </a:extLst>
          </p:cNvPr>
          <p:cNvSpPr>
            <a:spLocks noGrp="1"/>
          </p:cNvSpPr>
          <p:nvPr>
            <p:ph type="pic" sz="quarter" idx="10"/>
          </p:nvPr>
        </p:nvSpPr>
        <p:spPr>
          <a:xfrm>
            <a:off x="4267200"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2784426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D7148-12A3-4A8D-A187-D4029297D852}"/>
              </a:ext>
            </a:extLst>
          </p:cNvPr>
          <p:cNvSpPr>
            <a:spLocks noGrp="1"/>
          </p:cNvSpPr>
          <p:nvPr>
            <p:ph type="pic" sz="quarter" idx="10"/>
          </p:nvPr>
        </p:nvSpPr>
        <p:spPr>
          <a:xfrm>
            <a:off x="3606176"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180185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31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0B2F34-AC14-4CFA-8949-F46946F8D805}"/>
              </a:ext>
            </a:extLst>
          </p:cNvPr>
          <p:cNvSpPr>
            <a:spLocks noGrp="1"/>
          </p:cNvSpPr>
          <p:nvPr>
            <p:ph type="pic" sz="quarter" idx="10"/>
          </p:nvPr>
        </p:nvSpPr>
        <p:spPr>
          <a:xfrm>
            <a:off x="6164826" y="5348647"/>
            <a:ext cx="7579135" cy="1563329"/>
          </a:xfrm>
          <a:custGeom>
            <a:avLst/>
            <a:gdLst>
              <a:gd name="connsiteX0" fmla="*/ 0 w 7579135"/>
              <a:gd name="connsiteY0" fmla="*/ 0 h 1563329"/>
              <a:gd name="connsiteX1" fmla="*/ 7579135 w 7579135"/>
              <a:gd name="connsiteY1" fmla="*/ 0 h 1563329"/>
              <a:gd name="connsiteX2" fmla="*/ 7579135 w 7579135"/>
              <a:gd name="connsiteY2" fmla="*/ 1563329 h 1563329"/>
              <a:gd name="connsiteX3" fmla="*/ 0 w 7579135"/>
              <a:gd name="connsiteY3" fmla="*/ 1563329 h 1563329"/>
            </a:gdLst>
            <a:ahLst/>
            <a:cxnLst>
              <a:cxn ang="0">
                <a:pos x="connsiteX0" y="connsiteY0"/>
              </a:cxn>
              <a:cxn ang="0">
                <a:pos x="connsiteX1" y="connsiteY1"/>
              </a:cxn>
              <a:cxn ang="0">
                <a:pos x="connsiteX2" y="connsiteY2"/>
              </a:cxn>
              <a:cxn ang="0">
                <a:pos x="connsiteX3" y="connsiteY3"/>
              </a:cxn>
            </a:cxnLst>
            <a:rect l="l" t="t" r="r" b="b"/>
            <a:pathLst>
              <a:path w="7579135" h="1563329">
                <a:moveTo>
                  <a:pt x="0" y="0"/>
                </a:moveTo>
                <a:lnTo>
                  <a:pt x="7579135" y="0"/>
                </a:lnTo>
                <a:lnTo>
                  <a:pt x="7579135" y="1563329"/>
                </a:lnTo>
                <a:lnTo>
                  <a:pt x="0" y="1563329"/>
                </a:lnTo>
                <a:close/>
              </a:path>
            </a:pathLst>
          </a:custGeom>
        </p:spPr>
        <p:txBody>
          <a:bodyPr wrap="square">
            <a:noAutofit/>
          </a:bodyPr>
          <a:lstStyle/>
          <a:p>
            <a:endParaRPr lang="en-ID"/>
          </a:p>
        </p:txBody>
      </p:sp>
    </p:spTree>
    <p:extLst>
      <p:ext uri="{BB962C8B-B14F-4D97-AF65-F5344CB8AC3E}">
        <p14:creationId xmlns:p14="http://schemas.microsoft.com/office/powerpoint/2010/main" val="29809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18/09/2024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8471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B12B26B-0D42-475E-80E7-F225E706B0CF}"/>
              </a:ext>
            </a:extLst>
          </p:cNvPr>
          <p:cNvSpPr>
            <a:spLocks noGrp="1"/>
          </p:cNvSpPr>
          <p:nvPr>
            <p:ph type="pic" sz="quarter" idx="10"/>
          </p:nvPr>
        </p:nvSpPr>
        <p:spPr>
          <a:xfrm>
            <a:off x="12239625" y="6948488"/>
            <a:ext cx="9291483" cy="2599224"/>
          </a:xfrm>
          <a:custGeom>
            <a:avLst/>
            <a:gdLst>
              <a:gd name="connsiteX0" fmla="*/ 0 w 9291483"/>
              <a:gd name="connsiteY0" fmla="*/ 0 h 2599224"/>
              <a:gd name="connsiteX1" fmla="*/ 9291483 w 9291483"/>
              <a:gd name="connsiteY1" fmla="*/ 0 h 2599224"/>
              <a:gd name="connsiteX2" fmla="*/ 9291483 w 9291483"/>
              <a:gd name="connsiteY2" fmla="*/ 2599224 h 2599224"/>
              <a:gd name="connsiteX3" fmla="*/ 0 w 9291483"/>
              <a:gd name="connsiteY3" fmla="*/ 2599224 h 2599224"/>
            </a:gdLst>
            <a:ahLst/>
            <a:cxnLst>
              <a:cxn ang="0">
                <a:pos x="connsiteX0" y="connsiteY0"/>
              </a:cxn>
              <a:cxn ang="0">
                <a:pos x="connsiteX1" y="connsiteY1"/>
              </a:cxn>
              <a:cxn ang="0">
                <a:pos x="connsiteX2" y="connsiteY2"/>
              </a:cxn>
              <a:cxn ang="0">
                <a:pos x="connsiteX3" y="connsiteY3"/>
              </a:cxn>
            </a:cxnLst>
            <a:rect l="l" t="t" r="r" b="b"/>
            <a:pathLst>
              <a:path w="9291483" h="2599224">
                <a:moveTo>
                  <a:pt x="0" y="0"/>
                </a:moveTo>
                <a:lnTo>
                  <a:pt x="9291483" y="0"/>
                </a:lnTo>
                <a:lnTo>
                  <a:pt x="9291483" y="2599224"/>
                </a:lnTo>
                <a:lnTo>
                  <a:pt x="0" y="2599224"/>
                </a:lnTo>
                <a:close/>
              </a:path>
            </a:pathLst>
          </a:custGeom>
        </p:spPr>
        <p:txBody>
          <a:bodyPr wrap="square">
            <a:noAutofit/>
          </a:bodyPr>
          <a:lstStyle/>
          <a:p>
            <a:endParaRPr lang="en-ID"/>
          </a:p>
        </p:txBody>
      </p:sp>
    </p:spTree>
    <p:extLst>
      <p:ext uri="{BB962C8B-B14F-4D97-AF65-F5344CB8AC3E}">
        <p14:creationId xmlns:p14="http://schemas.microsoft.com/office/powerpoint/2010/main" val="879154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BBE4D-3A68-4A70-86D8-0A0BB9E75D12}"/>
              </a:ext>
            </a:extLst>
          </p:cNvPr>
          <p:cNvSpPr>
            <a:spLocks noGrp="1"/>
          </p:cNvSpPr>
          <p:nvPr>
            <p:ph type="pic" sz="quarter" idx="10"/>
          </p:nvPr>
        </p:nvSpPr>
        <p:spPr>
          <a:xfrm>
            <a:off x="6650182" y="2512724"/>
            <a:ext cx="15461672" cy="8700655"/>
          </a:xfrm>
          <a:custGeom>
            <a:avLst/>
            <a:gdLst>
              <a:gd name="connsiteX0" fmla="*/ 0 w 15461672"/>
              <a:gd name="connsiteY0" fmla="*/ 0 h 8700655"/>
              <a:gd name="connsiteX1" fmla="*/ 15461672 w 15461672"/>
              <a:gd name="connsiteY1" fmla="*/ 0 h 8700655"/>
              <a:gd name="connsiteX2" fmla="*/ 15461672 w 15461672"/>
              <a:gd name="connsiteY2" fmla="*/ 8700655 h 8700655"/>
              <a:gd name="connsiteX3" fmla="*/ 0 w 15461672"/>
              <a:gd name="connsiteY3" fmla="*/ 8700655 h 8700655"/>
            </a:gdLst>
            <a:ahLst/>
            <a:cxnLst>
              <a:cxn ang="0">
                <a:pos x="connsiteX0" y="connsiteY0"/>
              </a:cxn>
              <a:cxn ang="0">
                <a:pos x="connsiteX1" y="connsiteY1"/>
              </a:cxn>
              <a:cxn ang="0">
                <a:pos x="connsiteX2" y="connsiteY2"/>
              </a:cxn>
              <a:cxn ang="0">
                <a:pos x="connsiteX3" y="connsiteY3"/>
              </a:cxn>
            </a:cxnLst>
            <a:rect l="l" t="t" r="r" b="b"/>
            <a:pathLst>
              <a:path w="15461672" h="8700655">
                <a:moveTo>
                  <a:pt x="0" y="0"/>
                </a:moveTo>
                <a:lnTo>
                  <a:pt x="15461672" y="0"/>
                </a:lnTo>
                <a:lnTo>
                  <a:pt x="15461672" y="8700655"/>
                </a:lnTo>
                <a:lnTo>
                  <a:pt x="0" y="8700655"/>
                </a:lnTo>
                <a:close/>
              </a:path>
            </a:pathLst>
          </a:custGeom>
        </p:spPr>
        <p:txBody>
          <a:bodyPr wrap="square">
            <a:noAutofit/>
          </a:bodyPr>
          <a:lstStyle/>
          <a:p>
            <a:endParaRPr lang="en-ID"/>
          </a:p>
        </p:txBody>
      </p:sp>
    </p:spTree>
    <p:extLst>
      <p:ext uri="{BB962C8B-B14F-4D97-AF65-F5344CB8AC3E}">
        <p14:creationId xmlns:p14="http://schemas.microsoft.com/office/powerpoint/2010/main" val="4109691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5D97A6-88AB-40F8-9BBA-18DC71DD1659}"/>
              </a:ext>
            </a:extLst>
          </p:cNvPr>
          <p:cNvSpPr>
            <a:spLocks noGrp="1"/>
          </p:cNvSpPr>
          <p:nvPr>
            <p:ph type="pic" sz="quarter" idx="10"/>
          </p:nvPr>
        </p:nvSpPr>
        <p:spPr>
          <a:xfrm>
            <a:off x="2244725" y="3630613"/>
            <a:ext cx="12053888" cy="7564437"/>
          </a:xfrm>
        </p:spPr>
        <p:txBody>
          <a:bodyPr/>
          <a:lstStyle/>
          <a:p>
            <a:endParaRPr lang="en-ID"/>
          </a:p>
        </p:txBody>
      </p:sp>
    </p:spTree>
    <p:extLst>
      <p:ext uri="{BB962C8B-B14F-4D97-AF65-F5344CB8AC3E}">
        <p14:creationId xmlns:p14="http://schemas.microsoft.com/office/powerpoint/2010/main" val="1403809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8F9F02-AA8E-45C9-B491-CACBC8211F20}"/>
              </a:ext>
            </a:extLst>
          </p:cNvPr>
          <p:cNvSpPr>
            <a:spLocks noGrp="1"/>
          </p:cNvSpPr>
          <p:nvPr>
            <p:ph type="pic" sz="quarter" idx="10"/>
          </p:nvPr>
        </p:nvSpPr>
        <p:spPr>
          <a:xfrm>
            <a:off x="5818188" y="5624513"/>
            <a:ext cx="7232650" cy="2716212"/>
          </a:xfrm>
        </p:spPr>
        <p:txBody>
          <a:bodyPr/>
          <a:lstStyle/>
          <a:p>
            <a:endParaRPr lang="en-ID"/>
          </a:p>
        </p:txBody>
      </p:sp>
      <p:sp>
        <p:nvSpPr>
          <p:cNvPr id="11" name="Picture Placeholder 9">
            <a:extLst>
              <a:ext uri="{FF2B5EF4-FFF2-40B4-BE49-F238E27FC236}">
                <a16:creationId xmlns:a16="http://schemas.microsoft.com/office/drawing/2014/main" id="{8DA37C92-4830-41FB-9CEB-14D98A0E2036}"/>
              </a:ext>
            </a:extLst>
          </p:cNvPr>
          <p:cNvSpPr>
            <a:spLocks noGrp="1"/>
          </p:cNvSpPr>
          <p:nvPr>
            <p:ph type="pic" sz="quarter" idx="11"/>
          </p:nvPr>
        </p:nvSpPr>
        <p:spPr>
          <a:xfrm>
            <a:off x="13438188" y="5624513"/>
            <a:ext cx="3963121" cy="4821814"/>
          </a:xfrm>
        </p:spPr>
        <p:txBody>
          <a:bodyPr/>
          <a:lstStyle/>
          <a:p>
            <a:endParaRPr lang="en-ID"/>
          </a:p>
        </p:txBody>
      </p:sp>
    </p:spTree>
    <p:extLst>
      <p:ext uri="{BB962C8B-B14F-4D97-AF65-F5344CB8AC3E}">
        <p14:creationId xmlns:p14="http://schemas.microsoft.com/office/powerpoint/2010/main" val="1472542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D059DF-9CE9-4951-B809-4D18B2DC356A}"/>
              </a:ext>
            </a:extLst>
          </p:cNvPr>
          <p:cNvSpPr>
            <a:spLocks noGrp="1"/>
          </p:cNvSpPr>
          <p:nvPr>
            <p:ph type="pic" sz="quarter" idx="10"/>
          </p:nvPr>
        </p:nvSpPr>
        <p:spPr>
          <a:xfrm>
            <a:off x="12239625" y="1330036"/>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AF82AFA5-DA54-4BBA-BCD6-7667184832DC}"/>
              </a:ext>
            </a:extLst>
          </p:cNvPr>
          <p:cNvSpPr>
            <a:spLocks noGrp="1"/>
          </p:cNvSpPr>
          <p:nvPr>
            <p:ph type="pic" sz="quarter" idx="11"/>
          </p:nvPr>
        </p:nvSpPr>
        <p:spPr>
          <a:xfrm>
            <a:off x="12239626" y="7232072"/>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Tree>
    <p:extLst>
      <p:ext uri="{BB962C8B-B14F-4D97-AF65-F5344CB8AC3E}">
        <p14:creationId xmlns:p14="http://schemas.microsoft.com/office/powerpoint/2010/main" val="3275076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35D6C9-E044-423E-A890-A0D7DB61F4DB}"/>
              </a:ext>
            </a:extLst>
          </p:cNvPr>
          <p:cNvSpPr>
            <a:spLocks noGrp="1"/>
          </p:cNvSpPr>
          <p:nvPr>
            <p:ph type="pic" sz="quarter" idx="10"/>
          </p:nvPr>
        </p:nvSpPr>
        <p:spPr>
          <a:xfrm>
            <a:off x="1634837" y="7675420"/>
            <a:ext cx="3020291" cy="3075709"/>
          </a:xfrm>
          <a:custGeom>
            <a:avLst/>
            <a:gdLst>
              <a:gd name="connsiteX0" fmla="*/ 0 w 3020291"/>
              <a:gd name="connsiteY0" fmla="*/ 0 h 3075709"/>
              <a:gd name="connsiteX1" fmla="*/ 3020291 w 3020291"/>
              <a:gd name="connsiteY1" fmla="*/ 0 h 3075709"/>
              <a:gd name="connsiteX2" fmla="*/ 3020291 w 3020291"/>
              <a:gd name="connsiteY2" fmla="*/ 3075709 h 3075709"/>
              <a:gd name="connsiteX3" fmla="*/ 0 w 3020291"/>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3020291" h="3075709">
                <a:moveTo>
                  <a:pt x="0" y="0"/>
                </a:moveTo>
                <a:lnTo>
                  <a:pt x="3020291" y="0"/>
                </a:lnTo>
                <a:lnTo>
                  <a:pt x="3020291" y="3075709"/>
                </a:lnTo>
                <a:lnTo>
                  <a:pt x="0" y="3075709"/>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FA4F1C6B-4CF5-494D-AC26-DF45F94E2A88}"/>
              </a:ext>
            </a:extLst>
          </p:cNvPr>
          <p:cNvSpPr>
            <a:spLocks noGrp="1"/>
          </p:cNvSpPr>
          <p:nvPr>
            <p:ph type="pic" sz="quarter" idx="11"/>
          </p:nvPr>
        </p:nvSpPr>
        <p:spPr>
          <a:xfrm>
            <a:off x="11249891" y="7675419"/>
            <a:ext cx="11594523" cy="3075709"/>
          </a:xfrm>
          <a:custGeom>
            <a:avLst/>
            <a:gdLst>
              <a:gd name="connsiteX0" fmla="*/ 0 w 11594523"/>
              <a:gd name="connsiteY0" fmla="*/ 0 h 3075709"/>
              <a:gd name="connsiteX1" fmla="*/ 11594523 w 11594523"/>
              <a:gd name="connsiteY1" fmla="*/ 0 h 3075709"/>
              <a:gd name="connsiteX2" fmla="*/ 11594523 w 11594523"/>
              <a:gd name="connsiteY2" fmla="*/ 3075709 h 3075709"/>
              <a:gd name="connsiteX3" fmla="*/ 0 w 11594523"/>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11594523" h="3075709">
                <a:moveTo>
                  <a:pt x="0" y="0"/>
                </a:moveTo>
                <a:lnTo>
                  <a:pt x="11594523" y="0"/>
                </a:lnTo>
                <a:lnTo>
                  <a:pt x="11594523" y="3075709"/>
                </a:lnTo>
                <a:lnTo>
                  <a:pt x="0" y="3075709"/>
                </a:lnTo>
                <a:close/>
              </a:path>
            </a:pathLst>
          </a:custGeom>
        </p:spPr>
        <p:txBody>
          <a:bodyPr wrap="square">
            <a:noAutofit/>
          </a:bodyPr>
          <a:lstStyle/>
          <a:p>
            <a:endParaRPr lang="en-ID"/>
          </a:p>
        </p:txBody>
      </p:sp>
    </p:spTree>
    <p:extLst>
      <p:ext uri="{BB962C8B-B14F-4D97-AF65-F5344CB8AC3E}">
        <p14:creationId xmlns:p14="http://schemas.microsoft.com/office/powerpoint/2010/main" val="94847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11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5A16C0-7726-4578-8D36-32BB9800100E}"/>
              </a:ext>
            </a:extLst>
          </p:cNvPr>
          <p:cNvSpPr>
            <a:spLocks noGrp="1"/>
          </p:cNvSpPr>
          <p:nvPr>
            <p:ph type="pic" sz="quarter" idx="10"/>
          </p:nvPr>
        </p:nvSpPr>
        <p:spPr>
          <a:xfrm>
            <a:off x="13355782" y="0"/>
            <a:ext cx="10113818" cy="8506691"/>
          </a:xfrm>
          <a:custGeom>
            <a:avLst/>
            <a:gdLst>
              <a:gd name="connsiteX0" fmla="*/ 0 w 10113818"/>
              <a:gd name="connsiteY0" fmla="*/ 0 h 8506691"/>
              <a:gd name="connsiteX1" fmla="*/ 10113818 w 10113818"/>
              <a:gd name="connsiteY1" fmla="*/ 0 h 8506691"/>
              <a:gd name="connsiteX2" fmla="*/ 10113818 w 10113818"/>
              <a:gd name="connsiteY2" fmla="*/ 8506691 h 8506691"/>
              <a:gd name="connsiteX3" fmla="*/ 0 w 10113818"/>
              <a:gd name="connsiteY3" fmla="*/ 8506691 h 8506691"/>
            </a:gdLst>
            <a:ahLst/>
            <a:cxnLst>
              <a:cxn ang="0">
                <a:pos x="connsiteX0" y="connsiteY0"/>
              </a:cxn>
              <a:cxn ang="0">
                <a:pos x="connsiteX1" y="connsiteY1"/>
              </a:cxn>
              <a:cxn ang="0">
                <a:pos x="connsiteX2" y="connsiteY2"/>
              </a:cxn>
              <a:cxn ang="0">
                <a:pos x="connsiteX3" y="connsiteY3"/>
              </a:cxn>
            </a:cxnLst>
            <a:rect l="l" t="t" r="r" b="b"/>
            <a:pathLst>
              <a:path w="10113818" h="8506691">
                <a:moveTo>
                  <a:pt x="0" y="0"/>
                </a:moveTo>
                <a:lnTo>
                  <a:pt x="10113818" y="0"/>
                </a:lnTo>
                <a:lnTo>
                  <a:pt x="10113818" y="8506691"/>
                </a:lnTo>
                <a:lnTo>
                  <a:pt x="0" y="8506691"/>
                </a:lnTo>
                <a:close/>
              </a:path>
            </a:pathLst>
          </a:custGeom>
        </p:spPr>
        <p:txBody>
          <a:bodyPr wrap="square">
            <a:noAutofit/>
          </a:bodyPr>
          <a:lstStyle/>
          <a:p>
            <a:endParaRPr lang="en-ID"/>
          </a:p>
        </p:txBody>
      </p:sp>
    </p:spTree>
    <p:extLst>
      <p:ext uri="{BB962C8B-B14F-4D97-AF65-F5344CB8AC3E}">
        <p14:creationId xmlns:p14="http://schemas.microsoft.com/office/powerpoint/2010/main" val="3960000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C89112-EC07-460B-BF55-697E41199C22}"/>
              </a:ext>
            </a:extLst>
          </p:cNvPr>
          <p:cNvSpPr>
            <a:spLocks noGrp="1"/>
          </p:cNvSpPr>
          <p:nvPr>
            <p:ph type="pic" sz="quarter" idx="10"/>
          </p:nvPr>
        </p:nvSpPr>
        <p:spPr>
          <a:xfrm>
            <a:off x="0" y="2660073"/>
            <a:ext cx="10307782" cy="8091054"/>
          </a:xfrm>
          <a:custGeom>
            <a:avLst/>
            <a:gdLst>
              <a:gd name="connsiteX0" fmla="*/ 0 w 10307782"/>
              <a:gd name="connsiteY0" fmla="*/ 0 h 8091054"/>
              <a:gd name="connsiteX1" fmla="*/ 10307782 w 10307782"/>
              <a:gd name="connsiteY1" fmla="*/ 0 h 8091054"/>
              <a:gd name="connsiteX2" fmla="*/ 10307782 w 10307782"/>
              <a:gd name="connsiteY2" fmla="*/ 8091054 h 8091054"/>
              <a:gd name="connsiteX3" fmla="*/ 0 w 10307782"/>
              <a:gd name="connsiteY3" fmla="*/ 8091054 h 8091054"/>
            </a:gdLst>
            <a:ahLst/>
            <a:cxnLst>
              <a:cxn ang="0">
                <a:pos x="connsiteX0" y="connsiteY0"/>
              </a:cxn>
              <a:cxn ang="0">
                <a:pos x="connsiteX1" y="connsiteY1"/>
              </a:cxn>
              <a:cxn ang="0">
                <a:pos x="connsiteX2" y="connsiteY2"/>
              </a:cxn>
              <a:cxn ang="0">
                <a:pos x="connsiteX3" y="connsiteY3"/>
              </a:cxn>
            </a:cxnLst>
            <a:rect l="l" t="t" r="r" b="b"/>
            <a:pathLst>
              <a:path w="10307782" h="8091054">
                <a:moveTo>
                  <a:pt x="0" y="0"/>
                </a:moveTo>
                <a:lnTo>
                  <a:pt x="10307782" y="0"/>
                </a:lnTo>
                <a:lnTo>
                  <a:pt x="10307782" y="8091054"/>
                </a:lnTo>
                <a:lnTo>
                  <a:pt x="0" y="8091054"/>
                </a:lnTo>
                <a:close/>
              </a:path>
            </a:pathLst>
          </a:custGeom>
        </p:spPr>
        <p:txBody>
          <a:bodyPr wrap="square">
            <a:noAutofit/>
          </a:bodyPr>
          <a:lstStyle/>
          <a:p>
            <a:endParaRPr lang="en-ID"/>
          </a:p>
        </p:txBody>
      </p:sp>
    </p:spTree>
    <p:extLst>
      <p:ext uri="{BB962C8B-B14F-4D97-AF65-F5344CB8AC3E}">
        <p14:creationId xmlns:p14="http://schemas.microsoft.com/office/powerpoint/2010/main" val="210088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0199" y="3410374"/>
            <a:ext cx="21113353" cy="5690286"/>
          </a:xfrm>
        </p:spPr>
        <p:txBody>
          <a:bodyPr anchor="b"/>
          <a:lstStyle>
            <a:lvl1pPr>
              <a:defRPr sz="11968"/>
            </a:lvl1pPr>
          </a:lstStyle>
          <a:p>
            <a:r>
              <a:rPr lang="en-US"/>
              <a:t>Click to edit Master title style</a:t>
            </a:r>
            <a:endParaRPr lang="en-US" dirty="0"/>
          </a:p>
        </p:txBody>
      </p:sp>
      <p:sp>
        <p:nvSpPr>
          <p:cNvPr id="3" name="Text Placeholder 2"/>
          <p:cNvSpPr>
            <a:spLocks noGrp="1"/>
          </p:cNvSpPr>
          <p:nvPr>
            <p:ph type="body" idx="1"/>
          </p:nvPr>
        </p:nvSpPr>
        <p:spPr>
          <a:xfrm>
            <a:off x="1670199" y="9154493"/>
            <a:ext cx="21113353" cy="2992387"/>
          </a:xfrm>
        </p:spPr>
        <p:txBody>
          <a:bodyPr/>
          <a:lstStyle>
            <a:lvl1pPr marL="0" indent="0">
              <a:buNone/>
              <a:defRPr sz="4787">
                <a:solidFill>
                  <a:schemeClr val="tx1">
                    <a:tint val="75000"/>
                  </a:schemeClr>
                </a:solidFill>
              </a:defRPr>
            </a:lvl1pPr>
            <a:lvl2pPr marL="911977" indent="0">
              <a:buNone/>
              <a:defRPr sz="3989">
                <a:solidFill>
                  <a:schemeClr val="tx1">
                    <a:tint val="75000"/>
                  </a:schemeClr>
                </a:solidFill>
              </a:defRPr>
            </a:lvl2pPr>
            <a:lvl3pPr marL="1823954" indent="0">
              <a:buNone/>
              <a:defRPr sz="3590">
                <a:solidFill>
                  <a:schemeClr val="tx1">
                    <a:tint val="75000"/>
                  </a:schemeClr>
                </a:solidFill>
              </a:defRPr>
            </a:lvl3pPr>
            <a:lvl4pPr marL="2735931" indent="0">
              <a:buNone/>
              <a:defRPr sz="3192">
                <a:solidFill>
                  <a:schemeClr val="tx1">
                    <a:tint val="75000"/>
                  </a:schemeClr>
                </a:solidFill>
              </a:defRPr>
            </a:lvl4pPr>
            <a:lvl5pPr marL="3647907" indent="0">
              <a:buNone/>
              <a:defRPr sz="3192">
                <a:solidFill>
                  <a:schemeClr val="tx1">
                    <a:tint val="75000"/>
                  </a:schemeClr>
                </a:solidFill>
              </a:defRPr>
            </a:lvl5pPr>
            <a:lvl6pPr marL="4559884" indent="0">
              <a:buNone/>
              <a:defRPr sz="3192">
                <a:solidFill>
                  <a:schemeClr val="tx1">
                    <a:tint val="75000"/>
                  </a:schemeClr>
                </a:solidFill>
              </a:defRPr>
            </a:lvl6pPr>
            <a:lvl7pPr marL="5471861" indent="0">
              <a:buNone/>
              <a:defRPr sz="3192">
                <a:solidFill>
                  <a:schemeClr val="tx1">
                    <a:tint val="75000"/>
                  </a:schemeClr>
                </a:solidFill>
              </a:defRPr>
            </a:lvl7pPr>
            <a:lvl8pPr marL="6383838" indent="0">
              <a:buNone/>
              <a:defRPr sz="3192">
                <a:solidFill>
                  <a:schemeClr val="tx1">
                    <a:tint val="75000"/>
                  </a:schemeClr>
                </a:solidFill>
              </a:defRPr>
            </a:lvl8pPr>
            <a:lvl9pPr marL="7295815" indent="0">
              <a:buNone/>
              <a:defRPr sz="31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582BB-89E5-4105-AA76-CDB551548A42}" type="datetimeFigureOut">
              <a:rPr lang="en-ID" smtClean="0"/>
              <a:t>18/09/2024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183705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949"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2620"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6582BB-89E5-4105-AA76-CDB551548A42}" type="datetimeFigureOut">
              <a:rPr lang="en-ID" smtClean="0"/>
              <a:t>18/09/2024</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43388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137" y="728307"/>
            <a:ext cx="21113353" cy="26440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86138" y="3353376"/>
            <a:ext cx="10355869"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4" name="Content Placeholder 3"/>
          <p:cNvSpPr>
            <a:spLocks noGrp="1"/>
          </p:cNvSpPr>
          <p:nvPr>
            <p:ph sz="half" idx="2"/>
          </p:nvPr>
        </p:nvSpPr>
        <p:spPr>
          <a:xfrm>
            <a:off x="1686138" y="4996813"/>
            <a:ext cx="10355869"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92620" y="3353376"/>
            <a:ext cx="10406870"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6" name="Content Placeholder 5"/>
          <p:cNvSpPr>
            <a:spLocks noGrp="1"/>
          </p:cNvSpPr>
          <p:nvPr>
            <p:ph sz="quarter" idx="4"/>
          </p:nvPr>
        </p:nvSpPr>
        <p:spPr>
          <a:xfrm>
            <a:off x="12392620" y="4996813"/>
            <a:ext cx="10406870"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6582BB-89E5-4105-AA76-CDB551548A42}" type="datetimeFigureOut">
              <a:rPr lang="en-ID" smtClean="0"/>
              <a:t>18/09/2024</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90691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6582BB-89E5-4105-AA76-CDB551548A42}" type="datetimeFigureOut">
              <a:rPr lang="en-ID" smtClean="0"/>
              <a:t>18/09/2024</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2484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294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Content Placeholder 2"/>
          <p:cNvSpPr>
            <a:spLocks noGrp="1"/>
          </p:cNvSpPr>
          <p:nvPr>
            <p:ph idx="1"/>
          </p:nvPr>
        </p:nvSpPr>
        <p:spPr>
          <a:xfrm>
            <a:off x="10406870" y="1969594"/>
            <a:ext cx="12392620" cy="9721303"/>
          </a:xfrm>
        </p:spPr>
        <p:txBody>
          <a:bodyPr/>
          <a:lstStyle>
            <a:lvl1pPr>
              <a:defRPr sz="6383"/>
            </a:lvl1pPr>
            <a:lvl2pPr>
              <a:defRPr sz="5585"/>
            </a:lvl2pPr>
            <a:lvl3pPr>
              <a:defRPr sz="4787"/>
            </a:lvl3pPr>
            <a:lvl4pPr>
              <a:defRPr sz="3989"/>
            </a:lvl4pPr>
            <a:lvl5pPr>
              <a:defRPr sz="3989"/>
            </a:lvl5pPr>
            <a:lvl6pPr>
              <a:defRPr sz="3989"/>
            </a:lvl6pPr>
            <a:lvl7pPr>
              <a:defRPr sz="3989"/>
            </a:lvl7pPr>
            <a:lvl8pPr>
              <a:defRPr sz="3989"/>
            </a:lvl8pPr>
            <a:lvl9pPr>
              <a:defRPr sz="3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18/09/2024</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74298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06870" y="1969594"/>
            <a:ext cx="12392620" cy="9721303"/>
          </a:xfrm>
        </p:spPr>
        <p:txBody>
          <a:bodyPr anchor="t"/>
          <a:lstStyle>
            <a:lvl1pPr marL="0" indent="0">
              <a:buNone/>
              <a:defRPr sz="6383"/>
            </a:lvl1pPr>
            <a:lvl2pPr marL="911977" indent="0">
              <a:buNone/>
              <a:defRPr sz="5585"/>
            </a:lvl2pPr>
            <a:lvl3pPr marL="1823954" indent="0">
              <a:buNone/>
              <a:defRPr sz="4787"/>
            </a:lvl3pPr>
            <a:lvl4pPr marL="2735931" indent="0">
              <a:buNone/>
              <a:defRPr sz="3989"/>
            </a:lvl4pPr>
            <a:lvl5pPr marL="3647907" indent="0">
              <a:buNone/>
              <a:defRPr sz="3989"/>
            </a:lvl5pPr>
            <a:lvl6pPr marL="4559884" indent="0">
              <a:buNone/>
              <a:defRPr sz="3989"/>
            </a:lvl6pPr>
            <a:lvl7pPr marL="5471861" indent="0">
              <a:buNone/>
              <a:defRPr sz="3989"/>
            </a:lvl7pPr>
            <a:lvl8pPr marL="6383838" indent="0">
              <a:buNone/>
              <a:defRPr sz="3989"/>
            </a:lvl8pPr>
            <a:lvl9pPr marL="7295815" indent="0">
              <a:buNone/>
              <a:defRPr sz="3989"/>
            </a:lvl9pPr>
          </a:lstStyle>
          <a:p>
            <a:r>
              <a:rPr lang="en-US"/>
              <a:t>Click icon to add picture</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18/09/2024</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25848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949" y="728307"/>
            <a:ext cx="21113353" cy="26440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2949" y="3641531"/>
            <a:ext cx="21113353" cy="86795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2949" y="12678860"/>
            <a:ext cx="5507831" cy="728306"/>
          </a:xfrm>
          <a:prstGeom prst="rect">
            <a:avLst/>
          </a:prstGeom>
        </p:spPr>
        <p:txBody>
          <a:bodyPr vert="horz" lIns="91440" tIns="45720" rIns="91440" bIns="45720" rtlCol="0" anchor="ctr"/>
          <a:lstStyle>
            <a:lvl1pPr algn="l">
              <a:defRPr sz="2394">
                <a:solidFill>
                  <a:schemeClr val="tx1">
                    <a:tint val="75000"/>
                  </a:schemeClr>
                </a:solidFill>
              </a:defRPr>
            </a:lvl1pPr>
          </a:lstStyle>
          <a:p>
            <a:fld id="{146582BB-89E5-4105-AA76-CDB551548A42}" type="datetimeFigureOut">
              <a:rPr lang="en-ID" smtClean="0"/>
              <a:t>18/09/2024</a:t>
            </a:fld>
            <a:endParaRPr lang="en-ID"/>
          </a:p>
        </p:txBody>
      </p:sp>
      <p:sp>
        <p:nvSpPr>
          <p:cNvPr id="5" name="Footer Placeholder 4"/>
          <p:cNvSpPr>
            <a:spLocks noGrp="1"/>
          </p:cNvSpPr>
          <p:nvPr>
            <p:ph type="ftr" sz="quarter" idx="3"/>
          </p:nvPr>
        </p:nvSpPr>
        <p:spPr>
          <a:xfrm>
            <a:off x="8108752" y="12678860"/>
            <a:ext cx="8261747" cy="728306"/>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17288470" y="12678860"/>
            <a:ext cx="5507831" cy="728306"/>
          </a:xfrm>
          <a:prstGeom prst="rect">
            <a:avLst/>
          </a:prstGeom>
        </p:spPr>
        <p:txBody>
          <a:bodyPr vert="horz" lIns="91440" tIns="45720" rIns="91440" bIns="45720" rtlCol="0" anchor="ctr"/>
          <a:lstStyle>
            <a:lvl1pPr algn="r">
              <a:defRPr sz="2394">
                <a:solidFill>
                  <a:schemeClr val="tx1">
                    <a:tint val="75000"/>
                  </a:schemeClr>
                </a:solidFill>
              </a:defRPr>
            </a:lvl1pPr>
          </a:lstStyle>
          <a:p>
            <a:fld id="{C5268B5C-60A6-425F-9288-87ACD217A250}" type="slidenum">
              <a:rPr lang="en-ID" smtClean="0"/>
              <a:t>‹#›</a:t>
            </a:fld>
            <a:endParaRPr lang="en-ID"/>
          </a:p>
        </p:txBody>
      </p:sp>
    </p:spTree>
    <p:extLst>
      <p:ext uri="{BB962C8B-B14F-4D97-AF65-F5344CB8AC3E}">
        <p14:creationId xmlns:p14="http://schemas.microsoft.com/office/powerpoint/2010/main" val="39972873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7" r:id="rId14"/>
    <p:sldLayoutId id="2147483661" r:id="rId15"/>
    <p:sldLayoutId id="2147483663" r:id="rId16"/>
    <p:sldLayoutId id="2147483672" r:id="rId17"/>
    <p:sldLayoutId id="2147483664" r:id="rId18"/>
    <p:sldLayoutId id="2147483673" r:id="rId19"/>
    <p:sldLayoutId id="2147483674" r:id="rId20"/>
    <p:sldLayoutId id="2147483668" r:id="rId21"/>
    <p:sldLayoutId id="2147483669" r:id="rId22"/>
    <p:sldLayoutId id="2147483671" r:id="rId23"/>
    <p:sldLayoutId id="2147483676" r:id="rId24"/>
    <p:sldLayoutId id="2147483677" r:id="rId25"/>
    <p:sldLayoutId id="2147483678" r:id="rId26"/>
    <p:sldLayoutId id="2147483679" r:id="rId27"/>
    <p:sldLayoutId id="2147483680" r:id="rId28"/>
  </p:sldLayoutIdLst>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blurry image of people walking past a store&#10;&#10;Description automatically generated">
            <a:extLst>
              <a:ext uri="{FF2B5EF4-FFF2-40B4-BE49-F238E27FC236}">
                <a16:creationId xmlns:a16="http://schemas.microsoft.com/office/drawing/2014/main" id="{DAD1D917-6875-14D4-DBD2-5B6B4FA01DB4}"/>
              </a:ext>
            </a:extLst>
          </p:cNvPr>
          <p:cNvPicPr>
            <a:picLocks noChangeAspect="1"/>
          </p:cNvPicPr>
          <p:nvPr/>
        </p:nvPicPr>
        <p:blipFill>
          <a:blip r:embed="rId3">
            <a:extLst>
              <a:ext uri="{28A0092B-C50C-407E-A947-70E740481C1C}">
                <a14:useLocalDpi xmlns:a14="http://schemas.microsoft.com/office/drawing/2010/main" val="0"/>
              </a:ext>
            </a:extLst>
          </a:blip>
          <a:srcRect t="6537" b="9632"/>
          <a:stretch/>
        </p:blipFill>
        <p:spPr>
          <a:xfrm>
            <a:off x="0" y="0"/>
            <a:ext cx="24479250" cy="13679488"/>
          </a:xfrm>
          <a:prstGeom prst="rect">
            <a:avLst/>
          </a:prstGeom>
        </p:spPr>
      </p:pic>
      <p:pic>
        <p:nvPicPr>
          <p:cNvPr id="3" name="Picture 2" descr="Shape&#10;&#10;Description automatically generated">
            <a:extLst>
              <a:ext uri="{FF2B5EF4-FFF2-40B4-BE49-F238E27FC236}">
                <a16:creationId xmlns:a16="http://schemas.microsoft.com/office/drawing/2014/main" id="{E43D4653-0BCD-4863-BABB-E168DC8D0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319"/>
            <a:ext cx="2541319" cy="1054647"/>
          </a:xfrm>
          <a:prstGeom prst="rect">
            <a:avLst/>
          </a:prstGeom>
        </p:spPr>
      </p:pic>
      <p:sp>
        <p:nvSpPr>
          <p:cNvPr id="6" name="Rectangle 5">
            <a:extLst>
              <a:ext uri="{FF2B5EF4-FFF2-40B4-BE49-F238E27FC236}">
                <a16:creationId xmlns:a16="http://schemas.microsoft.com/office/drawing/2014/main" id="{DDB087AA-A0A3-1439-1A64-E35A7117AB20}"/>
              </a:ext>
            </a:extLst>
          </p:cNvPr>
          <p:cNvSpPr/>
          <p:nvPr/>
        </p:nvSpPr>
        <p:spPr>
          <a:xfrm>
            <a:off x="1591099" y="5192328"/>
            <a:ext cx="12813957" cy="3046988"/>
          </a:xfrm>
          <a:prstGeom prst="rect">
            <a:avLst/>
          </a:prstGeom>
        </p:spPr>
        <p:txBody>
          <a:bodyPr wrap="square">
            <a:spAutoFit/>
          </a:bodyPr>
          <a:lstStyle/>
          <a:p>
            <a:r>
              <a:rPr lang="en-ID" sz="96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Premium</a:t>
            </a:r>
          </a:p>
          <a:p>
            <a:r>
              <a:rPr lang="en-ID" sz="9600" dirty="0">
                <a:solidFill>
                  <a:srgbClr val="0083BF"/>
                </a:solidFill>
                <a:latin typeface="Poppins Black" panose="00000A00000000000000" pitchFamily="50" charset="0"/>
                <a:ea typeface="EB Garamond 12" panose="02020502060206020403" pitchFamily="18" charset="0"/>
                <a:cs typeface="Poppins Black" panose="00000A00000000000000" pitchFamily="50" charset="0"/>
              </a:rPr>
              <a:t>POS</a:t>
            </a:r>
            <a:r>
              <a:rPr lang="sr-Latn-RS" sz="9600" dirty="0">
                <a:solidFill>
                  <a:srgbClr val="0083BF"/>
                </a:solidFill>
                <a:latin typeface="Poppins Black" panose="00000A00000000000000" pitchFamily="50" charset="0"/>
                <a:ea typeface="EB Garamond 12" panose="02020502060206020403" pitchFamily="18" charset="0"/>
                <a:cs typeface="Poppins Black" panose="00000A00000000000000" pitchFamily="50" charset="0"/>
              </a:rPr>
              <a:t> </a:t>
            </a:r>
            <a:r>
              <a:rPr lang="en-ID" sz="96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Industry</a:t>
            </a:r>
          </a:p>
        </p:txBody>
      </p:sp>
      <p:sp>
        <p:nvSpPr>
          <p:cNvPr id="8" name="TextBox 7">
            <a:extLst>
              <a:ext uri="{FF2B5EF4-FFF2-40B4-BE49-F238E27FC236}">
                <a16:creationId xmlns:a16="http://schemas.microsoft.com/office/drawing/2014/main" id="{1C64B9DE-E6AE-A0F7-6EB2-2DE8175A8A90}"/>
              </a:ext>
            </a:extLst>
          </p:cNvPr>
          <p:cNvSpPr txBox="1"/>
          <p:nvPr/>
        </p:nvSpPr>
        <p:spPr>
          <a:xfrm>
            <a:off x="1714842" y="8239316"/>
            <a:ext cx="7055708" cy="1200329"/>
          </a:xfrm>
          <a:prstGeom prst="rect">
            <a:avLst/>
          </a:prstGeom>
          <a:noFill/>
        </p:spPr>
        <p:txBody>
          <a:bodyPr wrap="square" rtlCol="0">
            <a:spAutoFit/>
          </a:bodyPr>
          <a:lstStyle/>
          <a:p>
            <a:r>
              <a:rPr lang="en-US" sz="2400" i="0" dirty="0">
                <a:solidFill>
                  <a:schemeClr val="bg1"/>
                </a:solidFill>
                <a:effectLst/>
                <a:latin typeface="Poppins Light" panose="00000400000000000000" pitchFamily="2" charset="0"/>
                <a:cs typeface="Poppins Light" panose="00000400000000000000" pitchFamily="2" charset="0"/>
              </a:rPr>
              <a:t>People are always going to go shopping. </a:t>
            </a:r>
          </a:p>
          <a:p>
            <a:r>
              <a:rPr lang="en-US" sz="2400" i="0" dirty="0">
                <a:solidFill>
                  <a:schemeClr val="bg1"/>
                </a:solidFill>
                <a:effectLst/>
                <a:latin typeface="Poppins Light" panose="00000400000000000000" pitchFamily="2" charset="0"/>
                <a:cs typeface="Poppins Light" panose="00000400000000000000" pitchFamily="2" charset="0"/>
              </a:rPr>
              <a:t>A lot of our effort is just how do we make the retail experience a great one!</a:t>
            </a:r>
          </a:p>
        </p:txBody>
      </p:sp>
    </p:spTree>
    <p:extLst>
      <p:ext uri="{BB962C8B-B14F-4D97-AF65-F5344CB8AC3E}">
        <p14:creationId xmlns:p14="http://schemas.microsoft.com/office/powerpoint/2010/main" val="42731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 with a counter and a person in the background&#10;&#10;Description automatically generated with medium confidence">
            <a:extLst>
              <a:ext uri="{FF2B5EF4-FFF2-40B4-BE49-F238E27FC236}">
                <a16:creationId xmlns:a16="http://schemas.microsoft.com/office/drawing/2014/main" id="{E70E7EE2-612A-D520-1FA2-7D22C909DE2D}"/>
              </a:ext>
            </a:extLst>
          </p:cNvPr>
          <p:cNvPicPr>
            <a:picLocks noChangeAspect="1"/>
          </p:cNvPicPr>
          <p:nvPr/>
        </p:nvPicPr>
        <p:blipFill>
          <a:blip r:embed="rId2">
            <a:extLst>
              <a:ext uri="{28A0092B-C50C-407E-A947-70E740481C1C}">
                <a14:useLocalDpi xmlns:a14="http://schemas.microsoft.com/office/drawing/2010/main" val="0"/>
              </a:ext>
            </a:extLst>
          </a:blip>
          <a:srcRect l="2284" r="1"/>
          <a:stretch/>
        </p:blipFill>
        <p:spPr>
          <a:xfrm>
            <a:off x="4500193" y="0"/>
            <a:ext cx="9897036" cy="6755654"/>
          </a:xfrm>
          <a:prstGeom prst="rect">
            <a:avLst/>
          </a:prstGeom>
        </p:spPr>
      </p:pic>
      <p:pic>
        <p:nvPicPr>
          <p:cNvPr id="7" name="Picture 6" descr="A person and person jumping into a pool&#10;&#10;Description automatically generated">
            <a:extLst>
              <a:ext uri="{FF2B5EF4-FFF2-40B4-BE49-F238E27FC236}">
                <a16:creationId xmlns:a16="http://schemas.microsoft.com/office/drawing/2014/main" id="{706C2390-B90A-E08F-A2B9-5E0A237B8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192" y="7080318"/>
            <a:ext cx="9893808" cy="6599170"/>
          </a:xfrm>
          <a:prstGeom prst="rect">
            <a:avLst/>
          </a:prstGeom>
        </p:spPr>
      </p:pic>
      <p:pic>
        <p:nvPicPr>
          <p:cNvPr id="5" name="Picture 4" descr="A display of cell phones on a counter&#10;&#10;Description automatically generated">
            <a:extLst>
              <a:ext uri="{FF2B5EF4-FFF2-40B4-BE49-F238E27FC236}">
                <a16:creationId xmlns:a16="http://schemas.microsoft.com/office/drawing/2014/main" id="{AB6855B3-0C6F-1CD7-D7AC-6042A743F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3100" y="0"/>
            <a:ext cx="9113195" cy="13678342"/>
          </a:xfrm>
          <a:prstGeom prst="rect">
            <a:avLst/>
          </a:prstGeom>
        </p:spPr>
      </p:pic>
      <p:sp>
        <p:nvSpPr>
          <p:cNvPr id="2" name="TextBox 1">
            <a:extLst>
              <a:ext uri="{FF2B5EF4-FFF2-40B4-BE49-F238E27FC236}">
                <a16:creationId xmlns:a16="http://schemas.microsoft.com/office/drawing/2014/main" id="{5FC007FC-C0B6-BAB6-53C6-B797B1151340}"/>
              </a:ext>
            </a:extLst>
          </p:cNvPr>
          <p:cNvSpPr txBox="1"/>
          <p:nvPr/>
        </p:nvSpPr>
        <p:spPr>
          <a:xfrm rot="16200000">
            <a:off x="-6921731" y="4865049"/>
            <a:ext cx="15456472" cy="2554545"/>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BARCELONA</a:t>
            </a:r>
            <a:endParaRPr lang="LID4096" sz="16000" dirty="0">
              <a:solidFill>
                <a:schemeClr val="tx1">
                  <a:lumMod val="75000"/>
                  <a:lumOff val="25000"/>
                </a:schemeClr>
              </a:solidFill>
              <a:latin typeface="Poppins Black" panose="00000A00000000000000" pitchFamily="2" charset="0"/>
              <a:cs typeface="Poppins Black" panose="00000A00000000000000" pitchFamily="2" charset="0"/>
            </a:endParaRPr>
          </a:p>
        </p:txBody>
      </p:sp>
      <p:pic>
        <p:nvPicPr>
          <p:cNvPr id="4" name="Picture 3">
            <a:extLst>
              <a:ext uri="{FF2B5EF4-FFF2-40B4-BE49-F238E27FC236}">
                <a16:creationId xmlns:a16="http://schemas.microsoft.com/office/drawing/2014/main" id="{0390405C-DBDF-B479-4293-FF2AA6CC8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6" name="Picture 5">
            <a:extLst>
              <a:ext uri="{FF2B5EF4-FFF2-40B4-BE49-F238E27FC236}">
                <a16:creationId xmlns:a16="http://schemas.microsoft.com/office/drawing/2014/main" id="{A3310B24-66F7-8AFA-3964-B2554B86D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10" name="TextBox 9">
            <a:extLst>
              <a:ext uri="{FF2B5EF4-FFF2-40B4-BE49-F238E27FC236}">
                <a16:creationId xmlns:a16="http://schemas.microsoft.com/office/drawing/2014/main" id="{2A1DC7F0-D8E4-B834-52E1-CA42DDBEC287}"/>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2023</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3885379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F51B177-F034-27F1-9FB9-6768D1CB7DBD}"/>
              </a:ext>
            </a:extLst>
          </p:cNvPr>
          <p:cNvGrpSpPr/>
          <p:nvPr/>
        </p:nvGrpSpPr>
        <p:grpSpPr>
          <a:xfrm>
            <a:off x="4496963" y="0"/>
            <a:ext cx="19313726" cy="13679487"/>
            <a:chOff x="4162584" y="1147"/>
            <a:chExt cx="19389768" cy="13679489"/>
          </a:xfrm>
        </p:grpSpPr>
        <p:pic>
          <p:nvPicPr>
            <p:cNvPr id="16" name="Picture 15" descr="A sign in a store&#10;&#10;Description automatically generated">
              <a:extLst>
                <a:ext uri="{FF2B5EF4-FFF2-40B4-BE49-F238E27FC236}">
                  <a16:creationId xmlns:a16="http://schemas.microsoft.com/office/drawing/2014/main" id="{4C626087-C145-18D9-5B06-0EEEE79FA26A}"/>
                </a:ext>
              </a:extLst>
            </p:cNvPr>
            <p:cNvPicPr>
              <a:picLocks noChangeAspect="1"/>
            </p:cNvPicPr>
            <p:nvPr/>
          </p:nvPicPr>
          <p:blipFill>
            <a:blip r:embed="rId2">
              <a:extLst>
                <a:ext uri="{28A0092B-C50C-407E-A947-70E740481C1C}">
                  <a14:useLocalDpi xmlns:a14="http://schemas.microsoft.com/office/drawing/2010/main" val="0"/>
                </a:ext>
              </a:extLst>
            </a:blip>
            <a:srcRect l="8662" r="1701" b="8238"/>
            <a:stretch/>
          </p:blipFill>
          <p:spPr>
            <a:xfrm>
              <a:off x="4162584" y="2296"/>
              <a:ext cx="9893807" cy="6755653"/>
            </a:xfrm>
            <a:prstGeom prst="rect">
              <a:avLst/>
            </a:prstGeom>
          </p:spPr>
        </p:pic>
        <p:pic>
          <p:nvPicPr>
            <p:cNvPr id="9" name="Picture 8" descr="A display of cell phones&#10;&#10;Description automatically generated">
              <a:extLst>
                <a:ext uri="{FF2B5EF4-FFF2-40B4-BE49-F238E27FC236}">
                  <a16:creationId xmlns:a16="http://schemas.microsoft.com/office/drawing/2014/main" id="{C52B05AF-42B6-40A3-A4E4-E38994ABB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9157" y="1147"/>
              <a:ext cx="9113195" cy="13678341"/>
            </a:xfrm>
            <a:prstGeom prst="rect">
              <a:avLst/>
            </a:prstGeom>
          </p:spPr>
        </p:pic>
        <p:pic>
          <p:nvPicPr>
            <p:cNvPr id="11" name="Picture 10" descr="A table with electronics on it&#10;&#10;Description automatically generated">
              <a:extLst>
                <a:ext uri="{FF2B5EF4-FFF2-40B4-BE49-F238E27FC236}">
                  <a16:creationId xmlns:a16="http://schemas.microsoft.com/office/drawing/2014/main" id="{8CEF9C5E-28D8-598E-38F3-055045188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584" y="7081467"/>
              <a:ext cx="9893807" cy="6599169"/>
            </a:xfrm>
            <a:prstGeom prst="rect">
              <a:avLst/>
            </a:prstGeom>
          </p:spPr>
        </p:pic>
      </p:grpSp>
      <p:pic>
        <p:nvPicPr>
          <p:cNvPr id="12" name="Picture 11">
            <a:extLst>
              <a:ext uri="{FF2B5EF4-FFF2-40B4-BE49-F238E27FC236}">
                <a16:creationId xmlns:a16="http://schemas.microsoft.com/office/drawing/2014/main" id="{EBA6393F-6771-7108-85F2-DA236C0D0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13" name="Picture 12">
            <a:extLst>
              <a:ext uri="{FF2B5EF4-FFF2-40B4-BE49-F238E27FC236}">
                <a16:creationId xmlns:a16="http://schemas.microsoft.com/office/drawing/2014/main" id="{F38200C9-9C3E-72B0-F901-F56B1AAC2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8" name="TextBox 7">
            <a:extLst>
              <a:ext uri="{FF2B5EF4-FFF2-40B4-BE49-F238E27FC236}">
                <a16:creationId xmlns:a16="http://schemas.microsoft.com/office/drawing/2014/main" id="{AC36944C-9A0F-B9B7-6368-276669998094}"/>
              </a:ext>
            </a:extLst>
          </p:cNvPr>
          <p:cNvSpPr txBox="1"/>
          <p:nvPr/>
        </p:nvSpPr>
        <p:spPr>
          <a:xfrm rot="16200000">
            <a:off x="-4778448" y="7015596"/>
            <a:ext cx="11150962" cy="2554545"/>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MADRID</a:t>
            </a:r>
            <a:endParaRPr lang="LID4096" sz="16000" dirty="0">
              <a:solidFill>
                <a:schemeClr val="tx1">
                  <a:lumMod val="75000"/>
                  <a:lumOff val="25000"/>
                </a:schemeClr>
              </a:solidFill>
              <a:latin typeface="Poppins Black" panose="00000A00000000000000" pitchFamily="2" charset="0"/>
              <a:cs typeface="Poppins Black" panose="00000A00000000000000" pitchFamily="2" charset="0"/>
            </a:endParaRPr>
          </a:p>
        </p:txBody>
      </p:sp>
      <p:sp>
        <p:nvSpPr>
          <p:cNvPr id="15" name="TextBox 14">
            <a:extLst>
              <a:ext uri="{FF2B5EF4-FFF2-40B4-BE49-F238E27FC236}">
                <a16:creationId xmlns:a16="http://schemas.microsoft.com/office/drawing/2014/main" id="{CECC7C39-645F-2C5B-D2FD-6862E681AB4D}"/>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2023</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300544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splay of art and pictures&#10;&#10;Description automatically generated with medium confidence">
            <a:extLst>
              <a:ext uri="{FF2B5EF4-FFF2-40B4-BE49-F238E27FC236}">
                <a16:creationId xmlns:a16="http://schemas.microsoft.com/office/drawing/2014/main" id="{D0343922-66C7-D335-2D11-2E68333CB3C6}"/>
              </a:ext>
            </a:extLst>
          </p:cNvPr>
          <p:cNvPicPr>
            <a:picLocks noChangeAspect="1"/>
          </p:cNvPicPr>
          <p:nvPr/>
        </p:nvPicPr>
        <p:blipFill>
          <a:blip r:embed="rId2">
            <a:extLst>
              <a:ext uri="{28A0092B-C50C-407E-A947-70E740481C1C}">
                <a14:useLocalDpi xmlns:a14="http://schemas.microsoft.com/office/drawing/2010/main" val="0"/>
              </a:ext>
            </a:extLst>
          </a:blip>
          <a:srcRect l="1508" r="1508"/>
          <a:stretch/>
        </p:blipFill>
        <p:spPr>
          <a:xfrm>
            <a:off x="4520359" y="7080318"/>
            <a:ext cx="9897036" cy="6599170"/>
          </a:xfrm>
          <a:prstGeom prst="rect">
            <a:avLst/>
          </a:prstGeom>
        </p:spPr>
      </p:pic>
      <p:pic>
        <p:nvPicPr>
          <p:cNvPr id="17" name="Picture 16" descr="A close-up of a counter&#10;&#10;Description automatically generated">
            <a:extLst>
              <a:ext uri="{FF2B5EF4-FFF2-40B4-BE49-F238E27FC236}">
                <a16:creationId xmlns:a16="http://schemas.microsoft.com/office/drawing/2014/main" id="{18E0BC5E-03A2-B437-1595-A42302DC8674}"/>
              </a:ext>
            </a:extLst>
          </p:cNvPr>
          <p:cNvPicPr>
            <a:picLocks noChangeAspect="1"/>
          </p:cNvPicPr>
          <p:nvPr/>
        </p:nvPicPr>
        <p:blipFill>
          <a:blip r:embed="rId3">
            <a:extLst>
              <a:ext uri="{28A0092B-C50C-407E-A947-70E740481C1C}">
                <a14:useLocalDpi xmlns:a14="http://schemas.microsoft.com/office/drawing/2010/main" val="0"/>
              </a:ext>
            </a:extLst>
          </a:blip>
          <a:srcRect b="900"/>
          <a:stretch/>
        </p:blipFill>
        <p:spPr>
          <a:xfrm>
            <a:off x="14783266" y="1"/>
            <a:ext cx="9124220" cy="13679488"/>
          </a:xfrm>
          <a:prstGeom prst="rect">
            <a:avLst/>
          </a:prstGeom>
        </p:spPr>
      </p:pic>
      <p:pic>
        <p:nvPicPr>
          <p:cNvPr id="7" name="Picture 6" descr="A display of a cell phone&#10;&#10;Description automatically generated">
            <a:extLst>
              <a:ext uri="{FF2B5EF4-FFF2-40B4-BE49-F238E27FC236}">
                <a16:creationId xmlns:a16="http://schemas.microsoft.com/office/drawing/2014/main" id="{BEAB0227-F5D3-0DBD-2A10-39DB622D1600}"/>
              </a:ext>
            </a:extLst>
          </p:cNvPr>
          <p:cNvPicPr>
            <a:picLocks noChangeAspect="1"/>
          </p:cNvPicPr>
          <p:nvPr/>
        </p:nvPicPr>
        <p:blipFill>
          <a:blip r:embed="rId4">
            <a:extLst>
              <a:ext uri="{28A0092B-C50C-407E-A947-70E740481C1C}">
                <a14:useLocalDpi xmlns:a14="http://schemas.microsoft.com/office/drawing/2010/main" val="0"/>
              </a:ext>
            </a:extLst>
          </a:blip>
          <a:srcRect l="4320" r="936"/>
          <a:stretch/>
        </p:blipFill>
        <p:spPr>
          <a:xfrm>
            <a:off x="4520359" y="-1146"/>
            <a:ext cx="9897036" cy="6755655"/>
          </a:xfrm>
          <a:prstGeom prst="rect">
            <a:avLst/>
          </a:prstGeom>
        </p:spPr>
      </p:pic>
      <p:pic>
        <p:nvPicPr>
          <p:cNvPr id="19" name="Picture 18">
            <a:extLst>
              <a:ext uri="{FF2B5EF4-FFF2-40B4-BE49-F238E27FC236}">
                <a16:creationId xmlns:a16="http://schemas.microsoft.com/office/drawing/2014/main" id="{98A072B8-BCF7-D606-C66E-93070F479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20" name="Picture 19">
            <a:extLst>
              <a:ext uri="{FF2B5EF4-FFF2-40B4-BE49-F238E27FC236}">
                <a16:creationId xmlns:a16="http://schemas.microsoft.com/office/drawing/2014/main" id="{5801A25A-6B41-0D4E-13DF-81E42FF4A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22" name="TextBox 21">
            <a:extLst>
              <a:ext uri="{FF2B5EF4-FFF2-40B4-BE49-F238E27FC236}">
                <a16:creationId xmlns:a16="http://schemas.microsoft.com/office/drawing/2014/main" id="{A4D0F0F6-6648-C5C7-75EA-74F4EE075766}"/>
              </a:ext>
            </a:extLst>
          </p:cNvPr>
          <p:cNvSpPr txBox="1"/>
          <p:nvPr/>
        </p:nvSpPr>
        <p:spPr>
          <a:xfrm rot="16200000">
            <a:off x="-6566205" y="5261621"/>
            <a:ext cx="14659919" cy="2477601"/>
          </a:xfrm>
          <a:prstGeom prst="rect">
            <a:avLst/>
          </a:prstGeom>
          <a:noFill/>
        </p:spPr>
        <p:txBody>
          <a:bodyPr wrap="square" rtlCol="0">
            <a:spAutoFit/>
          </a:bodyPr>
          <a:lstStyle/>
          <a:p>
            <a:r>
              <a:rPr lang="en-US" sz="15300" dirty="0">
                <a:solidFill>
                  <a:schemeClr val="tx1">
                    <a:lumMod val="75000"/>
                    <a:lumOff val="25000"/>
                  </a:schemeClr>
                </a:solidFill>
                <a:latin typeface="Poppins Black" panose="00000A00000000000000" pitchFamily="2" charset="0"/>
                <a:cs typeface="Poppins Black" panose="00000A00000000000000" pitchFamily="2" charset="0"/>
              </a:rPr>
              <a:t>ZURICH</a:t>
            </a:r>
            <a:endParaRPr lang="LID4096" sz="15300" dirty="0">
              <a:solidFill>
                <a:schemeClr val="tx1">
                  <a:lumMod val="75000"/>
                  <a:lumOff val="25000"/>
                </a:schemeClr>
              </a:solidFill>
              <a:latin typeface="Poppins Black" panose="00000A00000000000000" pitchFamily="2" charset="0"/>
              <a:cs typeface="Poppins Black" panose="00000A00000000000000" pitchFamily="2" charset="0"/>
            </a:endParaRPr>
          </a:p>
        </p:txBody>
      </p:sp>
      <p:sp>
        <p:nvSpPr>
          <p:cNvPr id="23" name="TextBox 22">
            <a:extLst>
              <a:ext uri="{FF2B5EF4-FFF2-40B4-BE49-F238E27FC236}">
                <a16:creationId xmlns:a16="http://schemas.microsoft.com/office/drawing/2014/main" id="{5B1678C2-1424-43B0-2B5E-8681CB73A697}"/>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2023</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3959910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ard with a white sign on a white surface&#10;&#10;Description automatically generated">
            <a:extLst>
              <a:ext uri="{FF2B5EF4-FFF2-40B4-BE49-F238E27FC236}">
                <a16:creationId xmlns:a16="http://schemas.microsoft.com/office/drawing/2014/main" id="{62AD7D7B-7E3C-53C0-D521-8DA6A5C3C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3267" y="0"/>
            <a:ext cx="9124218" cy="13679488"/>
          </a:xfrm>
          <a:prstGeom prst="rect">
            <a:avLst/>
          </a:prstGeom>
        </p:spPr>
      </p:pic>
      <p:pic>
        <p:nvPicPr>
          <p:cNvPr id="5" name="Picture 4" descr="A person holding a cup&#10;&#10;Description automatically generated">
            <a:extLst>
              <a:ext uri="{FF2B5EF4-FFF2-40B4-BE49-F238E27FC236}">
                <a16:creationId xmlns:a16="http://schemas.microsoft.com/office/drawing/2014/main" id="{F9BD0B43-B900-55C7-781E-1CD350AE1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359" y="1146"/>
            <a:ext cx="9897035" cy="6755655"/>
          </a:xfrm>
          <a:prstGeom prst="rect">
            <a:avLst/>
          </a:prstGeom>
        </p:spPr>
      </p:pic>
      <p:pic>
        <p:nvPicPr>
          <p:cNvPr id="13" name="Picture 12" descr="A store with shelves and shelves of electronics&#10;&#10;Description automatically generated with medium confidence">
            <a:extLst>
              <a:ext uri="{FF2B5EF4-FFF2-40B4-BE49-F238E27FC236}">
                <a16:creationId xmlns:a16="http://schemas.microsoft.com/office/drawing/2014/main" id="{1FBF9C79-6D8D-8EA4-EC31-8EB76ED16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359" y="7080318"/>
            <a:ext cx="9897036" cy="6598024"/>
          </a:xfrm>
          <a:prstGeom prst="rect">
            <a:avLst/>
          </a:prstGeom>
        </p:spPr>
      </p:pic>
      <p:sp>
        <p:nvSpPr>
          <p:cNvPr id="4" name="TextBox 3">
            <a:extLst>
              <a:ext uri="{FF2B5EF4-FFF2-40B4-BE49-F238E27FC236}">
                <a16:creationId xmlns:a16="http://schemas.microsoft.com/office/drawing/2014/main" id="{9FCFF3EE-8FA5-E5BC-3A0D-23647E0AF923}"/>
              </a:ext>
            </a:extLst>
          </p:cNvPr>
          <p:cNvSpPr txBox="1"/>
          <p:nvPr/>
        </p:nvSpPr>
        <p:spPr>
          <a:xfrm rot="16200000">
            <a:off x="-4770782" y="7015595"/>
            <a:ext cx="11150962" cy="2554545"/>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MADRID</a:t>
            </a:r>
            <a:endParaRPr lang="LID4096" sz="16000" dirty="0">
              <a:solidFill>
                <a:schemeClr val="tx1">
                  <a:lumMod val="75000"/>
                  <a:lumOff val="25000"/>
                </a:schemeClr>
              </a:solidFill>
              <a:latin typeface="Poppins Black" panose="00000A00000000000000" pitchFamily="2" charset="0"/>
              <a:cs typeface="Poppins Black" panose="00000A00000000000000" pitchFamily="2" charset="0"/>
            </a:endParaRPr>
          </a:p>
        </p:txBody>
      </p:sp>
      <p:pic>
        <p:nvPicPr>
          <p:cNvPr id="7" name="Picture 6">
            <a:extLst>
              <a:ext uri="{FF2B5EF4-FFF2-40B4-BE49-F238E27FC236}">
                <a16:creationId xmlns:a16="http://schemas.microsoft.com/office/drawing/2014/main" id="{A7886E43-ACE0-3F02-E1D7-45B1ED457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8" name="Picture 7">
            <a:extLst>
              <a:ext uri="{FF2B5EF4-FFF2-40B4-BE49-F238E27FC236}">
                <a16:creationId xmlns:a16="http://schemas.microsoft.com/office/drawing/2014/main" id="{C3A1AA5F-F8CD-11EA-BEE9-D1B623923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11" name="TextBox 10">
            <a:extLst>
              <a:ext uri="{FF2B5EF4-FFF2-40B4-BE49-F238E27FC236}">
                <a16:creationId xmlns:a16="http://schemas.microsoft.com/office/drawing/2014/main" id="{4621E3CC-0E80-D575-48A4-F9A60F2F099B}"/>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2022</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865902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splay of electronics in a store&#10;&#10;Description automatically generated">
            <a:extLst>
              <a:ext uri="{FF2B5EF4-FFF2-40B4-BE49-F238E27FC236}">
                <a16:creationId xmlns:a16="http://schemas.microsoft.com/office/drawing/2014/main" id="{AAB1899A-4A08-F363-F1D6-E1D6218E9DCE}"/>
              </a:ext>
            </a:extLst>
          </p:cNvPr>
          <p:cNvPicPr>
            <a:picLocks noChangeAspect="1"/>
          </p:cNvPicPr>
          <p:nvPr/>
        </p:nvPicPr>
        <p:blipFill>
          <a:blip r:embed="rId2">
            <a:extLst>
              <a:ext uri="{28A0092B-C50C-407E-A947-70E740481C1C}">
                <a14:useLocalDpi xmlns:a14="http://schemas.microsoft.com/office/drawing/2010/main" val="0"/>
              </a:ext>
            </a:extLst>
          </a:blip>
          <a:srcRect l="7138" r="3659"/>
          <a:stretch/>
        </p:blipFill>
        <p:spPr>
          <a:xfrm>
            <a:off x="14769345" y="0"/>
            <a:ext cx="9152062" cy="13679488"/>
          </a:xfrm>
          <a:prstGeom prst="rect">
            <a:avLst/>
          </a:prstGeom>
        </p:spPr>
      </p:pic>
      <p:pic>
        <p:nvPicPr>
          <p:cNvPr id="3" name="Picture 2" descr="A store with a round table and display&#10;&#10;Description automatically generated with medium confidence">
            <a:extLst>
              <a:ext uri="{FF2B5EF4-FFF2-40B4-BE49-F238E27FC236}">
                <a16:creationId xmlns:a16="http://schemas.microsoft.com/office/drawing/2014/main" id="{0F12B560-1B24-274F-0B34-484EC5C78519}"/>
              </a:ext>
            </a:extLst>
          </p:cNvPr>
          <p:cNvPicPr>
            <a:picLocks noChangeAspect="1"/>
          </p:cNvPicPr>
          <p:nvPr/>
        </p:nvPicPr>
        <p:blipFill>
          <a:blip r:embed="rId3">
            <a:extLst>
              <a:ext uri="{28A0092B-C50C-407E-A947-70E740481C1C}">
                <a14:useLocalDpi xmlns:a14="http://schemas.microsoft.com/office/drawing/2010/main" val="0"/>
              </a:ext>
            </a:extLst>
          </a:blip>
          <a:srcRect t="4671" r="3562" b="7375"/>
          <a:stretch/>
        </p:blipFill>
        <p:spPr>
          <a:xfrm>
            <a:off x="4496965" y="0"/>
            <a:ext cx="9906507" cy="6776126"/>
          </a:xfrm>
          <a:prstGeom prst="rect">
            <a:avLst/>
          </a:prstGeom>
        </p:spPr>
      </p:pic>
      <p:pic>
        <p:nvPicPr>
          <p:cNvPr id="9" name="Picture 8" descr="A display of electronics in a store&#10;&#10;Description automatically generated">
            <a:extLst>
              <a:ext uri="{FF2B5EF4-FFF2-40B4-BE49-F238E27FC236}">
                <a16:creationId xmlns:a16="http://schemas.microsoft.com/office/drawing/2014/main" id="{ED901CCB-F822-8310-7F50-43FE6C3E9775}"/>
              </a:ext>
            </a:extLst>
          </p:cNvPr>
          <p:cNvPicPr>
            <a:picLocks noChangeAspect="1"/>
          </p:cNvPicPr>
          <p:nvPr/>
        </p:nvPicPr>
        <p:blipFill>
          <a:blip r:embed="rId4">
            <a:extLst>
              <a:ext uri="{28A0092B-C50C-407E-A947-70E740481C1C}">
                <a14:useLocalDpi xmlns:a14="http://schemas.microsoft.com/office/drawing/2010/main" val="0"/>
              </a:ext>
            </a:extLst>
          </a:blip>
          <a:srcRect l="3654" t="4086" r="433" b="10738"/>
          <a:stretch/>
        </p:blipFill>
        <p:spPr>
          <a:xfrm>
            <a:off x="4483247" y="7080318"/>
            <a:ext cx="9906507" cy="6598024"/>
          </a:xfrm>
          <a:prstGeom prst="rect">
            <a:avLst/>
          </a:prstGeom>
        </p:spPr>
      </p:pic>
      <p:sp>
        <p:nvSpPr>
          <p:cNvPr id="27" name="TextBox 26">
            <a:extLst>
              <a:ext uri="{FF2B5EF4-FFF2-40B4-BE49-F238E27FC236}">
                <a16:creationId xmlns:a16="http://schemas.microsoft.com/office/drawing/2014/main" id="{48406A1A-AE2D-B804-B43A-83DB7E3EDB89}"/>
              </a:ext>
            </a:extLst>
          </p:cNvPr>
          <p:cNvSpPr txBox="1"/>
          <p:nvPr/>
        </p:nvSpPr>
        <p:spPr>
          <a:xfrm rot="16200000">
            <a:off x="-3242974" y="6083999"/>
            <a:ext cx="10551945" cy="5016758"/>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HELSINKI</a:t>
            </a:r>
          </a:p>
          <a:p>
            <a:r>
              <a:rPr lang="en-US" sz="16000" dirty="0">
                <a:solidFill>
                  <a:schemeClr val="bg2"/>
                </a:solidFill>
                <a:latin typeface="Poppins Black" panose="00000A00000000000000" pitchFamily="2" charset="0"/>
                <a:cs typeface="Poppins Black" panose="00000A00000000000000" pitchFamily="2" charset="0"/>
              </a:rPr>
              <a:t>		</a:t>
            </a:r>
            <a:endParaRPr lang="LID4096" sz="10000" dirty="0">
              <a:solidFill>
                <a:schemeClr val="bg2"/>
              </a:solidFill>
              <a:latin typeface="Poppins" panose="00000500000000000000" pitchFamily="2" charset="0"/>
              <a:cs typeface="Poppins" panose="00000500000000000000" pitchFamily="2" charset="0"/>
            </a:endParaRPr>
          </a:p>
        </p:txBody>
      </p:sp>
      <p:pic>
        <p:nvPicPr>
          <p:cNvPr id="29" name="Picture 28">
            <a:extLst>
              <a:ext uri="{FF2B5EF4-FFF2-40B4-BE49-F238E27FC236}">
                <a16:creationId xmlns:a16="http://schemas.microsoft.com/office/drawing/2014/main" id="{EF5C9440-14BC-404D-B299-8A5D8E52E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30" name="Picture 29">
            <a:extLst>
              <a:ext uri="{FF2B5EF4-FFF2-40B4-BE49-F238E27FC236}">
                <a16:creationId xmlns:a16="http://schemas.microsoft.com/office/drawing/2014/main" id="{585F7949-DD04-0F92-9453-AE14342DF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32" name="TextBox 31">
            <a:extLst>
              <a:ext uri="{FF2B5EF4-FFF2-40B4-BE49-F238E27FC236}">
                <a16:creationId xmlns:a16="http://schemas.microsoft.com/office/drawing/2014/main" id="{EF490CDE-F3C6-C4EC-C485-69504C21D8BD}"/>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2024</a:t>
            </a:r>
          </a:p>
        </p:txBody>
      </p:sp>
    </p:spTree>
    <p:extLst>
      <p:ext uri="{BB962C8B-B14F-4D97-AF65-F5344CB8AC3E}">
        <p14:creationId xmlns:p14="http://schemas.microsoft.com/office/powerpoint/2010/main" val="724441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standing in front of a display&#10;&#10;Description automatically generated">
            <a:extLst>
              <a:ext uri="{FF2B5EF4-FFF2-40B4-BE49-F238E27FC236}">
                <a16:creationId xmlns:a16="http://schemas.microsoft.com/office/drawing/2014/main" id="{E408287B-1BA0-1367-DAB6-1E11657A02E4}"/>
              </a:ext>
            </a:extLst>
          </p:cNvPr>
          <p:cNvPicPr>
            <a:picLocks noChangeAspect="1"/>
          </p:cNvPicPr>
          <p:nvPr/>
        </p:nvPicPr>
        <p:blipFill>
          <a:blip r:embed="rId2"/>
          <a:srcRect l="2572" t="126" r="602" b="-126"/>
          <a:stretch/>
        </p:blipFill>
        <p:spPr>
          <a:xfrm>
            <a:off x="4506437" y="1"/>
            <a:ext cx="19414970" cy="13696800"/>
          </a:xfrm>
          <a:prstGeom prst="rect">
            <a:avLst/>
          </a:prstGeom>
        </p:spPr>
      </p:pic>
      <p:sp>
        <p:nvSpPr>
          <p:cNvPr id="20" name="TextBox 19">
            <a:extLst>
              <a:ext uri="{FF2B5EF4-FFF2-40B4-BE49-F238E27FC236}">
                <a16:creationId xmlns:a16="http://schemas.microsoft.com/office/drawing/2014/main" id="{5C1BA4FC-2AB1-0F80-AEB3-2D8363818155}"/>
              </a:ext>
            </a:extLst>
          </p:cNvPr>
          <p:cNvSpPr txBox="1"/>
          <p:nvPr/>
        </p:nvSpPr>
        <p:spPr>
          <a:xfrm rot="16200000">
            <a:off x="-4770782" y="7015595"/>
            <a:ext cx="11150962" cy="2554545"/>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BOLOGNA</a:t>
            </a:r>
            <a:endParaRPr lang="LID4096" sz="16000" dirty="0">
              <a:solidFill>
                <a:schemeClr val="tx1">
                  <a:lumMod val="75000"/>
                  <a:lumOff val="25000"/>
                </a:schemeClr>
              </a:solidFill>
              <a:latin typeface="Poppins Black" panose="00000A00000000000000" pitchFamily="2" charset="0"/>
              <a:cs typeface="Poppins Black" panose="00000A00000000000000" pitchFamily="2" charset="0"/>
            </a:endParaRPr>
          </a:p>
        </p:txBody>
      </p:sp>
      <p:pic>
        <p:nvPicPr>
          <p:cNvPr id="24" name="Picture 23">
            <a:extLst>
              <a:ext uri="{FF2B5EF4-FFF2-40B4-BE49-F238E27FC236}">
                <a16:creationId xmlns:a16="http://schemas.microsoft.com/office/drawing/2014/main" id="{BCB90F93-2CFF-370C-BD39-FDEE8DF67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26" name="Picture 25">
            <a:extLst>
              <a:ext uri="{FF2B5EF4-FFF2-40B4-BE49-F238E27FC236}">
                <a16:creationId xmlns:a16="http://schemas.microsoft.com/office/drawing/2014/main" id="{49BA1CC2-4751-200A-73F3-FB108084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33" name="TextBox 32">
            <a:extLst>
              <a:ext uri="{FF2B5EF4-FFF2-40B4-BE49-F238E27FC236}">
                <a16:creationId xmlns:a16="http://schemas.microsoft.com/office/drawing/2014/main" id="{84C28704-D069-1AA5-96DE-DE2CA68C69EE}"/>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2024</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2965047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F96A4-8CEE-C5DB-DDEC-47A0CD2E31EE}"/>
              </a:ext>
            </a:extLst>
          </p:cNvPr>
          <p:cNvSpPr txBox="1"/>
          <p:nvPr/>
        </p:nvSpPr>
        <p:spPr>
          <a:xfrm>
            <a:off x="1360328" y="326872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2018</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
        <p:nvSpPr>
          <p:cNvPr id="3" name="TextBox 2">
            <a:extLst>
              <a:ext uri="{FF2B5EF4-FFF2-40B4-BE49-F238E27FC236}">
                <a16:creationId xmlns:a16="http://schemas.microsoft.com/office/drawing/2014/main" id="{37E84696-7416-8F97-23A7-81139844F771}"/>
              </a:ext>
            </a:extLst>
          </p:cNvPr>
          <p:cNvSpPr txBox="1"/>
          <p:nvPr/>
        </p:nvSpPr>
        <p:spPr>
          <a:xfrm>
            <a:off x="1360327" y="1398258"/>
            <a:ext cx="11794683" cy="1938992"/>
          </a:xfrm>
          <a:prstGeom prst="rect">
            <a:avLst/>
          </a:prstGeom>
          <a:noFill/>
        </p:spPr>
        <p:txBody>
          <a:bodyPr wrap="square" rtlCol="0">
            <a:spAutoFit/>
          </a:bodyPr>
          <a:lstStyle/>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Free standing </a:t>
            </a:r>
          </a:p>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Unit “Google Home mini”</a:t>
            </a:r>
            <a:endParaRPr lang="LID4096" sz="6000" dirty="0">
              <a:solidFill>
                <a:schemeClr val="tx1">
                  <a:lumMod val="75000"/>
                  <a:lumOff val="25000"/>
                </a:schemeClr>
              </a:solidFill>
              <a:latin typeface="Poppins Black" panose="00000A00000000000000" pitchFamily="2" charset="0"/>
              <a:cs typeface="Poppins Black" panose="00000A00000000000000" pitchFamily="2" charset="0"/>
            </a:endParaRPr>
          </a:p>
        </p:txBody>
      </p:sp>
      <p:pic>
        <p:nvPicPr>
          <p:cNvPr id="4" name="Picture 3">
            <a:extLst>
              <a:ext uri="{FF2B5EF4-FFF2-40B4-BE49-F238E27FC236}">
                <a16:creationId xmlns:a16="http://schemas.microsoft.com/office/drawing/2014/main" id="{032A455C-50EC-6472-3715-8ECE081B9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pic>
        <p:nvPicPr>
          <p:cNvPr id="6" name="Picture 5" descr="A white shelf with a logo on it&#10;&#10;Description automatically generated">
            <a:extLst>
              <a:ext uri="{FF2B5EF4-FFF2-40B4-BE49-F238E27FC236}">
                <a16:creationId xmlns:a16="http://schemas.microsoft.com/office/drawing/2014/main" id="{4D5878F3-7824-7118-1710-ED78DEE20478}"/>
              </a:ext>
            </a:extLst>
          </p:cNvPr>
          <p:cNvPicPr>
            <a:picLocks noChangeAspect="1"/>
          </p:cNvPicPr>
          <p:nvPr/>
        </p:nvPicPr>
        <p:blipFill>
          <a:blip r:embed="rId3">
            <a:extLst>
              <a:ext uri="{28A0092B-C50C-407E-A947-70E740481C1C}">
                <a14:useLocalDpi xmlns:a14="http://schemas.microsoft.com/office/drawing/2010/main" val="0"/>
              </a:ext>
            </a:extLst>
          </a:blip>
          <a:srcRect l="-819" t="6657"/>
          <a:stretch/>
        </p:blipFill>
        <p:spPr>
          <a:xfrm>
            <a:off x="12847045" y="0"/>
            <a:ext cx="11081217" cy="13679488"/>
          </a:xfrm>
          <a:prstGeom prst="rect">
            <a:avLst/>
          </a:prstGeom>
        </p:spPr>
      </p:pic>
      <p:pic>
        <p:nvPicPr>
          <p:cNvPr id="11" name="Picture 10">
            <a:extLst>
              <a:ext uri="{FF2B5EF4-FFF2-40B4-BE49-F238E27FC236}">
                <a16:creationId xmlns:a16="http://schemas.microsoft.com/office/drawing/2014/main" id="{B4A7E7F3-FE5E-0310-3AEC-333B1964E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6057" y="0"/>
            <a:ext cx="182497" cy="13678342"/>
          </a:xfrm>
          <a:prstGeom prst="rect">
            <a:avLst/>
          </a:prstGeom>
        </p:spPr>
      </p:pic>
      <p:sp>
        <p:nvSpPr>
          <p:cNvPr id="12" name="Rectangle 11">
            <a:extLst>
              <a:ext uri="{FF2B5EF4-FFF2-40B4-BE49-F238E27FC236}">
                <a16:creationId xmlns:a16="http://schemas.microsoft.com/office/drawing/2014/main" id="{BDA80793-C84A-73A3-B9D8-51FED5E0166C}"/>
              </a:ext>
            </a:extLst>
          </p:cNvPr>
          <p:cNvSpPr/>
          <p:nvPr/>
        </p:nvSpPr>
        <p:spPr>
          <a:xfrm>
            <a:off x="1360327" y="4225710"/>
            <a:ext cx="5976967" cy="2546082"/>
          </a:xfrm>
          <a:prstGeom prst="rect">
            <a:avLst/>
          </a:prstGeom>
        </p:spPr>
        <p:txBody>
          <a:bodyPr wrap="square">
            <a:spAutoFit/>
          </a:bodyPr>
          <a:lstStyle/>
          <a:p>
            <a:pPr>
              <a:lnSpc>
                <a:spcPct val="150000"/>
              </a:lnSpc>
            </a:pPr>
            <a:r>
              <a:rPr lang="en-GB" dirty="0">
                <a:latin typeface="Poppins Light" panose="00000400000000000000" pitchFamily="2" charset="0"/>
                <a:ea typeface="Open Sans" panose="020B0606030504020204" pitchFamily="34" charset="0"/>
                <a:cs typeface="Poppins Light" panose="00000400000000000000" pitchFamily="2" charset="0"/>
              </a:rPr>
              <a:t>One of our first project for Google began in 2018 with a modest Google display for their popular speaker product. Fast forward to today, and we now deliver full retail shops across the continent, showcasing the evolution of our partnership and our growing capabilities.</a:t>
            </a:r>
            <a:endParaRPr lang="en-ID"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239066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EC34AFC-0445-B0B6-4A97-A4BCB73DB4C8}"/>
              </a:ext>
            </a:extLst>
          </p:cNvPr>
          <p:cNvGrpSpPr/>
          <p:nvPr/>
        </p:nvGrpSpPr>
        <p:grpSpPr>
          <a:xfrm>
            <a:off x="3948595" y="4085538"/>
            <a:ext cx="19979667" cy="9225460"/>
            <a:chOff x="2676525" y="3498169"/>
            <a:chExt cx="21251737" cy="9812829"/>
          </a:xfrm>
        </p:grpSpPr>
        <p:pic>
          <p:nvPicPr>
            <p:cNvPr id="5" name="Picture 4" descr="A white box with a logo on it&#10;&#10;Description automatically generated">
              <a:extLst>
                <a:ext uri="{FF2B5EF4-FFF2-40B4-BE49-F238E27FC236}">
                  <a16:creationId xmlns:a16="http://schemas.microsoft.com/office/drawing/2014/main" id="{3A6D0C07-2B1F-E213-C0DD-1B0918A00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4090" y="3498169"/>
              <a:ext cx="6534369" cy="9801556"/>
            </a:xfrm>
            <a:prstGeom prst="rect">
              <a:avLst/>
            </a:prstGeom>
          </p:spPr>
        </p:pic>
        <p:pic>
          <p:nvPicPr>
            <p:cNvPr id="7" name="Picture 6" descr="A white display stand with a logo on it&#10;&#10;Description automatically generated">
              <a:extLst>
                <a:ext uri="{FF2B5EF4-FFF2-40B4-BE49-F238E27FC236}">
                  <a16:creationId xmlns:a16="http://schemas.microsoft.com/office/drawing/2014/main" id="{EC921CDB-1EAE-A224-6FEF-74DF2EF1CC03}"/>
                </a:ext>
              </a:extLst>
            </p:cNvPr>
            <p:cNvPicPr>
              <a:picLocks noChangeAspect="1"/>
            </p:cNvPicPr>
            <p:nvPr/>
          </p:nvPicPr>
          <p:blipFill>
            <a:blip r:embed="rId3">
              <a:extLst>
                <a:ext uri="{28A0092B-C50C-407E-A947-70E740481C1C}">
                  <a14:useLocalDpi xmlns:a14="http://schemas.microsoft.com/office/drawing/2010/main" val="0"/>
                </a:ext>
              </a:extLst>
            </a:blip>
            <a:srcRect l="4775" t="8844" r="4069"/>
            <a:stretch/>
          </p:blipFill>
          <p:spPr>
            <a:xfrm>
              <a:off x="2676525" y="3498170"/>
              <a:ext cx="6998310" cy="9801555"/>
            </a:xfrm>
            <a:prstGeom prst="rect">
              <a:avLst/>
            </a:prstGeom>
          </p:spPr>
        </p:pic>
        <p:pic>
          <p:nvPicPr>
            <p:cNvPr id="9" name="Picture 8" descr="A sign on a stand&#10;&#10;Description automatically generated">
              <a:extLst>
                <a:ext uri="{FF2B5EF4-FFF2-40B4-BE49-F238E27FC236}">
                  <a16:creationId xmlns:a16="http://schemas.microsoft.com/office/drawing/2014/main" id="{B0E07E7A-D4AA-DD69-D82B-1D1AE429B73E}"/>
                </a:ext>
              </a:extLst>
            </p:cNvPr>
            <p:cNvPicPr>
              <a:picLocks noChangeAspect="1"/>
            </p:cNvPicPr>
            <p:nvPr/>
          </p:nvPicPr>
          <p:blipFill>
            <a:blip r:embed="rId4">
              <a:extLst>
                <a:ext uri="{28A0092B-C50C-407E-A947-70E740481C1C}">
                  <a14:useLocalDpi xmlns:a14="http://schemas.microsoft.com/office/drawing/2010/main" val="0"/>
                </a:ext>
              </a:extLst>
            </a:blip>
            <a:srcRect l="9910" t="19671" r="9761"/>
            <a:stretch/>
          </p:blipFill>
          <p:spPr>
            <a:xfrm>
              <a:off x="16929952" y="3509443"/>
              <a:ext cx="6998310" cy="9801555"/>
            </a:xfrm>
            <a:prstGeom prst="rect">
              <a:avLst/>
            </a:prstGeom>
          </p:spPr>
        </p:pic>
      </p:grpSp>
      <p:pic>
        <p:nvPicPr>
          <p:cNvPr id="16" name="Picture 15">
            <a:extLst>
              <a:ext uri="{FF2B5EF4-FFF2-40B4-BE49-F238E27FC236}">
                <a16:creationId xmlns:a16="http://schemas.microsoft.com/office/drawing/2014/main" id="{C1D4F0C8-9568-323F-278B-F81357411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27" name="TextBox 26">
            <a:extLst>
              <a:ext uri="{FF2B5EF4-FFF2-40B4-BE49-F238E27FC236}">
                <a16:creationId xmlns:a16="http://schemas.microsoft.com/office/drawing/2014/main" id="{060EB058-0009-E309-DFEC-17B9DA86B0F4}"/>
              </a:ext>
            </a:extLst>
          </p:cNvPr>
          <p:cNvSpPr txBox="1"/>
          <p:nvPr/>
        </p:nvSpPr>
        <p:spPr>
          <a:xfrm>
            <a:off x="1384604" y="2758930"/>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2022</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
        <p:nvSpPr>
          <p:cNvPr id="28" name="TextBox 27">
            <a:extLst>
              <a:ext uri="{FF2B5EF4-FFF2-40B4-BE49-F238E27FC236}">
                <a16:creationId xmlns:a16="http://schemas.microsoft.com/office/drawing/2014/main" id="{AC944CE4-1C46-4C07-F77E-E3108D558355}"/>
              </a:ext>
            </a:extLst>
          </p:cNvPr>
          <p:cNvSpPr txBox="1"/>
          <p:nvPr/>
        </p:nvSpPr>
        <p:spPr>
          <a:xfrm>
            <a:off x="1384603" y="888460"/>
            <a:ext cx="11794683" cy="1938992"/>
          </a:xfrm>
          <a:prstGeom prst="rect">
            <a:avLst/>
          </a:prstGeom>
          <a:noFill/>
        </p:spPr>
        <p:txBody>
          <a:bodyPr wrap="square" rtlCol="0">
            <a:spAutoFit/>
          </a:bodyPr>
          <a:lstStyle/>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GOOGLE</a:t>
            </a:r>
          </a:p>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Free standing unit </a:t>
            </a:r>
            <a:endParaRPr lang="LID4096" sz="6000" dirty="0">
              <a:solidFill>
                <a:schemeClr val="tx1">
                  <a:lumMod val="75000"/>
                  <a:lumOff val="25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3576808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ral white electronic devices&#10;&#10;Description automatically generated with medium confidence">
            <a:extLst>
              <a:ext uri="{FF2B5EF4-FFF2-40B4-BE49-F238E27FC236}">
                <a16:creationId xmlns:a16="http://schemas.microsoft.com/office/drawing/2014/main" id="{C98D1265-C1A8-F0D7-DB1D-D07767326852}"/>
              </a:ext>
            </a:extLst>
          </p:cNvPr>
          <p:cNvPicPr>
            <a:picLocks noChangeAspect="1"/>
          </p:cNvPicPr>
          <p:nvPr/>
        </p:nvPicPr>
        <p:blipFill rotWithShape="1">
          <a:blip r:embed="rId3">
            <a:extLst>
              <a:ext uri="{28A0092B-C50C-407E-A947-70E740481C1C}">
                <a14:useLocalDpi xmlns:a14="http://schemas.microsoft.com/office/drawing/2010/main" val="0"/>
              </a:ext>
            </a:extLst>
          </a:blip>
          <a:srcRect l="37962" r="4385" b="1179"/>
          <a:stretch/>
        </p:blipFill>
        <p:spPr>
          <a:xfrm>
            <a:off x="1" y="0"/>
            <a:ext cx="15139852" cy="13679488"/>
          </a:xfrm>
          <a:prstGeom prst="rect">
            <a:avLst/>
          </a:prstGeom>
        </p:spPr>
      </p:pic>
      <p:cxnSp>
        <p:nvCxnSpPr>
          <p:cNvPr id="5" name="Straight Connector 4">
            <a:extLst>
              <a:ext uri="{FF2B5EF4-FFF2-40B4-BE49-F238E27FC236}">
                <a16:creationId xmlns:a16="http://schemas.microsoft.com/office/drawing/2014/main" id="{37A8EB32-CC65-7849-A89D-4D4110ED200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8" name="Rectangle 7">
            <a:extLst>
              <a:ext uri="{FF2B5EF4-FFF2-40B4-BE49-F238E27FC236}">
                <a16:creationId xmlns:a16="http://schemas.microsoft.com/office/drawing/2014/main" id="{673A86F2-3F84-6758-5236-34F5F4E656C1}"/>
              </a:ext>
            </a:extLst>
          </p:cNvPr>
          <p:cNvSpPr/>
          <p:nvPr/>
        </p:nvSpPr>
        <p:spPr>
          <a:xfrm>
            <a:off x="17095548" y="3745392"/>
            <a:ext cx="7231302" cy="2308324"/>
          </a:xfrm>
          <a:prstGeom prst="rect">
            <a:avLst/>
          </a:prstGeom>
        </p:spPr>
        <p:txBody>
          <a:bodyPr wrap="square">
            <a:spAutoFit/>
          </a:bodyPr>
          <a:lstStyle/>
          <a:p>
            <a:r>
              <a:rPr lang="en-ID" sz="7200" dirty="0">
                <a:solidFill>
                  <a:schemeClr val="tx1">
                    <a:lumMod val="75000"/>
                    <a:lumOff val="25000"/>
                  </a:schemeClr>
                </a:solidFill>
                <a:latin typeface="Poppins Black" panose="00000A00000000000000" pitchFamily="2" charset="0"/>
                <a:ea typeface="EB Garamond 12" panose="02020502060206020403" pitchFamily="18" charset="0"/>
                <a:cs typeface="Poppins Black" panose="00000A00000000000000" pitchFamily="2" charset="0"/>
              </a:rPr>
              <a:t>Design</a:t>
            </a:r>
          </a:p>
          <a:p>
            <a:r>
              <a:rPr lang="en-ID" sz="7200" dirty="0">
                <a:solidFill>
                  <a:schemeClr val="tx1">
                    <a:lumMod val="75000"/>
                    <a:lumOff val="25000"/>
                  </a:schemeClr>
                </a:solidFill>
                <a:latin typeface="Poppins Black" panose="00000A00000000000000" pitchFamily="2" charset="0"/>
                <a:ea typeface="EB Garamond 12" panose="02020502060206020403" pitchFamily="18" charset="0"/>
                <a:cs typeface="Poppins Black" panose="00000A00000000000000" pitchFamily="2" charset="0"/>
              </a:rPr>
              <a:t>Portfolio</a:t>
            </a:r>
          </a:p>
        </p:txBody>
      </p:sp>
      <p:pic>
        <p:nvPicPr>
          <p:cNvPr id="2" name="Picture 1">
            <a:extLst>
              <a:ext uri="{FF2B5EF4-FFF2-40B4-BE49-F238E27FC236}">
                <a16:creationId xmlns:a16="http://schemas.microsoft.com/office/drawing/2014/main" id="{2EF00E4B-1182-9F94-06AD-24710F580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2632" y="0"/>
            <a:ext cx="182497" cy="13678342"/>
          </a:xfrm>
          <a:prstGeom prst="rect">
            <a:avLst/>
          </a:prstGeom>
        </p:spPr>
      </p:pic>
      <p:sp>
        <p:nvSpPr>
          <p:cNvPr id="4" name="Rectangle 3">
            <a:extLst>
              <a:ext uri="{FF2B5EF4-FFF2-40B4-BE49-F238E27FC236}">
                <a16:creationId xmlns:a16="http://schemas.microsoft.com/office/drawing/2014/main" id="{6612D864-1CFE-73B3-6FB0-0949F841B033}"/>
              </a:ext>
            </a:extLst>
          </p:cNvPr>
          <p:cNvSpPr/>
          <p:nvPr/>
        </p:nvSpPr>
        <p:spPr>
          <a:xfrm>
            <a:off x="17095548" y="6053716"/>
            <a:ext cx="5976967" cy="3377078"/>
          </a:xfrm>
          <a:prstGeom prst="rect">
            <a:avLst/>
          </a:prstGeom>
        </p:spPr>
        <p:txBody>
          <a:bodyPr wrap="square">
            <a:spAutoFit/>
          </a:bodyPr>
          <a:lstStyle/>
          <a:p>
            <a:pPr>
              <a:lnSpc>
                <a:spcPct val="150000"/>
              </a:lnSpc>
            </a:pPr>
            <a:r>
              <a:rPr lang="en-GB" dirty="0">
                <a:latin typeface="Poppins Light" panose="00000400000000000000" pitchFamily="2" charset="0"/>
                <a:ea typeface="Open Sans" panose="020B0606030504020204" pitchFamily="34" charset="0"/>
                <a:cs typeface="Poppins Light" panose="00000400000000000000" pitchFamily="2" charset="0"/>
              </a:rPr>
              <a:t>Our design process is often seen as a problem-solving journey, with the first step always being to define our clients' needs. With a full in-house design team boasting a wide range of skillsets—from 3D modelling to photo editing and digital design—we’re equipped to tackle any challenge, ensuring creative solutions tailored to every project.</a:t>
            </a:r>
            <a:r>
              <a:rPr lang="en-US" dirty="0">
                <a:latin typeface="Poppins Light" panose="00000400000000000000" pitchFamily="2" charset="0"/>
                <a:ea typeface="Open Sans" panose="020B0606030504020204" pitchFamily="34" charset="0"/>
                <a:cs typeface="Poppins Light" panose="00000400000000000000" pitchFamily="2" charset="0"/>
              </a:rPr>
              <a:t>. </a:t>
            </a:r>
            <a:endParaRPr lang="en-ID"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1292407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F1618DA-DA0B-9D39-CDA1-3AC90BE60078}"/>
              </a:ext>
            </a:extLst>
          </p:cNvPr>
          <p:cNvSpPr/>
          <p:nvPr/>
        </p:nvSpPr>
        <p:spPr>
          <a:xfrm>
            <a:off x="12575117" y="0"/>
            <a:ext cx="11904133" cy="13679488"/>
          </a:xfrm>
          <a:prstGeom prst="rect">
            <a:avLst/>
          </a:prstGeom>
          <a:solidFill>
            <a:srgbClr val="C2DC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 name="Picture 2" descr="A picture containing text, electronics&#10;&#10;Description automatically generated">
            <a:extLst>
              <a:ext uri="{FF2B5EF4-FFF2-40B4-BE49-F238E27FC236}">
                <a16:creationId xmlns:a16="http://schemas.microsoft.com/office/drawing/2014/main" id="{A5E57299-6171-6F49-F80E-211ACAD54DF8}"/>
              </a:ext>
            </a:extLst>
          </p:cNvPr>
          <p:cNvPicPr>
            <a:picLocks noChangeAspect="1"/>
          </p:cNvPicPr>
          <p:nvPr/>
        </p:nvPicPr>
        <p:blipFill>
          <a:blip r:embed="rId2">
            <a:extLst>
              <a:ext uri="{28A0092B-C50C-407E-A947-70E740481C1C}">
                <a14:useLocalDpi xmlns:a14="http://schemas.microsoft.com/office/drawing/2010/main" val="0"/>
              </a:ext>
            </a:extLst>
          </a:blip>
          <a:srcRect l="5259" t="-1804" b="1804"/>
          <a:stretch/>
        </p:blipFill>
        <p:spPr>
          <a:xfrm>
            <a:off x="2049246" y="590286"/>
            <a:ext cx="22045951" cy="13089202"/>
          </a:xfrm>
          <a:prstGeom prst="rect">
            <a:avLst/>
          </a:prstGeom>
        </p:spPr>
      </p:pic>
      <p:sp>
        <p:nvSpPr>
          <p:cNvPr id="12" name="TextBox 11">
            <a:extLst>
              <a:ext uri="{FF2B5EF4-FFF2-40B4-BE49-F238E27FC236}">
                <a16:creationId xmlns:a16="http://schemas.microsoft.com/office/drawing/2014/main" id="{EC6B14EF-A016-2757-36B8-9B42F5DCA693}"/>
              </a:ext>
            </a:extLst>
          </p:cNvPr>
          <p:cNvSpPr txBox="1"/>
          <p:nvPr/>
        </p:nvSpPr>
        <p:spPr>
          <a:xfrm>
            <a:off x="1384604" y="2758930"/>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2022</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
        <p:nvSpPr>
          <p:cNvPr id="13" name="TextBox 12">
            <a:extLst>
              <a:ext uri="{FF2B5EF4-FFF2-40B4-BE49-F238E27FC236}">
                <a16:creationId xmlns:a16="http://schemas.microsoft.com/office/drawing/2014/main" id="{77C81559-F1DC-37DA-041E-31B886DC7AC9}"/>
              </a:ext>
            </a:extLst>
          </p:cNvPr>
          <p:cNvSpPr txBox="1"/>
          <p:nvPr/>
        </p:nvSpPr>
        <p:spPr>
          <a:xfrm>
            <a:off x="1384603" y="888460"/>
            <a:ext cx="11794683" cy="1938992"/>
          </a:xfrm>
          <a:prstGeom prst="rect">
            <a:avLst/>
          </a:prstGeom>
          <a:noFill/>
        </p:spPr>
        <p:txBody>
          <a:bodyPr wrap="square" rtlCol="0">
            <a:spAutoFit/>
          </a:bodyPr>
          <a:lstStyle/>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GOOGLE INLINE</a:t>
            </a:r>
          </a:p>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CONCEPT</a:t>
            </a:r>
            <a:endParaRPr lang="LID4096" sz="6000" dirty="0">
              <a:solidFill>
                <a:schemeClr val="tx1">
                  <a:lumMod val="75000"/>
                  <a:lumOff val="25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4231034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tore with a counter and a few items&#10;&#10;Description automatically generated with medium confidence">
            <a:extLst>
              <a:ext uri="{FF2B5EF4-FFF2-40B4-BE49-F238E27FC236}">
                <a16:creationId xmlns:a16="http://schemas.microsoft.com/office/drawing/2014/main" id="{52B0E2AC-9D8A-387C-B671-7AED60922D1C}"/>
              </a:ext>
            </a:extLst>
          </p:cNvPr>
          <p:cNvPicPr>
            <a:picLocks noChangeAspect="1"/>
          </p:cNvPicPr>
          <p:nvPr/>
        </p:nvPicPr>
        <p:blipFill>
          <a:blip r:embed="rId3">
            <a:extLst>
              <a:ext uri="{28A0092B-C50C-407E-A947-70E740481C1C}">
                <a14:useLocalDpi xmlns:a14="http://schemas.microsoft.com/office/drawing/2010/main" val="0"/>
              </a:ext>
            </a:extLst>
          </a:blip>
          <a:srcRect l="7569" r="19322"/>
          <a:stretch/>
        </p:blipFill>
        <p:spPr>
          <a:xfrm>
            <a:off x="80081" y="0"/>
            <a:ext cx="15001323" cy="13679488"/>
          </a:xfrm>
          <a:prstGeom prst="rect">
            <a:avLst/>
          </a:prstGeom>
        </p:spPr>
      </p:pic>
      <p:pic>
        <p:nvPicPr>
          <p:cNvPr id="9" name="Picture 8" descr="A room with a red stool and shelves&#10;&#10;Description automatically generated">
            <a:extLst>
              <a:ext uri="{FF2B5EF4-FFF2-40B4-BE49-F238E27FC236}">
                <a16:creationId xmlns:a16="http://schemas.microsoft.com/office/drawing/2014/main" id="{49F2FFED-8679-096C-D71C-09D6141181A3}"/>
              </a:ext>
            </a:extLst>
          </p:cNvPr>
          <p:cNvPicPr>
            <a:picLocks noChangeAspect="1"/>
          </p:cNvPicPr>
          <p:nvPr/>
        </p:nvPicPr>
        <p:blipFill>
          <a:blip r:embed="rId4">
            <a:extLst>
              <a:ext uri="{28A0092B-C50C-407E-A947-70E740481C1C}">
                <a14:useLocalDpi xmlns:a14="http://schemas.microsoft.com/office/drawing/2010/main" val="0"/>
              </a:ext>
            </a:extLst>
          </a:blip>
          <a:srcRect l="29478" r="295" b="685"/>
          <a:stretch/>
        </p:blipFill>
        <p:spPr>
          <a:xfrm>
            <a:off x="80081" y="0"/>
            <a:ext cx="15001323" cy="13679488"/>
          </a:xfrm>
          <a:prstGeom prst="rect">
            <a:avLst/>
          </a:prstGeom>
        </p:spPr>
      </p:pic>
      <p:sp>
        <p:nvSpPr>
          <p:cNvPr id="25" name="Title 1">
            <a:extLst>
              <a:ext uri="{FF2B5EF4-FFF2-40B4-BE49-F238E27FC236}">
                <a16:creationId xmlns:a16="http://schemas.microsoft.com/office/drawing/2014/main" id="{0AD8ED17-8459-4132-A12F-FC6EE0306183}"/>
              </a:ext>
            </a:extLst>
          </p:cNvPr>
          <p:cNvSpPr txBox="1">
            <a:spLocks/>
          </p:cNvSpPr>
          <p:nvPr/>
        </p:nvSpPr>
        <p:spPr>
          <a:xfrm>
            <a:off x="16298382" y="4369168"/>
            <a:ext cx="7518009" cy="40357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7979"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From idea </a:t>
            </a:r>
          </a:p>
          <a:p>
            <a:r>
              <a:rPr lang="en-ID" sz="7979"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To stores</a:t>
            </a:r>
            <a:endParaRPr lang="en-ID" sz="7979" dirty="0">
              <a:latin typeface="Poppins Black" panose="00000A00000000000000" pitchFamily="2" charset="0"/>
              <a:ea typeface="EB Garamond 12" panose="02020502060206020403" pitchFamily="18" charset="0"/>
              <a:cs typeface="Poppins Black" panose="00000A00000000000000" pitchFamily="2" charset="0"/>
            </a:endParaRPr>
          </a:p>
          <a:p>
            <a:pPr>
              <a:lnSpc>
                <a:spcPct val="100000"/>
              </a:lnSpc>
            </a:pPr>
            <a:endParaRPr lang="en-US" sz="7153" dirty="0">
              <a:solidFill>
                <a:schemeClr val="tx1">
                  <a:lumMod val="75000"/>
                  <a:lumOff val="25000"/>
                </a:schemeClr>
              </a:solidFill>
              <a:latin typeface="Poppins Medium" panose="00000600000000000000" pitchFamily="2" charset="0"/>
              <a:ea typeface="Inter Medium" panose="02000603000000020004" pitchFamily="50" charset="0"/>
              <a:cs typeface="Poppins Medium" panose="00000600000000000000" pitchFamily="2" charset="0"/>
            </a:endParaRPr>
          </a:p>
        </p:txBody>
      </p:sp>
      <p:sp>
        <p:nvSpPr>
          <p:cNvPr id="37" name="Title 1">
            <a:extLst>
              <a:ext uri="{FF2B5EF4-FFF2-40B4-BE49-F238E27FC236}">
                <a16:creationId xmlns:a16="http://schemas.microsoft.com/office/drawing/2014/main" id="{A308D3C6-D793-3A09-B190-7F868100DD0D}"/>
              </a:ext>
            </a:extLst>
          </p:cNvPr>
          <p:cNvSpPr txBox="1">
            <a:spLocks/>
          </p:cNvSpPr>
          <p:nvPr/>
        </p:nvSpPr>
        <p:spPr>
          <a:xfrm>
            <a:off x="17283459" y="7451828"/>
            <a:ext cx="6532933" cy="1989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858"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25+</a:t>
            </a:r>
          </a:p>
        </p:txBody>
      </p:sp>
      <p:sp>
        <p:nvSpPr>
          <p:cNvPr id="40" name="Title 1">
            <a:extLst>
              <a:ext uri="{FF2B5EF4-FFF2-40B4-BE49-F238E27FC236}">
                <a16:creationId xmlns:a16="http://schemas.microsoft.com/office/drawing/2014/main" id="{B5049DEF-C440-338E-2FBC-8BDAAD851459}"/>
              </a:ext>
            </a:extLst>
          </p:cNvPr>
          <p:cNvSpPr txBox="1">
            <a:spLocks/>
          </p:cNvSpPr>
          <p:nvPr/>
        </p:nvSpPr>
        <p:spPr>
          <a:xfrm>
            <a:off x="17389638" y="10254576"/>
            <a:ext cx="6061543" cy="43561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87" dirty="0">
                <a:solidFill>
                  <a:schemeClr val="bg1"/>
                </a:solidFill>
                <a:latin typeface="Poppins Light" panose="00000400000000000000" pitchFamily="2" charset="0"/>
                <a:ea typeface="Inter Medium" panose="02000603000000020004" pitchFamily="50" charset="0"/>
                <a:cs typeface="Poppins Light" panose="00000400000000000000" pitchFamily="2" charset="0"/>
              </a:rPr>
              <a:t>Combined Years of </a:t>
            </a:r>
          </a:p>
          <a:p>
            <a:r>
              <a:rPr lang="en-US" sz="1987" dirty="0">
                <a:solidFill>
                  <a:schemeClr val="bg1"/>
                </a:solidFill>
                <a:latin typeface="Poppins Light" panose="00000400000000000000" pitchFamily="2" charset="0"/>
                <a:ea typeface="Inter Medium" panose="02000603000000020004" pitchFamily="50" charset="0"/>
                <a:cs typeface="Poppins Light" panose="00000400000000000000" pitchFamily="2" charset="0"/>
              </a:rPr>
              <a:t>Industrial design</a:t>
            </a:r>
          </a:p>
          <a:p>
            <a:r>
              <a:rPr lang="en-US" sz="1987" dirty="0">
                <a:solidFill>
                  <a:schemeClr val="bg1"/>
                </a:solidFill>
                <a:latin typeface="Poppins Light" panose="00000400000000000000" pitchFamily="2" charset="0"/>
                <a:ea typeface="Inter Medium" panose="02000603000000020004" pitchFamily="50" charset="0"/>
                <a:cs typeface="Poppins Light" panose="00000400000000000000" pitchFamily="2" charset="0"/>
              </a:rPr>
              <a:t>Experience.</a:t>
            </a:r>
          </a:p>
        </p:txBody>
      </p:sp>
      <p:sp>
        <p:nvSpPr>
          <p:cNvPr id="43" name="Rectangle 42">
            <a:extLst>
              <a:ext uri="{FF2B5EF4-FFF2-40B4-BE49-F238E27FC236}">
                <a16:creationId xmlns:a16="http://schemas.microsoft.com/office/drawing/2014/main" id="{41716869-D0DE-7ADA-2FE4-28B56B580F03}"/>
              </a:ext>
            </a:extLst>
          </p:cNvPr>
          <p:cNvSpPr/>
          <p:nvPr/>
        </p:nvSpPr>
        <p:spPr>
          <a:xfrm>
            <a:off x="16298382" y="6839744"/>
            <a:ext cx="6625829" cy="3367973"/>
          </a:xfrm>
          <a:prstGeom prst="rect">
            <a:avLst/>
          </a:prstGeom>
        </p:spPr>
        <p:txBody>
          <a:bodyPr wrap="square">
            <a:spAutoFit/>
          </a:bodyPr>
          <a:lstStyle/>
          <a:p>
            <a:pPr>
              <a:lnSpc>
                <a:spcPct val="150000"/>
              </a:lnSpc>
            </a:pPr>
            <a:r>
              <a:rPr lang="en-GB" sz="1795"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Our company offers a complete solution, taking your project from the initial concept and design all the way through development, engineering, production, and final installation. What sets us apart is our ability to handle everything in-house, unlike creative or marketing agencies that often outsource parts—or all—of the process. This makes us uniquely equipped to ensure quality and consistency at every step of the journey.</a:t>
            </a:r>
            <a:endParaRPr lang="en-ID" sz="1789"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2144634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A7512C-F491-35F6-E693-E65E4F04B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36608" cy="13679488"/>
          </a:xfrm>
          <a:prstGeom prst="rect">
            <a:avLst/>
          </a:prstGeom>
        </p:spPr>
      </p:pic>
      <p:pic>
        <p:nvPicPr>
          <p:cNvPr id="3" name="Picture 2" descr="A picture containing text, electronics&#10;&#10;Description automatically generated">
            <a:extLst>
              <a:ext uri="{FF2B5EF4-FFF2-40B4-BE49-F238E27FC236}">
                <a16:creationId xmlns:a16="http://schemas.microsoft.com/office/drawing/2014/main" id="{9118F94D-B3AB-1B6F-19E9-5B3D0EA81583}"/>
              </a:ext>
            </a:extLst>
          </p:cNvPr>
          <p:cNvPicPr>
            <a:picLocks noChangeAspect="1"/>
          </p:cNvPicPr>
          <p:nvPr/>
        </p:nvPicPr>
        <p:blipFill>
          <a:blip r:embed="rId3">
            <a:extLst>
              <a:ext uri="{28A0092B-C50C-407E-A947-70E740481C1C}">
                <a14:useLocalDpi xmlns:a14="http://schemas.microsoft.com/office/drawing/2010/main" val="0"/>
              </a:ext>
            </a:extLst>
          </a:blip>
          <a:srcRect l="2057" t="6434" r="3762"/>
          <a:stretch/>
        </p:blipFill>
        <p:spPr>
          <a:xfrm>
            <a:off x="0" y="0"/>
            <a:ext cx="24479250" cy="13679488"/>
          </a:xfrm>
          <a:prstGeom prst="rect">
            <a:avLst/>
          </a:prstGeom>
        </p:spPr>
      </p:pic>
      <p:pic>
        <p:nvPicPr>
          <p:cNvPr id="4" name="Picture 3">
            <a:extLst>
              <a:ext uri="{FF2B5EF4-FFF2-40B4-BE49-F238E27FC236}">
                <a16:creationId xmlns:a16="http://schemas.microsoft.com/office/drawing/2014/main" id="{E73570EF-75A2-81AF-AF03-7FED6BE6F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Tree>
    <p:extLst>
      <p:ext uri="{BB962C8B-B14F-4D97-AF65-F5344CB8AC3E}">
        <p14:creationId xmlns:p14="http://schemas.microsoft.com/office/powerpoint/2010/main" val="196831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splay of electronic devices on a shelf&#10;&#10;Description automatically generated">
            <a:extLst>
              <a:ext uri="{FF2B5EF4-FFF2-40B4-BE49-F238E27FC236}">
                <a16:creationId xmlns:a16="http://schemas.microsoft.com/office/drawing/2014/main" id="{CC1E368B-D727-2011-5539-086BBB44B1E7}"/>
              </a:ext>
            </a:extLst>
          </p:cNvPr>
          <p:cNvPicPr>
            <a:picLocks noChangeAspect="1"/>
          </p:cNvPicPr>
          <p:nvPr/>
        </p:nvPicPr>
        <p:blipFill>
          <a:blip r:embed="rId2">
            <a:extLst>
              <a:ext uri="{28A0092B-C50C-407E-A947-70E740481C1C}">
                <a14:useLocalDpi xmlns:a14="http://schemas.microsoft.com/office/drawing/2010/main" val="0"/>
              </a:ext>
            </a:extLst>
          </a:blip>
          <a:srcRect l="14095" t="24206" r="46140" b="17549"/>
          <a:stretch/>
        </p:blipFill>
        <p:spPr>
          <a:xfrm>
            <a:off x="0" y="5465447"/>
            <a:ext cx="9819825" cy="7845551"/>
          </a:xfrm>
          <a:prstGeom prst="rect">
            <a:avLst/>
          </a:prstGeom>
        </p:spPr>
      </p:pic>
      <p:pic>
        <p:nvPicPr>
          <p:cNvPr id="4" name="Picture 3" descr="A display of electronic devices on a shelf&#10;&#10;Description automatically generated">
            <a:extLst>
              <a:ext uri="{FF2B5EF4-FFF2-40B4-BE49-F238E27FC236}">
                <a16:creationId xmlns:a16="http://schemas.microsoft.com/office/drawing/2014/main" id="{F4959C45-2F4D-CBDE-D035-1D40225D04A6}"/>
              </a:ext>
            </a:extLst>
          </p:cNvPr>
          <p:cNvPicPr>
            <a:picLocks noChangeAspect="1"/>
          </p:cNvPicPr>
          <p:nvPr/>
        </p:nvPicPr>
        <p:blipFill>
          <a:blip r:embed="rId3">
            <a:extLst>
              <a:ext uri="{28A0092B-C50C-407E-A947-70E740481C1C}">
                <a14:useLocalDpi xmlns:a14="http://schemas.microsoft.com/office/drawing/2010/main" val="0"/>
              </a:ext>
            </a:extLst>
          </a:blip>
          <a:srcRect l="1827" r="2890"/>
          <a:stretch/>
        </p:blipFill>
        <p:spPr>
          <a:xfrm>
            <a:off x="10209440" y="5465447"/>
            <a:ext cx="13704834" cy="7845551"/>
          </a:xfrm>
          <a:prstGeom prst="rect">
            <a:avLst/>
          </a:prstGeom>
        </p:spPr>
      </p:pic>
      <p:pic>
        <p:nvPicPr>
          <p:cNvPr id="8" name="Picture 7">
            <a:extLst>
              <a:ext uri="{FF2B5EF4-FFF2-40B4-BE49-F238E27FC236}">
                <a16:creationId xmlns:a16="http://schemas.microsoft.com/office/drawing/2014/main" id="{A8A5BA09-0EFC-2D88-6E34-55E1C4E8D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12" name="TextBox 11">
            <a:extLst>
              <a:ext uri="{FF2B5EF4-FFF2-40B4-BE49-F238E27FC236}">
                <a16:creationId xmlns:a16="http://schemas.microsoft.com/office/drawing/2014/main" id="{AE17FDD2-5881-4F21-C980-115611363BDE}"/>
              </a:ext>
            </a:extLst>
          </p:cNvPr>
          <p:cNvSpPr txBox="1"/>
          <p:nvPr/>
        </p:nvSpPr>
        <p:spPr>
          <a:xfrm>
            <a:off x="1384604" y="2758930"/>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2022</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
        <p:nvSpPr>
          <p:cNvPr id="13" name="TextBox 12">
            <a:extLst>
              <a:ext uri="{FF2B5EF4-FFF2-40B4-BE49-F238E27FC236}">
                <a16:creationId xmlns:a16="http://schemas.microsoft.com/office/drawing/2014/main" id="{EE2856B0-1ADD-C84B-AFAB-5358D1FF33F8}"/>
              </a:ext>
            </a:extLst>
          </p:cNvPr>
          <p:cNvSpPr txBox="1"/>
          <p:nvPr/>
        </p:nvSpPr>
        <p:spPr>
          <a:xfrm>
            <a:off x="1384603" y="888460"/>
            <a:ext cx="13704834" cy="1938992"/>
          </a:xfrm>
          <a:prstGeom prst="rect">
            <a:avLst/>
          </a:prstGeom>
          <a:noFill/>
        </p:spPr>
        <p:txBody>
          <a:bodyPr wrap="square" rtlCol="0">
            <a:spAutoFit/>
          </a:bodyPr>
          <a:lstStyle/>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GOOGLE HOME </a:t>
            </a:r>
          </a:p>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GONDOLA CONCEPT</a:t>
            </a:r>
            <a:endParaRPr lang="LID4096" sz="6000" dirty="0">
              <a:solidFill>
                <a:schemeClr val="tx1">
                  <a:lumMod val="75000"/>
                  <a:lumOff val="25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2978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splay of electronics on a counter&#10;&#10;Description automatically generated">
            <a:extLst>
              <a:ext uri="{FF2B5EF4-FFF2-40B4-BE49-F238E27FC236}">
                <a16:creationId xmlns:a16="http://schemas.microsoft.com/office/drawing/2014/main" id="{22FE9D65-FDA1-0323-C2D8-FCF83C19D559}"/>
              </a:ext>
            </a:extLst>
          </p:cNvPr>
          <p:cNvPicPr>
            <a:picLocks noChangeAspect="1"/>
          </p:cNvPicPr>
          <p:nvPr/>
        </p:nvPicPr>
        <p:blipFill>
          <a:blip r:embed="rId2">
            <a:extLst>
              <a:ext uri="{28A0092B-C50C-407E-A947-70E740481C1C}">
                <a14:useLocalDpi xmlns:a14="http://schemas.microsoft.com/office/drawing/2010/main" val="0"/>
              </a:ext>
            </a:extLst>
          </a:blip>
          <a:srcRect t="1280" r="3642"/>
          <a:stretch/>
        </p:blipFill>
        <p:spPr>
          <a:xfrm>
            <a:off x="1" y="0"/>
            <a:ext cx="24479249" cy="13679487"/>
          </a:xfrm>
          <a:prstGeom prst="rect">
            <a:avLst/>
          </a:prstGeom>
        </p:spPr>
      </p:pic>
    </p:spTree>
    <p:extLst>
      <p:ext uri="{BB962C8B-B14F-4D97-AF65-F5344CB8AC3E}">
        <p14:creationId xmlns:p14="http://schemas.microsoft.com/office/powerpoint/2010/main" val="3126596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B3ADDC-ACA4-2BAB-5D98-B9DB8C5080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6" name="Picture 5" descr="A display of electronics in a store&#10;&#10;Description automatically generated">
            <a:extLst>
              <a:ext uri="{FF2B5EF4-FFF2-40B4-BE49-F238E27FC236}">
                <a16:creationId xmlns:a16="http://schemas.microsoft.com/office/drawing/2014/main" id="{A916DFB6-26E3-66E4-A291-310E50BE062C}"/>
              </a:ext>
            </a:extLst>
          </p:cNvPr>
          <p:cNvPicPr>
            <a:picLocks noChangeAspect="1"/>
          </p:cNvPicPr>
          <p:nvPr/>
        </p:nvPicPr>
        <p:blipFill>
          <a:blip r:embed="rId3">
            <a:extLst>
              <a:ext uri="{28A0092B-C50C-407E-A947-70E740481C1C}">
                <a14:useLocalDpi xmlns:a14="http://schemas.microsoft.com/office/drawing/2010/main" val="0"/>
              </a:ext>
            </a:extLst>
          </a:blip>
          <a:srcRect t="4917" b="7286"/>
          <a:stretch/>
        </p:blipFill>
        <p:spPr>
          <a:xfrm>
            <a:off x="0" y="3612377"/>
            <a:ext cx="9810899" cy="9780102"/>
          </a:xfrm>
          <a:prstGeom prst="rect">
            <a:avLst/>
          </a:prstGeom>
        </p:spPr>
      </p:pic>
      <p:pic>
        <p:nvPicPr>
          <p:cNvPr id="8" name="Picture 7" descr="A close-up of a computer&#10;&#10;Description automatically generated">
            <a:extLst>
              <a:ext uri="{FF2B5EF4-FFF2-40B4-BE49-F238E27FC236}">
                <a16:creationId xmlns:a16="http://schemas.microsoft.com/office/drawing/2014/main" id="{EF0CCE4F-7F85-B3B4-D16F-CC6ECF49B339}"/>
              </a:ext>
            </a:extLst>
          </p:cNvPr>
          <p:cNvPicPr>
            <a:picLocks noChangeAspect="1"/>
          </p:cNvPicPr>
          <p:nvPr/>
        </p:nvPicPr>
        <p:blipFill rotWithShape="1">
          <a:blip r:embed="rId4">
            <a:extLst>
              <a:ext uri="{28A0092B-C50C-407E-A947-70E740481C1C}">
                <a14:useLocalDpi xmlns:a14="http://schemas.microsoft.com/office/drawing/2010/main" val="0"/>
              </a:ext>
            </a:extLst>
          </a:blip>
          <a:srcRect l="3734" t="3786" r="4149" b="2291"/>
          <a:stretch/>
        </p:blipFill>
        <p:spPr>
          <a:xfrm>
            <a:off x="10182678" y="3612377"/>
            <a:ext cx="13742296" cy="9780102"/>
          </a:xfrm>
          <a:prstGeom prst="rect">
            <a:avLst/>
          </a:prstGeom>
        </p:spPr>
      </p:pic>
      <p:pic>
        <p:nvPicPr>
          <p:cNvPr id="4" name="Picture 3">
            <a:extLst>
              <a:ext uri="{FF2B5EF4-FFF2-40B4-BE49-F238E27FC236}">
                <a16:creationId xmlns:a16="http://schemas.microsoft.com/office/drawing/2014/main" id="{955B489F-1464-2DF1-D130-D3931AE10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10" name="TextBox 9">
            <a:extLst>
              <a:ext uri="{FF2B5EF4-FFF2-40B4-BE49-F238E27FC236}">
                <a16:creationId xmlns:a16="http://schemas.microsoft.com/office/drawing/2014/main" id="{9B9C8F36-7D32-8AE3-AA9B-469F7DB65D6F}"/>
              </a:ext>
            </a:extLst>
          </p:cNvPr>
          <p:cNvSpPr txBox="1"/>
          <p:nvPr/>
        </p:nvSpPr>
        <p:spPr>
          <a:xfrm>
            <a:off x="1384603" y="812889"/>
            <a:ext cx="10855021" cy="1015663"/>
          </a:xfrm>
          <a:prstGeom prst="rect">
            <a:avLst/>
          </a:prstGeom>
          <a:noFill/>
        </p:spPr>
        <p:txBody>
          <a:bodyPr wrap="square" rtlCol="0">
            <a:spAutoFit/>
          </a:bodyPr>
          <a:lstStyle/>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GOOGLE CONCEPT for JLP</a:t>
            </a:r>
            <a:endParaRPr lang="LID4096" sz="6000" dirty="0">
              <a:solidFill>
                <a:schemeClr val="tx1">
                  <a:lumMod val="75000"/>
                  <a:lumOff val="25000"/>
                </a:schemeClr>
              </a:solidFill>
              <a:latin typeface="Poppins Black" panose="00000A00000000000000" pitchFamily="2" charset="0"/>
              <a:cs typeface="Poppins Black" panose="00000A00000000000000" pitchFamily="2" charset="0"/>
            </a:endParaRPr>
          </a:p>
        </p:txBody>
      </p:sp>
      <p:sp>
        <p:nvSpPr>
          <p:cNvPr id="11" name="TextBox 10">
            <a:extLst>
              <a:ext uri="{FF2B5EF4-FFF2-40B4-BE49-F238E27FC236}">
                <a16:creationId xmlns:a16="http://schemas.microsoft.com/office/drawing/2014/main" id="{B4C690A0-32ED-06C4-7CCB-3D116DB3F064}"/>
              </a:ext>
            </a:extLst>
          </p:cNvPr>
          <p:cNvSpPr txBox="1"/>
          <p:nvPr/>
        </p:nvSpPr>
        <p:spPr>
          <a:xfrm>
            <a:off x="1384604" y="1633177"/>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2018</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361515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splay of a device&#10;&#10;Description automatically generated">
            <a:extLst>
              <a:ext uri="{FF2B5EF4-FFF2-40B4-BE49-F238E27FC236}">
                <a16:creationId xmlns:a16="http://schemas.microsoft.com/office/drawing/2014/main" id="{9E0D9C30-5687-FB89-7782-A94DEB89AE4F}"/>
              </a:ext>
            </a:extLst>
          </p:cNvPr>
          <p:cNvPicPr>
            <a:picLocks noChangeAspect="1"/>
          </p:cNvPicPr>
          <p:nvPr/>
        </p:nvPicPr>
        <p:blipFill>
          <a:blip r:embed="rId3">
            <a:extLst>
              <a:ext uri="{28A0092B-C50C-407E-A947-70E740481C1C}">
                <a14:useLocalDpi xmlns:a14="http://schemas.microsoft.com/office/drawing/2010/main" val="0"/>
              </a:ext>
            </a:extLst>
          </a:blip>
          <a:srcRect r="1075"/>
          <a:stretch/>
        </p:blipFill>
        <p:spPr>
          <a:xfrm>
            <a:off x="4520220" y="0"/>
            <a:ext cx="19387405" cy="13679488"/>
          </a:xfrm>
          <a:prstGeom prst="rect">
            <a:avLst/>
          </a:prstGeom>
        </p:spPr>
      </p:pic>
      <p:cxnSp>
        <p:nvCxnSpPr>
          <p:cNvPr id="5" name="Straight Connector 4">
            <a:extLst>
              <a:ext uri="{FF2B5EF4-FFF2-40B4-BE49-F238E27FC236}">
                <a16:creationId xmlns:a16="http://schemas.microsoft.com/office/drawing/2014/main" id="{94B3ADDC-ACA4-2BAB-5D98-B9DB8C5080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10" name="Picture 9">
            <a:extLst>
              <a:ext uri="{FF2B5EF4-FFF2-40B4-BE49-F238E27FC236}">
                <a16:creationId xmlns:a16="http://schemas.microsoft.com/office/drawing/2014/main" id="{7AB53FE7-D009-F826-55A3-5BE3F2A51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pic>
        <p:nvPicPr>
          <p:cNvPr id="15" name="Picture 14">
            <a:extLst>
              <a:ext uri="{FF2B5EF4-FFF2-40B4-BE49-F238E27FC236}">
                <a16:creationId xmlns:a16="http://schemas.microsoft.com/office/drawing/2014/main" id="{6234740D-4836-FFB1-9E4E-4345FFFEE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spTree>
    <p:extLst>
      <p:ext uri="{BB962C8B-B14F-4D97-AF65-F5344CB8AC3E}">
        <p14:creationId xmlns:p14="http://schemas.microsoft.com/office/powerpoint/2010/main" val="263062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B3ADDC-ACA4-2BAB-5D98-B9DB8C5080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7" name="Picture 6" descr="A display of various objects&#10;&#10;Description automatically generated with medium confidence">
            <a:extLst>
              <a:ext uri="{FF2B5EF4-FFF2-40B4-BE49-F238E27FC236}">
                <a16:creationId xmlns:a16="http://schemas.microsoft.com/office/drawing/2014/main" id="{A33556C4-12C1-3B47-8BCB-F82620675980}"/>
              </a:ext>
            </a:extLst>
          </p:cNvPr>
          <p:cNvPicPr>
            <a:picLocks noChangeAspect="1"/>
          </p:cNvPicPr>
          <p:nvPr/>
        </p:nvPicPr>
        <p:blipFill>
          <a:blip r:embed="rId3">
            <a:extLst>
              <a:ext uri="{28A0092B-C50C-407E-A947-70E740481C1C}">
                <a14:useLocalDpi xmlns:a14="http://schemas.microsoft.com/office/drawing/2010/main" val="0"/>
              </a:ext>
            </a:extLst>
          </a:blip>
          <a:srcRect r="9585"/>
          <a:stretch/>
        </p:blipFill>
        <p:spPr>
          <a:xfrm>
            <a:off x="2163896" y="583533"/>
            <a:ext cx="22132857" cy="12802707"/>
          </a:xfrm>
          <a:prstGeom prst="rect">
            <a:avLst/>
          </a:prstGeom>
        </p:spPr>
      </p:pic>
      <p:pic>
        <p:nvPicPr>
          <p:cNvPr id="6" name="Picture 5">
            <a:extLst>
              <a:ext uri="{FF2B5EF4-FFF2-40B4-BE49-F238E27FC236}">
                <a16:creationId xmlns:a16="http://schemas.microsoft.com/office/drawing/2014/main" id="{1C2F9269-DB2F-BD58-1D29-1A92E3B58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8" name="TextBox 7">
            <a:extLst>
              <a:ext uri="{FF2B5EF4-FFF2-40B4-BE49-F238E27FC236}">
                <a16:creationId xmlns:a16="http://schemas.microsoft.com/office/drawing/2014/main" id="{E4AA6BFB-EB52-A212-9502-E0C549357825}"/>
              </a:ext>
            </a:extLst>
          </p:cNvPr>
          <p:cNvSpPr txBox="1"/>
          <p:nvPr/>
        </p:nvSpPr>
        <p:spPr>
          <a:xfrm>
            <a:off x="1384604" y="2758930"/>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2020</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
        <p:nvSpPr>
          <p:cNvPr id="9" name="TextBox 8">
            <a:extLst>
              <a:ext uri="{FF2B5EF4-FFF2-40B4-BE49-F238E27FC236}">
                <a16:creationId xmlns:a16="http://schemas.microsoft.com/office/drawing/2014/main" id="{4B8B6583-3D3C-CA10-C124-4787E9F5AD38}"/>
              </a:ext>
            </a:extLst>
          </p:cNvPr>
          <p:cNvSpPr txBox="1"/>
          <p:nvPr/>
        </p:nvSpPr>
        <p:spPr>
          <a:xfrm>
            <a:off x="1384603" y="888460"/>
            <a:ext cx="11794683" cy="1938992"/>
          </a:xfrm>
          <a:prstGeom prst="rect">
            <a:avLst/>
          </a:prstGeom>
          <a:noFill/>
        </p:spPr>
        <p:txBody>
          <a:bodyPr wrap="square" rtlCol="0">
            <a:spAutoFit/>
          </a:bodyPr>
          <a:lstStyle/>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GOOGLE INLINE</a:t>
            </a:r>
          </a:p>
          <a:p>
            <a:r>
              <a:rPr lang="en-US" sz="6000" dirty="0">
                <a:solidFill>
                  <a:schemeClr val="tx1">
                    <a:lumMod val="75000"/>
                    <a:lumOff val="25000"/>
                  </a:schemeClr>
                </a:solidFill>
                <a:latin typeface="Poppins Black" panose="00000A00000000000000" pitchFamily="2" charset="0"/>
                <a:cs typeface="Poppins Black" panose="00000A00000000000000" pitchFamily="2" charset="0"/>
              </a:rPr>
              <a:t>CONCEPT</a:t>
            </a:r>
            <a:endParaRPr lang="LID4096" sz="6000" dirty="0">
              <a:solidFill>
                <a:schemeClr val="tx1">
                  <a:lumMod val="75000"/>
                  <a:lumOff val="25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4032947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B3ADDC-ACA4-2BAB-5D98-B9DB8C5080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7" name="Picture 6" descr="A white display with several devices&#10;&#10;Description automatically generated with medium confidence">
            <a:extLst>
              <a:ext uri="{FF2B5EF4-FFF2-40B4-BE49-F238E27FC236}">
                <a16:creationId xmlns:a16="http://schemas.microsoft.com/office/drawing/2014/main" id="{1ACAE7A6-3DFC-B404-B91C-EC73356E7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969"/>
            <a:ext cx="24479250" cy="12802707"/>
          </a:xfrm>
          <a:prstGeom prst="rect">
            <a:avLst/>
          </a:prstGeom>
        </p:spPr>
      </p:pic>
      <p:pic>
        <p:nvPicPr>
          <p:cNvPr id="2" name="Picture 1">
            <a:extLst>
              <a:ext uri="{FF2B5EF4-FFF2-40B4-BE49-F238E27FC236}">
                <a16:creationId xmlns:a16="http://schemas.microsoft.com/office/drawing/2014/main" id="{3D2FA2FA-D5C4-9430-8A00-1DD35301D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Tree>
    <p:extLst>
      <p:ext uri="{BB962C8B-B14F-4D97-AF65-F5344CB8AC3E}">
        <p14:creationId xmlns:p14="http://schemas.microsoft.com/office/powerpoint/2010/main" val="2714028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ircular object with a letter on it&#10;&#10;Description automatically generated">
            <a:extLst>
              <a:ext uri="{FF2B5EF4-FFF2-40B4-BE49-F238E27FC236}">
                <a16:creationId xmlns:a16="http://schemas.microsoft.com/office/drawing/2014/main" id="{CFB901C4-357A-AB58-C354-F47A59163C43}"/>
              </a:ext>
            </a:extLst>
          </p:cNvPr>
          <p:cNvPicPr>
            <a:picLocks noChangeAspect="1"/>
          </p:cNvPicPr>
          <p:nvPr/>
        </p:nvPicPr>
        <p:blipFill>
          <a:blip r:embed="rId2">
            <a:extLst>
              <a:ext uri="{28A0092B-C50C-407E-A947-70E740481C1C}">
                <a14:useLocalDpi xmlns:a14="http://schemas.microsoft.com/office/drawing/2010/main" val="0"/>
              </a:ext>
            </a:extLst>
          </a:blip>
          <a:srcRect l="22458" r="37642"/>
          <a:stretch/>
        </p:blipFill>
        <p:spPr>
          <a:xfrm>
            <a:off x="1" y="0"/>
            <a:ext cx="15054142" cy="13679488"/>
          </a:xfrm>
          <a:prstGeom prst="rect">
            <a:avLst/>
          </a:prstGeom>
        </p:spPr>
      </p:pic>
      <p:sp>
        <p:nvSpPr>
          <p:cNvPr id="2" name="Rectangle 1">
            <a:extLst>
              <a:ext uri="{FF2B5EF4-FFF2-40B4-BE49-F238E27FC236}">
                <a16:creationId xmlns:a16="http://schemas.microsoft.com/office/drawing/2014/main" id="{4C27A37F-02FA-93C3-715B-ED7DC5B00084}"/>
              </a:ext>
            </a:extLst>
          </p:cNvPr>
          <p:cNvSpPr/>
          <p:nvPr/>
        </p:nvSpPr>
        <p:spPr>
          <a:xfrm>
            <a:off x="16480865" y="4010650"/>
            <a:ext cx="7231302" cy="3416320"/>
          </a:xfrm>
          <a:prstGeom prst="rect">
            <a:avLst/>
          </a:prstGeom>
        </p:spPr>
        <p:txBody>
          <a:bodyPr wrap="square">
            <a:spAutoFit/>
          </a:bodyPr>
          <a:lstStyle/>
          <a:p>
            <a:r>
              <a:rPr lang="en-ID" sz="7200" dirty="0">
                <a:solidFill>
                  <a:schemeClr val="tx1">
                    <a:lumMod val="75000"/>
                    <a:lumOff val="25000"/>
                  </a:schemeClr>
                </a:solidFill>
                <a:latin typeface="Poppins Black" panose="00000A00000000000000" pitchFamily="2" charset="0"/>
                <a:ea typeface="EB Garamond 12" panose="02020502060206020403" pitchFamily="18" charset="0"/>
                <a:cs typeface="Poppins Black" panose="00000A00000000000000" pitchFamily="2" charset="0"/>
              </a:rPr>
              <a:t>Our Commitment to Partnership</a:t>
            </a:r>
          </a:p>
        </p:txBody>
      </p:sp>
      <p:pic>
        <p:nvPicPr>
          <p:cNvPr id="10" name="Picture 9">
            <a:extLst>
              <a:ext uri="{FF2B5EF4-FFF2-40B4-BE49-F238E27FC236}">
                <a16:creationId xmlns:a16="http://schemas.microsoft.com/office/drawing/2014/main" id="{C9DD9F17-D09B-63A5-11C3-C20FAB487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2632" y="0"/>
            <a:ext cx="182497" cy="13678342"/>
          </a:xfrm>
          <a:prstGeom prst="rect">
            <a:avLst/>
          </a:prstGeom>
        </p:spPr>
      </p:pic>
      <p:sp>
        <p:nvSpPr>
          <p:cNvPr id="3" name="Rectangle 2">
            <a:extLst>
              <a:ext uri="{FF2B5EF4-FFF2-40B4-BE49-F238E27FC236}">
                <a16:creationId xmlns:a16="http://schemas.microsoft.com/office/drawing/2014/main" id="{0D26E74A-7F5D-F889-60BC-49F9A198DAC4}"/>
              </a:ext>
            </a:extLst>
          </p:cNvPr>
          <p:cNvSpPr/>
          <p:nvPr/>
        </p:nvSpPr>
        <p:spPr>
          <a:xfrm>
            <a:off x="16645209" y="7514929"/>
            <a:ext cx="6902613" cy="2892267"/>
          </a:xfrm>
          <a:prstGeom prst="rect">
            <a:avLst/>
          </a:prstGeom>
        </p:spPr>
        <p:txBody>
          <a:bodyPr wrap="square">
            <a:spAutoFit/>
          </a:bodyPr>
          <a:lstStyle/>
          <a:p>
            <a:pPr>
              <a:lnSpc>
                <a:spcPct val="150000"/>
              </a:lnSpc>
            </a:pPr>
            <a:r>
              <a:rPr lang="en-GB" sz="2400" dirty="0">
                <a:solidFill>
                  <a:schemeClr val="bg2">
                    <a:lumMod val="50000"/>
                  </a:schemeClr>
                </a:solidFill>
              </a:rPr>
              <a:t>We’ve strengthened our partnership with Google by setting up a dedicated office and forming an in-house team focused entirely on their projects. This allows us to deliver solutions efficiently and stay aligned with their needs across Europe</a:t>
            </a:r>
            <a:r>
              <a:rPr lang="en-GB" sz="2800" dirty="0"/>
              <a:t>.</a:t>
            </a:r>
            <a:endParaRPr lang="en-ID" sz="2800" dirty="0">
              <a:solidFill>
                <a:schemeClr val="tx1">
                  <a:lumMod val="75000"/>
                  <a:lumOff val="25000"/>
                </a:schemeClr>
              </a:solidFill>
              <a:latin typeface="Poppins" panose="00000500000000000000" pitchFamily="2" charset="0"/>
              <a:ea typeface="Open Sans" panose="020B0606030504020204" pitchFamily="34" charset="0"/>
              <a:cs typeface="Poppins" panose="00000500000000000000" pitchFamily="2" charset="0"/>
            </a:endParaRPr>
          </a:p>
        </p:txBody>
      </p:sp>
    </p:spTree>
    <p:extLst>
      <p:ext uri="{BB962C8B-B14F-4D97-AF65-F5344CB8AC3E}">
        <p14:creationId xmlns:p14="http://schemas.microsoft.com/office/powerpoint/2010/main" val="1157719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CFDA5-0A3D-CCC2-E91A-EA3023E6D5B8}"/>
              </a:ext>
            </a:extLst>
          </p:cNvPr>
          <p:cNvPicPr>
            <a:picLocks noChangeAspect="1"/>
          </p:cNvPicPr>
          <p:nvPr/>
        </p:nvPicPr>
        <p:blipFill rotWithShape="1">
          <a:blip r:embed="rId3">
            <a:extLst>
              <a:ext uri="{28A0092B-C50C-407E-A947-70E740481C1C}">
                <a14:useLocalDpi xmlns:a14="http://schemas.microsoft.com/office/drawing/2010/main" val="0"/>
              </a:ext>
            </a:extLst>
          </a:blip>
          <a:srcRect l="38314" t="537" r="11957" b="537"/>
          <a:stretch/>
        </p:blipFill>
        <p:spPr>
          <a:xfrm>
            <a:off x="12306299" y="0"/>
            <a:ext cx="12172951" cy="13679488"/>
          </a:xfrm>
          <a:prstGeom prst="rect">
            <a:avLst/>
          </a:prstGeom>
        </p:spPr>
      </p:pic>
      <p:cxnSp>
        <p:nvCxnSpPr>
          <p:cNvPr id="3" name="Straight Connector 2">
            <a:extLst>
              <a:ext uri="{FF2B5EF4-FFF2-40B4-BE49-F238E27FC236}">
                <a16:creationId xmlns:a16="http://schemas.microsoft.com/office/drawing/2014/main" id="{DADB0172-ABB5-7B15-09F8-F311F51A30D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0AD8ED17-8459-4132-A12F-FC6EE0306183}"/>
              </a:ext>
            </a:extLst>
          </p:cNvPr>
          <p:cNvSpPr txBox="1">
            <a:spLocks/>
          </p:cNvSpPr>
          <p:nvPr/>
        </p:nvSpPr>
        <p:spPr>
          <a:xfrm>
            <a:off x="1116728" y="1633973"/>
            <a:ext cx="7029746" cy="40622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200" dirty="0">
                <a:solidFill>
                  <a:schemeClr val="tx1">
                    <a:lumMod val="75000"/>
                    <a:lumOff val="25000"/>
                  </a:schemeClr>
                </a:solidFill>
                <a:latin typeface="Poppins Black" panose="00000A00000000000000" pitchFamily="2" charset="0"/>
                <a:ea typeface="Inter Medium" panose="02000603000000020004" pitchFamily="50" charset="0"/>
                <a:cs typeface="Poppins Black" panose="00000A00000000000000" pitchFamily="2" charset="0"/>
              </a:rPr>
              <a:t>Google Dedicated Team</a:t>
            </a:r>
          </a:p>
        </p:txBody>
      </p:sp>
      <p:sp>
        <p:nvSpPr>
          <p:cNvPr id="43" name="Rectangle 42">
            <a:extLst>
              <a:ext uri="{FF2B5EF4-FFF2-40B4-BE49-F238E27FC236}">
                <a16:creationId xmlns:a16="http://schemas.microsoft.com/office/drawing/2014/main" id="{41716869-D0DE-7ADA-2FE4-28B56B580F03}"/>
              </a:ext>
            </a:extLst>
          </p:cNvPr>
          <p:cNvSpPr/>
          <p:nvPr/>
        </p:nvSpPr>
        <p:spPr>
          <a:xfrm>
            <a:off x="1116728" y="5766412"/>
            <a:ext cx="8164043" cy="6701065"/>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Poppins ExtraBold" panose="00000900000000000000" pitchFamily="2" charset="0"/>
                <a:ea typeface="Open Sans" panose="020B0606030504020204" pitchFamily="34" charset="0"/>
                <a:cs typeface="Poppins ExtraBold" panose="00000900000000000000" pitchFamily="2" charset="0"/>
              </a:rPr>
              <a:t>Dedicated Design Team</a:t>
            </a:r>
            <a:r>
              <a:rPr lang="en-US" dirty="0">
                <a:latin typeface="Poppins Light" panose="00000400000000000000" pitchFamily="2" charset="0"/>
                <a:ea typeface="Open Sans" panose="020B0606030504020204" pitchFamily="34" charset="0"/>
                <a:cs typeface="Poppins Light" panose="00000400000000000000" pitchFamily="2" charset="0"/>
              </a:rPr>
              <a:t> </a:t>
            </a:r>
            <a:r>
              <a:rPr lang="en-GB" dirty="0">
                <a:latin typeface="Poppins Light" panose="00000400000000000000" pitchFamily="2" charset="0"/>
                <a:cs typeface="Poppins Light" panose="00000400000000000000" pitchFamily="2" charset="0"/>
              </a:rPr>
              <a:t>A talented team of designers focused on bringing creative concepts to life, ensuring that every project aligns with both the client's vision and brand identity.</a:t>
            </a:r>
          </a:p>
          <a:p>
            <a:pPr marL="285750" indent="-285750">
              <a:lnSpc>
                <a:spcPct val="150000"/>
              </a:lnSpc>
              <a:buFont typeface="Arial" panose="020B0604020202020204" pitchFamily="34" charset="0"/>
              <a:buChar char="•"/>
            </a:pPr>
            <a:endParaRPr lang="en-US" dirty="0">
              <a:latin typeface="Poppins Light" panose="00000400000000000000" pitchFamily="2" charset="0"/>
              <a:ea typeface="Open Sans" panose="020B0606030504020204" pitchFamily="34" charset="0"/>
              <a:cs typeface="Poppins Light" panose="00000400000000000000" pitchFamily="2" charset="0"/>
            </a:endParaRPr>
          </a:p>
          <a:p>
            <a:pPr marL="285750" indent="-285750">
              <a:lnSpc>
                <a:spcPct val="150000"/>
              </a:lnSpc>
              <a:buFont typeface="Arial" panose="020B0604020202020204" pitchFamily="34" charset="0"/>
              <a:buChar char="•"/>
            </a:pPr>
            <a:r>
              <a:rPr lang="en-US" dirty="0">
                <a:latin typeface="Poppins ExtraBold" panose="00000900000000000000" pitchFamily="2" charset="0"/>
                <a:ea typeface="Open Sans" panose="020B0606030504020204" pitchFamily="34" charset="0"/>
                <a:cs typeface="Poppins ExtraBold" panose="00000900000000000000" pitchFamily="2" charset="0"/>
              </a:rPr>
              <a:t>Engineers</a:t>
            </a:r>
            <a:r>
              <a:rPr lang="en-US" dirty="0">
                <a:latin typeface="Prompt Bold" panose="00000800000000000000" pitchFamily="2" charset="-34"/>
                <a:ea typeface="Open Sans" panose="020B0606030504020204" pitchFamily="34" charset="0"/>
                <a:cs typeface="Prompt Bold" panose="00000800000000000000" pitchFamily="2" charset="-34"/>
              </a:rPr>
              <a:t> </a:t>
            </a:r>
            <a:r>
              <a:rPr lang="en-GB" dirty="0">
                <a:latin typeface="Poppins Light" panose="00000400000000000000" pitchFamily="2" charset="0"/>
                <a:ea typeface="Open Sans" panose="020B0606030504020204" pitchFamily="34" charset="0"/>
                <a:cs typeface="Poppins Light" panose="00000400000000000000" pitchFamily="2" charset="0"/>
              </a:rPr>
              <a:t>Our experienced engineers provide technical expertise, transforming designs into functional and durable solutions, ready for production and installation.</a:t>
            </a:r>
          </a:p>
          <a:p>
            <a:pPr marL="285750" indent="-285750">
              <a:lnSpc>
                <a:spcPct val="150000"/>
              </a:lnSpc>
              <a:buFont typeface="Arial" panose="020B0604020202020204" pitchFamily="34" charset="0"/>
              <a:buChar char="•"/>
            </a:pPr>
            <a:endParaRPr lang="en-US" dirty="0">
              <a:latin typeface="Poppins Light" panose="00000400000000000000" pitchFamily="2" charset="0"/>
              <a:ea typeface="Open Sans" panose="020B0606030504020204" pitchFamily="34" charset="0"/>
              <a:cs typeface="Poppins Light" panose="00000400000000000000" pitchFamily="2" charset="0"/>
            </a:endParaRPr>
          </a:p>
          <a:p>
            <a:pPr marL="285750" indent="-285750">
              <a:lnSpc>
                <a:spcPct val="150000"/>
              </a:lnSpc>
              <a:buFont typeface="Arial" panose="020B0604020202020204" pitchFamily="34" charset="0"/>
              <a:buChar char="•"/>
            </a:pPr>
            <a:r>
              <a:rPr lang="en-US" dirty="0">
                <a:latin typeface="Poppins ExtraBold" panose="00000900000000000000" pitchFamily="2" charset="0"/>
                <a:ea typeface="Open Sans" panose="020B0606030504020204" pitchFamily="34" charset="0"/>
                <a:cs typeface="Poppins ExtraBold" panose="00000900000000000000" pitchFamily="2" charset="0"/>
              </a:rPr>
              <a:t>Prototyping specialist </a:t>
            </a:r>
            <a:r>
              <a:rPr lang="en-GB" dirty="0">
                <a:latin typeface="Poppins Light" panose="00000400000000000000" pitchFamily="2" charset="0"/>
                <a:ea typeface="Open Sans" panose="020B0606030504020204" pitchFamily="34" charset="0"/>
                <a:cs typeface="Poppins Light" panose="00000400000000000000" pitchFamily="2" charset="0"/>
              </a:rPr>
              <a:t>Specialists who develop and refine prototypes, allowing us to test and perfect designs before full-scale production, ensuring quality and precision.</a:t>
            </a:r>
          </a:p>
          <a:p>
            <a:pPr marL="285750" indent="-285750">
              <a:lnSpc>
                <a:spcPct val="150000"/>
              </a:lnSpc>
              <a:buFont typeface="Arial" panose="020B0604020202020204" pitchFamily="34" charset="0"/>
              <a:buChar char="•"/>
            </a:pPr>
            <a:endParaRPr lang="en-US" dirty="0">
              <a:latin typeface="Poppins Light" panose="00000400000000000000" pitchFamily="2" charset="0"/>
              <a:ea typeface="Open Sans" panose="020B0606030504020204" pitchFamily="34" charset="0"/>
              <a:cs typeface="Poppins Light" panose="00000400000000000000" pitchFamily="2" charset="0"/>
            </a:endParaRPr>
          </a:p>
          <a:p>
            <a:pPr marL="285750" indent="-285750">
              <a:lnSpc>
                <a:spcPct val="150000"/>
              </a:lnSpc>
              <a:buFont typeface="Arial" panose="020B0604020202020204" pitchFamily="34" charset="0"/>
              <a:buChar char="•"/>
            </a:pPr>
            <a:r>
              <a:rPr lang="en-US" dirty="0">
                <a:latin typeface="Poppins ExtraBold" panose="00000900000000000000" pitchFamily="2" charset="0"/>
                <a:ea typeface="Open Sans" panose="020B0606030504020204" pitchFamily="34" charset="0"/>
                <a:cs typeface="Poppins ExtraBold" panose="00000900000000000000" pitchFamily="2" charset="0"/>
              </a:rPr>
              <a:t>Google dedicated office </a:t>
            </a:r>
            <a:r>
              <a:rPr lang="en-GB" dirty="0">
                <a:latin typeface="Poppins Light" panose="00000400000000000000" pitchFamily="2" charset="0"/>
                <a:ea typeface="Open Sans" panose="020B0606030504020204" pitchFamily="34" charset="0"/>
                <a:cs typeface="Poppins Light" panose="00000400000000000000" pitchFamily="2" charset="0"/>
              </a:rPr>
              <a:t>A dedicated office space that serves as the hub for all Google-related projects, providing focus and seamless coordination between teams.</a:t>
            </a:r>
            <a:endParaRPr lang="en-US" dirty="0">
              <a:latin typeface="Poppins Light" panose="00000400000000000000" pitchFamily="2" charset="0"/>
              <a:ea typeface="Open Sans" panose="020B0606030504020204" pitchFamily="34" charset="0"/>
              <a:cs typeface="Poppins Light" panose="00000400000000000000" pitchFamily="2" charset="0"/>
            </a:endParaRPr>
          </a:p>
          <a:p>
            <a:pPr marL="285750" indent="-285750">
              <a:lnSpc>
                <a:spcPct val="150000"/>
              </a:lnSpc>
              <a:buFont typeface="Arial" panose="020B0604020202020204" pitchFamily="34" charset="0"/>
              <a:buChar char="•"/>
            </a:pPr>
            <a:endParaRPr lang="en-ID" dirty="0">
              <a:latin typeface="Poppins Light" panose="00000400000000000000" pitchFamily="2" charset="0"/>
              <a:ea typeface="Open Sans" panose="020B0606030504020204" pitchFamily="34" charset="0"/>
              <a:cs typeface="Poppins Light" panose="00000400000000000000" pitchFamily="2" charset="0"/>
            </a:endParaRPr>
          </a:p>
        </p:txBody>
      </p:sp>
      <p:pic>
        <p:nvPicPr>
          <p:cNvPr id="2" name="Picture 1">
            <a:extLst>
              <a:ext uri="{FF2B5EF4-FFF2-40B4-BE49-F238E27FC236}">
                <a16:creationId xmlns:a16="http://schemas.microsoft.com/office/drawing/2014/main" id="{9EDB5ACD-7FAC-4EE5-EEB2-5435BBB9B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8872" y="1146"/>
            <a:ext cx="182497" cy="13678342"/>
          </a:xfrm>
          <a:prstGeom prst="rect">
            <a:avLst/>
          </a:prstGeom>
        </p:spPr>
      </p:pic>
    </p:spTree>
    <p:extLst>
      <p:ext uri="{BB962C8B-B14F-4D97-AF65-F5344CB8AC3E}">
        <p14:creationId xmlns:p14="http://schemas.microsoft.com/office/powerpoint/2010/main" val="4082763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78B8F4-7229-B39E-6A82-B1104F84070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E1577B5-7A3C-33E5-1B44-75E3F5200A4C}"/>
              </a:ext>
            </a:extLst>
          </p:cNvPr>
          <p:cNvSpPr txBox="1">
            <a:spLocks/>
          </p:cNvSpPr>
          <p:nvPr/>
        </p:nvSpPr>
        <p:spPr>
          <a:xfrm>
            <a:off x="20247706" y="5911289"/>
            <a:ext cx="9569081"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20247706" y="2361184"/>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HEADQUATERS</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20325381" y="8897855"/>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1600"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8660137" y="5165616"/>
            <a:ext cx="9987519" cy="22913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800"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9800"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5689"/>
            <a:ext cx="2662554" cy="110496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19589878" y="1608169"/>
            <a:ext cx="19575" cy="9711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10547397" y="6717655"/>
            <a:ext cx="4521945" cy="461665"/>
          </a:xfrm>
          <a:prstGeom prst="rect">
            <a:avLst/>
          </a:prstGeom>
          <a:noFill/>
        </p:spPr>
        <p:txBody>
          <a:bodyPr wrap="square">
            <a:spAutoFit/>
          </a:bodyPr>
          <a:lstStyle/>
          <a:p>
            <a:r>
              <a:rPr lang="en-US" sz="2400"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computer&#10;&#10;Description automatically generated">
            <a:extLst>
              <a:ext uri="{FF2B5EF4-FFF2-40B4-BE49-F238E27FC236}">
                <a16:creationId xmlns:a16="http://schemas.microsoft.com/office/drawing/2014/main" id="{02D3B82D-066C-657A-408C-90C230B63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17052" cy="13678342"/>
          </a:xfrm>
          <a:prstGeom prst="rect">
            <a:avLst/>
          </a:prstGeom>
        </p:spPr>
      </p:pic>
      <p:sp>
        <p:nvSpPr>
          <p:cNvPr id="8" name="Rectangle 7">
            <a:extLst>
              <a:ext uri="{FF2B5EF4-FFF2-40B4-BE49-F238E27FC236}">
                <a16:creationId xmlns:a16="http://schemas.microsoft.com/office/drawing/2014/main" id="{03730E71-2BB5-2050-6168-55127CD0CCBF}"/>
              </a:ext>
            </a:extLst>
          </p:cNvPr>
          <p:cNvSpPr/>
          <p:nvPr/>
        </p:nvSpPr>
        <p:spPr>
          <a:xfrm>
            <a:off x="16345439" y="3914726"/>
            <a:ext cx="7231303" cy="2308324"/>
          </a:xfrm>
          <a:prstGeom prst="rect">
            <a:avLst/>
          </a:prstGeom>
        </p:spPr>
        <p:txBody>
          <a:bodyPr wrap="square">
            <a:spAutoFit/>
          </a:bodyPr>
          <a:lstStyle/>
          <a:p>
            <a:r>
              <a:rPr lang="en-ID" sz="7200" dirty="0">
                <a:solidFill>
                  <a:schemeClr val="tx1">
                    <a:lumMod val="75000"/>
                    <a:lumOff val="25000"/>
                  </a:schemeClr>
                </a:solidFill>
                <a:latin typeface="Poppins Black" panose="00000A00000000000000" pitchFamily="2" charset="0"/>
                <a:ea typeface="EB Garamond 12" panose="02020502060206020403" pitchFamily="18" charset="0"/>
                <a:cs typeface="Poppins Black" panose="00000A00000000000000" pitchFamily="2" charset="0"/>
              </a:rPr>
              <a:t>Deployment</a:t>
            </a:r>
          </a:p>
          <a:p>
            <a:r>
              <a:rPr lang="en-ID" sz="7200" dirty="0">
                <a:solidFill>
                  <a:schemeClr val="tx1">
                    <a:lumMod val="75000"/>
                    <a:lumOff val="25000"/>
                  </a:schemeClr>
                </a:solidFill>
                <a:latin typeface="Poppins Black" panose="00000A00000000000000" pitchFamily="2" charset="0"/>
                <a:ea typeface="EB Garamond 12" panose="02020502060206020403" pitchFamily="18" charset="0"/>
                <a:cs typeface="Poppins Black" panose="00000A00000000000000" pitchFamily="2" charset="0"/>
              </a:rPr>
              <a:t>management</a:t>
            </a:r>
          </a:p>
        </p:txBody>
      </p:sp>
      <p:pic>
        <p:nvPicPr>
          <p:cNvPr id="18" name="Picture 17">
            <a:extLst>
              <a:ext uri="{FF2B5EF4-FFF2-40B4-BE49-F238E27FC236}">
                <a16:creationId xmlns:a16="http://schemas.microsoft.com/office/drawing/2014/main" id="{8A8F5C32-D645-2CED-7E0F-E97AC3CF6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2632" y="0"/>
            <a:ext cx="182497" cy="13678342"/>
          </a:xfrm>
          <a:prstGeom prst="rect">
            <a:avLst/>
          </a:prstGeom>
        </p:spPr>
      </p:pic>
      <p:sp>
        <p:nvSpPr>
          <p:cNvPr id="3" name="Rectangle 2">
            <a:extLst>
              <a:ext uri="{FF2B5EF4-FFF2-40B4-BE49-F238E27FC236}">
                <a16:creationId xmlns:a16="http://schemas.microsoft.com/office/drawing/2014/main" id="{CB90CAC9-0706-54A6-2ACA-8D53362DAF3C}"/>
              </a:ext>
            </a:extLst>
          </p:cNvPr>
          <p:cNvSpPr/>
          <p:nvPr/>
        </p:nvSpPr>
        <p:spPr>
          <a:xfrm>
            <a:off x="16345439" y="6399478"/>
            <a:ext cx="6813966" cy="1714252"/>
          </a:xfrm>
          <a:prstGeom prst="rect">
            <a:avLst/>
          </a:prstGeom>
        </p:spPr>
        <p:txBody>
          <a:bodyPr wrap="square">
            <a:spAutoFit/>
          </a:bodyPr>
          <a:lstStyle/>
          <a:p>
            <a:pPr>
              <a:lnSpc>
                <a:spcPct val="150000"/>
              </a:lnSpc>
            </a:pPr>
            <a:r>
              <a:rPr lang="en-GB" dirty="0"/>
              <a:t>We expertly manage deployment across 9 markets and in 12 languages, ensuring seamless execution and coordination at every stage. Our experience allows us to adapt to diverse markets and deliver consistent results, no matter the location or language requirements.</a:t>
            </a:r>
            <a:endParaRPr lang="en-ID"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397713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 screenshot&#10;&#10;Description automatically generated">
            <a:extLst>
              <a:ext uri="{FF2B5EF4-FFF2-40B4-BE49-F238E27FC236}">
                <a16:creationId xmlns:a16="http://schemas.microsoft.com/office/drawing/2014/main" id="{CA59CBF2-2867-0B40-D416-37EBA7D3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479250" cy="1376957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8" name="Title 1">
            <a:extLst>
              <a:ext uri="{FF2B5EF4-FFF2-40B4-BE49-F238E27FC236}">
                <a16:creationId xmlns:a16="http://schemas.microsoft.com/office/drawing/2014/main" id="{78AB99B2-1C69-619E-A10B-F6BA9D48CC66}"/>
              </a:ext>
            </a:extLst>
          </p:cNvPr>
          <p:cNvSpPr txBox="1">
            <a:spLocks/>
          </p:cNvSpPr>
          <p:nvPr/>
        </p:nvSpPr>
        <p:spPr>
          <a:xfrm>
            <a:off x="6799617"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Latn-RS" sz="8000" dirty="0">
                <a:solidFill>
                  <a:srgbClr val="2F2F2F"/>
                </a:solidFill>
                <a:latin typeface="Poppins ExtraBold" panose="00000900000000000000" pitchFamily="2" charset="0"/>
                <a:ea typeface="Inter Medium" panose="02000603000000020004" pitchFamily="50" charset="0"/>
                <a:cs typeface="Poppins ExtraBold" panose="00000900000000000000" pitchFamily="2" charset="0"/>
              </a:rPr>
              <a:t>1</a:t>
            </a:r>
            <a:endParaRPr lang="en-US" sz="8000" dirty="0">
              <a:solidFill>
                <a:srgbClr val="2F2F2F"/>
              </a:solidFill>
              <a:latin typeface="Poppins ExtraBold" panose="00000900000000000000" pitchFamily="2" charset="0"/>
              <a:ea typeface="Inter Medium" panose="02000603000000020004" pitchFamily="50" charset="0"/>
              <a:cs typeface="Poppins ExtraBold" panose="00000900000000000000" pitchFamily="2" charset="0"/>
            </a:endParaRPr>
          </a:p>
        </p:txBody>
      </p:sp>
      <p:sp>
        <p:nvSpPr>
          <p:cNvPr id="21" name="Title 1">
            <a:extLst>
              <a:ext uri="{FF2B5EF4-FFF2-40B4-BE49-F238E27FC236}">
                <a16:creationId xmlns:a16="http://schemas.microsoft.com/office/drawing/2014/main" id="{31CFADFB-4C6B-622D-1B65-10910F2D32AF}"/>
              </a:ext>
            </a:extLst>
          </p:cNvPr>
          <p:cNvSpPr txBox="1">
            <a:spLocks/>
          </p:cNvSpPr>
          <p:nvPr/>
        </p:nvSpPr>
        <p:spPr>
          <a:xfrm>
            <a:off x="15243773"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2</a:t>
            </a:r>
          </a:p>
        </p:txBody>
      </p:sp>
      <p:sp>
        <p:nvSpPr>
          <p:cNvPr id="22" name="Title 1">
            <a:extLst>
              <a:ext uri="{FF2B5EF4-FFF2-40B4-BE49-F238E27FC236}">
                <a16:creationId xmlns:a16="http://schemas.microsoft.com/office/drawing/2014/main" id="{4279C002-9BBA-823C-C97F-3CB19F4FDAFC}"/>
              </a:ext>
            </a:extLst>
          </p:cNvPr>
          <p:cNvSpPr txBox="1">
            <a:spLocks/>
          </p:cNvSpPr>
          <p:nvPr/>
        </p:nvSpPr>
        <p:spPr>
          <a:xfrm>
            <a:off x="23217918"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3</a:t>
            </a:r>
          </a:p>
        </p:txBody>
      </p:sp>
      <p:sp>
        <p:nvSpPr>
          <p:cNvPr id="23" name="Title 1">
            <a:extLst>
              <a:ext uri="{FF2B5EF4-FFF2-40B4-BE49-F238E27FC236}">
                <a16:creationId xmlns:a16="http://schemas.microsoft.com/office/drawing/2014/main" id="{0CC9845D-A0EF-EEAA-4B45-0415FD47DB52}"/>
              </a:ext>
            </a:extLst>
          </p:cNvPr>
          <p:cNvSpPr txBox="1">
            <a:spLocks/>
          </p:cNvSpPr>
          <p:nvPr/>
        </p:nvSpPr>
        <p:spPr>
          <a:xfrm>
            <a:off x="16715820" y="12497100"/>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4</a:t>
            </a:r>
          </a:p>
        </p:txBody>
      </p:sp>
      <p:sp>
        <p:nvSpPr>
          <p:cNvPr id="24" name="Title 1">
            <a:extLst>
              <a:ext uri="{FF2B5EF4-FFF2-40B4-BE49-F238E27FC236}">
                <a16:creationId xmlns:a16="http://schemas.microsoft.com/office/drawing/2014/main" id="{11348FAB-3ABF-69F9-D2D1-DD9456C3DFD3}"/>
              </a:ext>
            </a:extLst>
          </p:cNvPr>
          <p:cNvSpPr txBox="1">
            <a:spLocks/>
          </p:cNvSpPr>
          <p:nvPr/>
        </p:nvSpPr>
        <p:spPr>
          <a:xfrm>
            <a:off x="8507624" y="12580642"/>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rgbClr val="2F2F2F"/>
                </a:solidFill>
                <a:latin typeface="Poppins ExtraBold" panose="00000900000000000000" pitchFamily="2" charset="0"/>
                <a:ea typeface="Inter Medium" panose="02000603000000020004" pitchFamily="50" charset="0"/>
                <a:cs typeface="Poppins ExtraBold" panose="00000900000000000000" pitchFamily="2" charset="0"/>
              </a:rPr>
              <a:t>5</a:t>
            </a:r>
          </a:p>
        </p:txBody>
      </p:sp>
      <p:sp>
        <p:nvSpPr>
          <p:cNvPr id="25" name="Title 1">
            <a:extLst>
              <a:ext uri="{FF2B5EF4-FFF2-40B4-BE49-F238E27FC236}">
                <a16:creationId xmlns:a16="http://schemas.microsoft.com/office/drawing/2014/main" id="{087D7B54-E704-EC36-A561-F8928FF05196}"/>
              </a:ext>
            </a:extLst>
          </p:cNvPr>
          <p:cNvSpPr txBox="1">
            <a:spLocks/>
          </p:cNvSpPr>
          <p:nvPr/>
        </p:nvSpPr>
        <p:spPr>
          <a:xfrm>
            <a:off x="342186" y="12497100"/>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Poppins ExtraBold" panose="00000900000000000000" pitchFamily="2" charset="0"/>
                <a:ea typeface="Inter Medium" panose="02000603000000020004" pitchFamily="50" charset="0"/>
                <a:cs typeface="Poppins ExtraBold" panose="00000900000000000000" pitchFamily="2" charset="0"/>
              </a:rPr>
              <a:t>6</a:t>
            </a:r>
          </a:p>
        </p:txBody>
      </p:sp>
    </p:spTree>
    <p:extLst>
      <p:ext uri="{BB962C8B-B14F-4D97-AF65-F5344CB8AC3E}">
        <p14:creationId xmlns:p14="http://schemas.microsoft.com/office/powerpoint/2010/main" val="388605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3D80-D2B5-F50C-A183-0B887C200AB7}"/>
              </a:ext>
            </a:extLst>
          </p:cNvPr>
          <p:cNvSpPr/>
          <p:nvPr/>
        </p:nvSpPr>
        <p:spPr>
          <a:xfrm>
            <a:off x="2163464" y="5593525"/>
            <a:ext cx="10316860" cy="3262945"/>
          </a:xfrm>
          <a:prstGeom prst="rect">
            <a:avLst/>
          </a:prstGeom>
        </p:spPr>
        <p:txBody>
          <a:bodyPr wrap="square">
            <a:spAutoFit/>
          </a:bodyPr>
          <a:lstStyle/>
          <a:p>
            <a:pPr>
              <a:lnSpc>
                <a:spcPct val="150000"/>
              </a:lnSpc>
            </a:pPr>
            <a:r>
              <a:rPr lang="en-US" sz="2800" dirty="0">
                <a:latin typeface="Poppins Light" panose="00000400000000000000" pitchFamily="2" charset="0"/>
                <a:ea typeface="Open Sans" panose="020B0606030504020204" pitchFamily="34" charset="0"/>
                <a:cs typeface="Poppins Light" panose="00000400000000000000" pitchFamily="2" charset="0"/>
              </a:rPr>
              <a:t>“Working with BG </a:t>
            </a:r>
            <a:r>
              <a:rPr lang="en-US" sz="2800" dirty="0" err="1">
                <a:latin typeface="Poppins Light" panose="00000400000000000000" pitchFamily="2" charset="0"/>
                <a:ea typeface="Open Sans" panose="020B0606030504020204" pitchFamily="34" charset="0"/>
                <a:cs typeface="Poppins Light" panose="00000400000000000000" pitchFamily="2" charset="0"/>
              </a:rPr>
              <a:t>Reklam</a:t>
            </a:r>
            <a:r>
              <a:rPr lang="en-US" sz="2800" dirty="0">
                <a:latin typeface="Poppins Light" panose="00000400000000000000" pitchFamily="2" charset="0"/>
                <a:ea typeface="Open Sans" panose="020B0606030504020204" pitchFamily="34" charset="0"/>
                <a:cs typeface="Poppins Light" panose="00000400000000000000" pitchFamily="2" charset="0"/>
              </a:rPr>
              <a:t> has always been a pleasure. </a:t>
            </a:r>
          </a:p>
          <a:p>
            <a:pPr>
              <a:lnSpc>
                <a:spcPct val="150000"/>
              </a:lnSpc>
            </a:pPr>
            <a:r>
              <a:rPr lang="en-US" sz="2800" dirty="0">
                <a:latin typeface="Poppins Light" panose="00000400000000000000" pitchFamily="2" charset="0"/>
                <a:ea typeface="Open Sans" panose="020B0606030504020204" pitchFamily="34" charset="0"/>
                <a:cs typeface="Poppins Light" panose="00000400000000000000" pitchFamily="2" charset="0"/>
              </a:rPr>
              <a:t>Their professionalism and attention to detail made even the most complex projects smooth and successful. The people on their team are what really set them apart, and I would definitely recommend them.”</a:t>
            </a:r>
            <a:endParaRPr lang="en-ID" sz="2800" dirty="0">
              <a:latin typeface="Poppins Light" panose="00000400000000000000" pitchFamily="2" charset="0"/>
              <a:ea typeface="Open Sans" panose="020B0606030504020204" pitchFamily="34" charset="0"/>
              <a:cs typeface="Poppins Light" panose="00000400000000000000" pitchFamily="2" charset="0"/>
            </a:endParaRPr>
          </a:p>
        </p:txBody>
      </p:sp>
      <p:sp>
        <p:nvSpPr>
          <p:cNvPr id="2" name="Rectangle 1">
            <a:extLst>
              <a:ext uri="{FF2B5EF4-FFF2-40B4-BE49-F238E27FC236}">
                <a16:creationId xmlns:a16="http://schemas.microsoft.com/office/drawing/2014/main" id="{CE9F9271-7967-B4E2-503F-92D2F75051E5}"/>
              </a:ext>
            </a:extLst>
          </p:cNvPr>
          <p:cNvSpPr/>
          <p:nvPr/>
        </p:nvSpPr>
        <p:spPr>
          <a:xfrm>
            <a:off x="2163464" y="3237416"/>
            <a:ext cx="13164082" cy="1815882"/>
          </a:xfrm>
          <a:prstGeom prst="rect">
            <a:avLst/>
          </a:prstGeom>
        </p:spPr>
        <p:txBody>
          <a:bodyPr wrap="square">
            <a:spAutoFit/>
          </a:bodyPr>
          <a:lstStyle/>
          <a:p>
            <a:r>
              <a:rPr lang="en-ID" sz="7200" dirty="0">
                <a:latin typeface="Poppins Black" panose="00000A00000000000000" pitchFamily="2" charset="0"/>
                <a:ea typeface="EB Garamond 12" panose="02020502060206020403" pitchFamily="18" charset="0"/>
                <a:cs typeface="Poppins Black" panose="00000A00000000000000" pitchFamily="2" charset="0"/>
              </a:rPr>
              <a:t>Irene </a:t>
            </a:r>
            <a:r>
              <a:rPr lang="en-ID" sz="7200" dirty="0" err="1">
                <a:latin typeface="Poppins Black" panose="00000A00000000000000" pitchFamily="2" charset="0"/>
                <a:ea typeface="EB Garamond 12" panose="02020502060206020403" pitchFamily="18" charset="0"/>
                <a:cs typeface="Poppins Black" panose="00000A00000000000000" pitchFamily="2" charset="0"/>
              </a:rPr>
              <a:t>Vaqu</a:t>
            </a:r>
            <a:r>
              <a:rPr lang="sr-RS" sz="7200" b="1" i="0" dirty="0">
                <a:solidFill>
                  <a:srgbClr val="202122"/>
                </a:solidFill>
                <a:effectLst/>
                <a:latin typeface="Poppins Black" panose="00000A00000000000000" pitchFamily="2" charset="0"/>
                <a:cs typeface="Poppins Black" panose="00000A00000000000000" pitchFamily="2" charset="0"/>
              </a:rPr>
              <a:t>è</a:t>
            </a:r>
            <a:endParaRPr lang="en-ID" sz="7200" dirty="0">
              <a:latin typeface="Poppins Black" panose="00000A00000000000000" pitchFamily="2" charset="0"/>
              <a:ea typeface="EB Garamond 12" panose="02020502060206020403" pitchFamily="18" charset="0"/>
              <a:cs typeface="Poppins Black" panose="00000A00000000000000" pitchFamily="2" charset="0"/>
            </a:endParaRPr>
          </a:p>
          <a:p>
            <a:r>
              <a:rPr lang="en-ID" sz="3600" dirty="0">
                <a:latin typeface="Poppins Light" panose="00000400000000000000" pitchFamily="2" charset="0"/>
                <a:ea typeface="EB Garamond 12" panose="02020502060206020403" pitchFamily="18" charset="0"/>
                <a:cs typeface="Poppins Light" panose="00000400000000000000" pitchFamily="2" charset="0"/>
              </a:rPr>
              <a:t>Operations Manager at Google Spain</a:t>
            </a:r>
          </a:p>
        </p:txBody>
      </p:sp>
      <p:pic>
        <p:nvPicPr>
          <p:cNvPr id="20" name="Picture 19">
            <a:extLst>
              <a:ext uri="{FF2B5EF4-FFF2-40B4-BE49-F238E27FC236}">
                <a16:creationId xmlns:a16="http://schemas.microsoft.com/office/drawing/2014/main" id="{A384489F-2961-CF73-BA7B-58A15D32B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653" y="0"/>
            <a:ext cx="182512" cy="13679488"/>
          </a:xfrm>
          <a:prstGeom prst="rect">
            <a:avLst/>
          </a:prstGeom>
        </p:spPr>
      </p:pic>
      <p:pic>
        <p:nvPicPr>
          <p:cNvPr id="28" name="Picture 27" descr="A person wearing glasses and a striped shirt&#10;&#10;Description automatically generated">
            <a:extLst>
              <a:ext uri="{FF2B5EF4-FFF2-40B4-BE49-F238E27FC236}">
                <a16:creationId xmlns:a16="http://schemas.microsoft.com/office/drawing/2014/main" id="{46EF7D66-E8FA-86AF-7EAB-FD603ACBF5B1}"/>
              </a:ext>
            </a:extLst>
          </p:cNvPr>
          <p:cNvPicPr>
            <a:picLocks noChangeAspect="1"/>
          </p:cNvPicPr>
          <p:nvPr/>
        </p:nvPicPr>
        <p:blipFill>
          <a:blip r:embed="rId3">
            <a:extLst>
              <a:ext uri="{28A0092B-C50C-407E-A947-70E740481C1C}">
                <a14:useLocalDpi xmlns:a14="http://schemas.microsoft.com/office/drawing/2010/main" val="0"/>
              </a:ext>
            </a:extLst>
          </a:blip>
          <a:srcRect r="31701"/>
          <a:stretch/>
        </p:blipFill>
        <p:spPr>
          <a:xfrm>
            <a:off x="7760043" y="770509"/>
            <a:ext cx="16719207" cy="12908979"/>
          </a:xfrm>
          <a:prstGeom prst="rect">
            <a:avLst/>
          </a:prstGeom>
        </p:spPr>
      </p:pic>
    </p:spTree>
    <p:extLst>
      <p:ext uri="{BB962C8B-B14F-4D97-AF65-F5344CB8AC3E}">
        <p14:creationId xmlns:p14="http://schemas.microsoft.com/office/powerpoint/2010/main" val="139289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evice&#10;&#10;Description automatically generated">
            <a:extLst>
              <a:ext uri="{FF2B5EF4-FFF2-40B4-BE49-F238E27FC236}">
                <a16:creationId xmlns:a16="http://schemas.microsoft.com/office/drawing/2014/main" id="{7AB7B931-F494-8179-2758-6BE6B556B12A}"/>
              </a:ext>
            </a:extLst>
          </p:cNvPr>
          <p:cNvPicPr>
            <a:picLocks noChangeAspect="1"/>
          </p:cNvPicPr>
          <p:nvPr/>
        </p:nvPicPr>
        <p:blipFill>
          <a:blip r:embed="rId2">
            <a:extLst>
              <a:ext uri="{28A0092B-C50C-407E-A947-70E740481C1C}">
                <a14:useLocalDpi xmlns:a14="http://schemas.microsoft.com/office/drawing/2010/main" val="0"/>
              </a:ext>
            </a:extLst>
          </a:blip>
          <a:srcRect l="1452" t="11608" r="46587" b="4380"/>
          <a:stretch/>
        </p:blipFill>
        <p:spPr>
          <a:xfrm>
            <a:off x="0" y="0"/>
            <a:ext cx="15054142" cy="13679488"/>
          </a:xfrm>
          <a:prstGeom prst="rect">
            <a:avLst/>
          </a:prstGeom>
        </p:spPr>
      </p:pic>
      <p:sp>
        <p:nvSpPr>
          <p:cNvPr id="2" name="Rectangle 1">
            <a:extLst>
              <a:ext uri="{FF2B5EF4-FFF2-40B4-BE49-F238E27FC236}">
                <a16:creationId xmlns:a16="http://schemas.microsoft.com/office/drawing/2014/main" id="{4C27A37F-02FA-93C3-715B-ED7DC5B00084}"/>
              </a:ext>
            </a:extLst>
          </p:cNvPr>
          <p:cNvSpPr/>
          <p:nvPr/>
        </p:nvSpPr>
        <p:spPr>
          <a:xfrm>
            <a:off x="17247948" y="4033260"/>
            <a:ext cx="7231302" cy="2308324"/>
          </a:xfrm>
          <a:prstGeom prst="rect">
            <a:avLst/>
          </a:prstGeom>
        </p:spPr>
        <p:txBody>
          <a:bodyPr wrap="square">
            <a:spAutoFit/>
          </a:bodyPr>
          <a:lstStyle/>
          <a:p>
            <a:r>
              <a:rPr lang="en-ID" sz="7200" dirty="0">
                <a:solidFill>
                  <a:schemeClr val="tx1">
                    <a:lumMod val="75000"/>
                    <a:lumOff val="25000"/>
                  </a:schemeClr>
                </a:solidFill>
                <a:latin typeface="Poppins Black" panose="00000A00000000000000" pitchFamily="2" charset="0"/>
                <a:ea typeface="EB Garamond 12" panose="02020502060206020403" pitchFamily="18" charset="0"/>
                <a:cs typeface="Poppins Black" panose="00000A00000000000000" pitchFamily="2" charset="0"/>
              </a:rPr>
              <a:t>Projects</a:t>
            </a:r>
          </a:p>
          <a:p>
            <a:r>
              <a:rPr lang="en-ID" sz="7200" dirty="0">
                <a:solidFill>
                  <a:schemeClr val="tx1">
                    <a:lumMod val="75000"/>
                    <a:lumOff val="25000"/>
                  </a:schemeClr>
                </a:solidFill>
                <a:latin typeface="Poppins Black" panose="00000A00000000000000" pitchFamily="2" charset="0"/>
                <a:ea typeface="EB Garamond 12" panose="02020502060206020403" pitchFamily="18" charset="0"/>
                <a:cs typeface="Poppins Black" panose="00000A00000000000000" pitchFamily="2" charset="0"/>
              </a:rPr>
              <a:t>Portfolio</a:t>
            </a:r>
          </a:p>
        </p:txBody>
      </p:sp>
      <p:pic>
        <p:nvPicPr>
          <p:cNvPr id="10" name="Picture 9">
            <a:extLst>
              <a:ext uri="{FF2B5EF4-FFF2-40B4-BE49-F238E27FC236}">
                <a16:creationId xmlns:a16="http://schemas.microsoft.com/office/drawing/2014/main" id="{C9DD9F17-D09B-63A5-11C3-C20FAB487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2632" y="0"/>
            <a:ext cx="182497" cy="13678342"/>
          </a:xfrm>
          <a:prstGeom prst="rect">
            <a:avLst/>
          </a:prstGeom>
        </p:spPr>
      </p:pic>
      <p:sp>
        <p:nvSpPr>
          <p:cNvPr id="3" name="Rectangle 2">
            <a:extLst>
              <a:ext uri="{FF2B5EF4-FFF2-40B4-BE49-F238E27FC236}">
                <a16:creationId xmlns:a16="http://schemas.microsoft.com/office/drawing/2014/main" id="{0D26E74A-7F5D-F889-60BC-49F9A198DAC4}"/>
              </a:ext>
            </a:extLst>
          </p:cNvPr>
          <p:cNvSpPr/>
          <p:nvPr/>
        </p:nvSpPr>
        <p:spPr>
          <a:xfrm>
            <a:off x="17247948" y="6341584"/>
            <a:ext cx="5976967" cy="2546082"/>
          </a:xfrm>
          <a:prstGeom prst="rect">
            <a:avLst/>
          </a:prstGeom>
        </p:spPr>
        <p:txBody>
          <a:bodyPr wrap="square">
            <a:spAutoFit/>
          </a:bodyPr>
          <a:lstStyle/>
          <a:p>
            <a:pPr>
              <a:lnSpc>
                <a:spcPct val="150000"/>
              </a:lnSpc>
            </a:pPr>
            <a:r>
              <a:rPr lang="en-GB" dirty="0">
                <a:latin typeface="Poppins Light" panose="00000400000000000000" pitchFamily="2" charset="0"/>
                <a:ea typeface="Open Sans" panose="020B0606030504020204" pitchFamily="34" charset="0"/>
                <a:cs typeface="Poppins Light" panose="00000400000000000000" pitchFamily="2" charset="0"/>
              </a:rPr>
              <a:t>A showcase of our successful projects across major European cities, demonstrating our expertise in delivering high-quality solutions in diverse locations. From concept to completion, each project highlights our commitment to excellence and innovation.</a:t>
            </a:r>
            <a:endParaRPr lang="en-ID"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1935018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8406A1A-AE2D-B804-B43A-83DB7E3EDB89}"/>
              </a:ext>
            </a:extLst>
          </p:cNvPr>
          <p:cNvSpPr txBox="1"/>
          <p:nvPr/>
        </p:nvSpPr>
        <p:spPr>
          <a:xfrm rot="16200000">
            <a:off x="-3242974" y="6083999"/>
            <a:ext cx="10551945" cy="5016758"/>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MADRID</a:t>
            </a:r>
          </a:p>
          <a:p>
            <a:r>
              <a:rPr lang="en-US" sz="16000" dirty="0">
                <a:solidFill>
                  <a:schemeClr val="bg2"/>
                </a:solidFill>
                <a:latin typeface="Poppins Black" panose="00000A00000000000000" pitchFamily="2" charset="0"/>
                <a:cs typeface="Poppins Black" panose="00000A00000000000000" pitchFamily="2" charset="0"/>
              </a:rPr>
              <a:t>		</a:t>
            </a:r>
            <a:endParaRPr lang="LID4096" sz="10000" dirty="0">
              <a:solidFill>
                <a:schemeClr val="bg2"/>
              </a:solidFill>
              <a:latin typeface="Poppins" panose="00000500000000000000" pitchFamily="2" charset="0"/>
              <a:cs typeface="Poppins" panose="00000500000000000000" pitchFamily="2" charset="0"/>
            </a:endParaRPr>
          </a:p>
        </p:txBody>
      </p:sp>
      <p:pic>
        <p:nvPicPr>
          <p:cNvPr id="25" name="Picture 24" descr="A group of colorful kitchen utensils&#10;&#10;Description automatically generated">
            <a:extLst>
              <a:ext uri="{FF2B5EF4-FFF2-40B4-BE49-F238E27FC236}">
                <a16:creationId xmlns:a16="http://schemas.microsoft.com/office/drawing/2014/main" id="{1E8F325F-CE9D-5921-E06D-752A6BD96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9347" y="-41742"/>
            <a:ext cx="9152060" cy="13721229"/>
          </a:xfrm>
          <a:prstGeom prst="rect">
            <a:avLst/>
          </a:prstGeom>
        </p:spPr>
      </p:pic>
      <p:pic>
        <p:nvPicPr>
          <p:cNvPr id="23" name="Picture 22" descr="A room with a red stool and yellow stool&#10;&#10;Description automatically generated">
            <a:extLst>
              <a:ext uri="{FF2B5EF4-FFF2-40B4-BE49-F238E27FC236}">
                <a16:creationId xmlns:a16="http://schemas.microsoft.com/office/drawing/2014/main" id="{C5712CAF-579C-1B36-5E63-425E2FF17F31}"/>
              </a:ext>
            </a:extLst>
          </p:cNvPr>
          <p:cNvPicPr>
            <a:picLocks noChangeAspect="1"/>
          </p:cNvPicPr>
          <p:nvPr/>
        </p:nvPicPr>
        <p:blipFill>
          <a:blip r:embed="rId3">
            <a:extLst>
              <a:ext uri="{28A0092B-C50C-407E-A947-70E740481C1C}">
                <a14:useLocalDpi xmlns:a14="http://schemas.microsoft.com/office/drawing/2010/main" val="0"/>
              </a:ext>
            </a:extLst>
          </a:blip>
          <a:srcRect l="1650" r="1650"/>
          <a:stretch/>
        </p:blipFill>
        <p:spPr>
          <a:xfrm>
            <a:off x="4506437" y="7080318"/>
            <a:ext cx="9897036" cy="6598024"/>
          </a:xfrm>
          <a:prstGeom prst="rect">
            <a:avLst/>
          </a:prstGeom>
        </p:spPr>
      </p:pic>
      <p:pic>
        <p:nvPicPr>
          <p:cNvPr id="17" name="Picture 16" descr="A room with a white floor and a white wall with a white cabinet and a blue television&#10;&#10;Description automatically generated with medium confidence">
            <a:extLst>
              <a:ext uri="{FF2B5EF4-FFF2-40B4-BE49-F238E27FC236}">
                <a16:creationId xmlns:a16="http://schemas.microsoft.com/office/drawing/2014/main" id="{FF378635-F1DA-9178-C769-97AF1D2F20F8}"/>
              </a:ext>
            </a:extLst>
          </p:cNvPr>
          <p:cNvPicPr>
            <a:picLocks noChangeAspect="1"/>
          </p:cNvPicPr>
          <p:nvPr/>
        </p:nvPicPr>
        <p:blipFill>
          <a:blip r:embed="rId4">
            <a:extLst>
              <a:ext uri="{28A0092B-C50C-407E-A947-70E740481C1C}">
                <a14:useLocalDpi xmlns:a14="http://schemas.microsoft.com/office/drawing/2010/main" val="0"/>
              </a:ext>
            </a:extLst>
          </a:blip>
          <a:srcRect r="2334"/>
          <a:stretch/>
        </p:blipFill>
        <p:spPr>
          <a:xfrm>
            <a:off x="4506438" y="0"/>
            <a:ext cx="9897035" cy="6755654"/>
          </a:xfrm>
          <a:prstGeom prst="rect">
            <a:avLst/>
          </a:prstGeom>
        </p:spPr>
      </p:pic>
      <p:pic>
        <p:nvPicPr>
          <p:cNvPr id="29" name="Picture 28">
            <a:extLst>
              <a:ext uri="{FF2B5EF4-FFF2-40B4-BE49-F238E27FC236}">
                <a16:creationId xmlns:a16="http://schemas.microsoft.com/office/drawing/2014/main" id="{EF5C9440-14BC-404D-B299-8A5D8E52E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30" name="Picture 29">
            <a:extLst>
              <a:ext uri="{FF2B5EF4-FFF2-40B4-BE49-F238E27FC236}">
                <a16:creationId xmlns:a16="http://schemas.microsoft.com/office/drawing/2014/main" id="{585F7949-DD04-0F92-9453-AE14342DF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32" name="TextBox 31">
            <a:extLst>
              <a:ext uri="{FF2B5EF4-FFF2-40B4-BE49-F238E27FC236}">
                <a16:creationId xmlns:a16="http://schemas.microsoft.com/office/drawing/2014/main" id="{EF490CDE-F3C6-C4EC-C485-69504C21D8BD}"/>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2022</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1891553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E388DD4-BAB6-483B-8806-D056869B7E77}"/>
              </a:ext>
            </a:extLst>
          </p:cNvPr>
          <p:cNvSpPr txBox="1"/>
          <p:nvPr/>
        </p:nvSpPr>
        <p:spPr>
          <a:xfrm rot="16200000">
            <a:off x="-4770782" y="7015595"/>
            <a:ext cx="11150962" cy="2554545"/>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HAMBURG</a:t>
            </a:r>
            <a:endParaRPr lang="LID4096" sz="16000" dirty="0">
              <a:solidFill>
                <a:schemeClr val="tx1">
                  <a:lumMod val="75000"/>
                  <a:lumOff val="25000"/>
                </a:schemeClr>
              </a:solidFill>
              <a:latin typeface="Poppins Black" panose="00000A00000000000000" pitchFamily="2" charset="0"/>
              <a:cs typeface="Poppins Black" panose="00000A00000000000000" pitchFamily="2" charset="0"/>
            </a:endParaRPr>
          </a:p>
        </p:txBody>
      </p:sp>
      <p:pic>
        <p:nvPicPr>
          <p:cNvPr id="10" name="Picture 9" descr="A person looking at a box&#10;&#10;Description automatically generated">
            <a:extLst>
              <a:ext uri="{FF2B5EF4-FFF2-40B4-BE49-F238E27FC236}">
                <a16:creationId xmlns:a16="http://schemas.microsoft.com/office/drawing/2014/main" id="{B374EDAE-F527-938C-5115-BF42F8768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5547" y="-1"/>
            <a:ext cx="9119658" cy="13679487"/>
          </a:xfrm>
          <a:prstGeom prst="rect">
            <a:avLst/>
          </a:prstGeom>
        </p:spPr>
      </p:pic>
      <p:pic>
        <p:nvPicPr>
          <p:cNvPr id="3" name="Picture 2" descr="A store with a large display&#10;&#10;Description automatically generated with medium confidence">
            <a:extLst>
              <a:ext uri="{FF2B5EF4-FFF2-40B4-BE49-F238E27FC236}">
                <a16:creationId xmlns:a16="http://schemas.microsoft.com/office/drawing/2014/main" id="{C1F610C8-F339-3CC0-25F3-20768C01D8C9}"/>
              </a:ext>
            </a:extLst>
          </p:cNvPr>
          <p:cNvPicPr>
            <a:picLocks noChangeAspect="1"/>
          </p:cNvPicPr>
          <p:nvPr/>
        </p:nvPicPr>
        <p:blipFill>
          <a:blip r:embed="rId3">
            <a:extLst>
              <a:ext uri="{28A0092B-C50C-407E-A947-70E740481C1C}">
                <a14:useLocalDpi xmlns:a14="http://schemas.microsoft.com/office/drawing/2010/main" val="0"/>
              </a:ext>
            </a:extLst>
          </a:blip>
          <a:srcRect l="1907" r="1907"/>
          <a:stretch/>
        </p:blipFill>
        <p:spPr>
          <a:xfrm>
            <a:off x="4522639" y="0"/>
            <a:ext cx="9897035" cy="6755082"/>
          </a:xfrm>
          <a:prstGeom prst="rect">
            <a:avLst/>
          </a:prstGeom>
        </p:spPr>
      </p:pic>
      <p:pic>
        <p:nvPicPr>
          <p:cNvPr id="8" name="Picture 7" descr="A display of electronics in a store&#10;&#10;Description automatically generated">
            <a:extLst>
              <a:ext uri="{FF2B5EF4-FFF2-40B4-BE49-F238E27FC236}">
                <a16:creationId xmlns:a16="http://schemas.microsoft.com/office/drawing/2014/main" id="{7FD7930A-CFF9-E51A-7E23-78407D277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768" y="7083679"/>
            <a:ext cx="9892906" cy="6595809"/>
          </a:xfrm>
          <a:prstGeom prst="rect">
            <a:avLst/>
          </a:prstGeom>
        </p:spPr>
      </p:pic>
      <p:pic>
        <p:nvPicPr>
          <p:cNvPr id="16" name="Picture 15">
            <a:extLst>
              <a:ext uri="{FF2B5EF4-FFF2-40B4-BE49-F238E27FC236}">
                <a16:creationId xmlns:a16="http://schemas.microsoft.com/office/drawing/2014/main" id="{0D46559F-15A1-9429-12E8-0B9E331EA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18" name="Picture 17">
            <a:extLst>
              <a:ext uri="{FF2B5EF4-FFF2-40B4-BE49-F238E27FC236}">
                <a16:creationId xmlns:a16="http://schemas.microsoft.com/office/drawing/2014/main" id="{868FCFDA-33D9-F827-346F-986A2749C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
        <p:nvSpPr>
          <p:cNvPr id="20" name="TextBox 19">
            <a:extLst>
              <a:ext uri="{FF2B5EF4-FFF2-40B4-BE49-F238E27FC236}">
                <a16:creationId xmlns:a16="http://schemas.microsoft.com/office/drawing/2014/main" id="{FC375F1C-FC71-B4FD-5E1C-9B7BDBA52866}"/>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2019</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469449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splay of a cell phone&#10;&#10;Description automatically generated">
            <a:extLst>
              <a:ext uri="{FF2B5EF4-FFF2-40B4-BE49-F238E27FC236}">
                <a16:creationId xmlns:a16="http://schemas.microsoft.com/office/drawing/2014/main" id="{7A8ED1F0-3D73-15F6-3B9C-B3B762840036}"/>
              </a:ext>
            </a:extLst>
          </p:cNvPr>
          <p:cNvPicPr>
            <a:picLocks noChangeAspect="1"/>
          </p:cNvPicPr>
          <p:nvPr/>
        </p:nvPicPr>
        <p:blipFill>
          <a:blip r:embed="rId2">
            <a:extLst>
              <a:ext uri="{28A0092B-C50C-407E-A947-70E740481C1C}">
                <a14:useLocalDpi xmlns:a14="http://schemas.microsoft.com/office/drawing/2010/main" val="0"/>
              </a:ext>
            </a:extLst>
          </a:blip>
          <a:srcRect l="32286" r="30196"/>
          <a:stretch/>
        </p:blipFill>
        <p:spPr>
          <a:xfrm>
            <a:off x="14783405" y="-1"/>
            <a:ext cx="9124220" cy="13679486"/>
          </a:xfrm>
          <a:prstGeom prst="rect">
            <a:avLst/>
          </a:prstGeom>
        </p:spPr>
      </p:pic>
      <p:pic>
        <p:nvPicPr>
          <p:cNvPr id="6" name="Picture 5" descr="A table with different devices on it&#10;&#10;Description automatically generated">
            <a:extLst>
              <a:ext uri="{FF2B5EF4-FFF2-40B4-BE49-F238E27FC236}">
                <a16:creationId xmlns:a16="http://schemas.microsoft.com/office/drawing/2014/main" id="{87CAAAE6-6850-F079-0234-B30B2ADC8FBB}"/>
              </a:ext>
            </a:extLst>
          </p:cNvPr>
          <p:cNvPicPr>
            <a:picLocks noChangeAspect="1"/>
          </p:cNvPicPr>
          <p:nvPr/>
        </p:nvPicPr>
        <p:blipFill>
          <a:blip r:embed="rId3">
            <a:extLst>
              <a:ext uri="{28A0092B-C50C-407E-A947-70E740481C1C}">
                <a14:useLocalDpi xmlns:a14="http://schemas.microsoft.com/office/drawing/2010/main" val="0"/>
              </a:ext>
            </a:extLst>
          </a:blip>
          <a:srcRect l="8793" r="8793"/>
          <a:stretch/>
        </p:blipFill>
        <p:spPr>
          <a:xfrm>
            <a:off x="4520497" y="0"/>
            <a:ext cx="9897036" cy="6755082"/>
          </a:xfrm>
          <a:prstGeom prst="rect">
            <a:avLst/>
          </a:prstGeom>
        </p:spPr>
      </p:pic>
      <p:pic>
        <p:nvPicPr>
          <p:cNvPr id="9" name="Picture 8" descr="A display of glasses in a store&#10;&#10;Description automatically generated">
            <a:extLst>
              <a:ext uri="{FF2B5EF4-FFF2-40B4-BE49-F238E27FC236}">
                <a16:creationId xmlns:a16="http://schemas.microsoft.com/office/drawing/2014/main" id="{92229B68-3D37-B653-5EC5-FE3FA2002267}"/>
              </a:ext>
            </a:extLst>
          </p:cNvPr>
          <p:cNvPicPr>
            <a:picLocks noChangeAspect="1"/>
          </p:cNvPicPr>
          <p:nvPr/>
        </p:nvPicPr>
        <p:blipFill>
          <a:blip r:embed="rId4">
            <a:extLst>
              <a:ext uri="{28A0092B-C50C-407E-A947-70E740481C1C}">
                <a14:useLocalDpi xmlns:a14="http://schemas.microsoft.com/office/drawing/2010/main" val="0"/>
              </a:ext>
            </a:extLst>
          </a:blip>
          <a:srcRect t="13420" r="26937"/>
          <a:stretch/>
        </p:blipFill>
        <p:spPr>
          <a:xfrm>
            <a:off x="4520497" y="7085111"/>
            <a:ext cx="9892906" cy="6594378"/>
          </a:xfrm>
          <a:prstGeom prst="rect">
            <a:avLst/>
          </a:prstGeom>
        </p:spPr>
      </p:pic>
      <p:sp>
        <p:nvSpPr>
          <p:cNvPr id="12" name="TextBox 11">
            <a:extLst>
              <a:ext uri="{FF2B5EF4-FFF2-40B4-BE49-F238E27FC236}">
                <a16:creationId xmlns:a16="http://schemas.microsoft.com/office/drawing/2014/main" id="{A6CA858B-98F1-150E-AE10-266CA3BAAB74}"/>
              </a:ext>
            </a:extLst>
          </p:cNvPr>
          <p:cNvSpPr txBox="1"/>
          <p:nvPr/>
        </p:nvSpPr>
        <p:spPr>
          <a:xfrm rot="16200000">
            <a:off x="-4770782" y="7015595"/>
            <a:ext cx="11150962" cy="2554545"/>
          </a:xfrm>
          <a:prstGeom prst="rect">
            <a:avLst/>
          </a:prstGeom>
          <a:noFill/>
        </p:spPr>
        <p:txBody>
          <a:bodyPr wrap="square" rtlCol="0">
            <a:spAutoFit/>
          </a:bodyPr>
          <a:lstStyle/>
          <a:p>
            <a:r>
              <a:rPr lang="en-US" sz="16000" dirty="0">
                <a:solidFill>
                  <a:schemeClr val="tx1">
                    <a:lumMod val="75000"/>
                    <a:lumOff val="25000"/>
                  </a:schemeClr>
                </a:solidFill>
                <a:latin typeface="Poppins Black" panose="00000A00000000000000" pitchFamily="2" charset="0"/>
                <a:cs typeface="Poppins Black" panose="00000A00000000000000" pitchFamily="2" charset="0"/>
              </a:rPr>
              <a:t>LONDON</a:t>
            </a:r>
            <a:endParaRPr lang="LID4096" sz="16000" dirty="0">
              <a:solidFill>
                <a:schemeClr val="tx1">
                  <a:lumMod val="75000"/>
                  <a:lumOff val="25000"/>
                </a:schemeClr>
              </a:solidFill>
              <a:latin typeface="Poppins Black" panose="00000A00000000000000" pitchFamily="2" charset="0"/>
              <a:cs typeface="Poppins Black" panose="00000A00000000000000" pitchFamily="2" charset="0"/>
            </a:endParaRPr>
          </a:p>
        </p:txBody>
      </p:sp>
      <p:sp>
        <p:nvSpPr>
          <p:cNvPr id="15" name="TextBox 14">
            <a:extLst>
              <a:ext uri="{FF2B5EF4-FFF2-40B4-BE49-F238E27FC236}">
                <a16:creationId xmlns:a16="http://schemas.microsoft.com/office/drawing/2014/main" id="{D8E31005-657A-D2A0-91E9-8128107E61C1}"/>
              </a:ext>
            </a:extLst>
          </p:cNvPr>
          <p:cNvSpPr txBox="1"/>
          <p:nvPr/>
        </p:nvSpPr>
        <p:spPr>
          <a:xfrm>
            <a:off x="1384604" y="13078298"/>
            <a:ext cx="3329139" cy="830997"/>
          </a:xfrm>
          <a:prstGeom prst="rect">
            <a:avLst/>
          </a:prstGeom>
          <a:noFill/>
        </p:spPr>
        <p:txBody>
          <a:bodyPr wrap="square" rtlCol="0">
            <a:spAutoFit/>
          </a:bodyPr>
          <a:lstStyle/>
          <a:p>
            <a:r>
              <a:rPr lang="en-US" sz="4800" dirty="0">
                <a:solidFill>
                  <a:schemeClr val="bg2">
                    <a:lumMod val="90000"/>
                  </a:schemeClr>
                </a:solidFill>
                <a:latin typeface="Poppins Black" panose="00000A00000000000000" pitchFamily="2" charset="0"/>
                <a:cs typeface="Poppins Black" panose="00000A00000000000000" pitchFamily="2" charset="0"/>
              </a:rPr>
              <a:t>2020</a:t>
            </a:r>
            <a:endParaRPr lang="LID4096" sz="4800" dirty="0">
              <a:solidFill>
                <a:schemeClr val="bg2">
                  <a:lumMod val="90000"/>
                </a:schemeClr>
              </a:solidFill>
              <a:latin typeface="Poppins Black" panose="00000A00000000000000" pitchFamily="2" charset="0"/>
              <a:cs typeface="Poppins Black" panose="00000A00000000000000" pitchFamily="2" charset="0"/>
            </a:endParaRPr>
          </a:p>
        </p:txBody>
      </p:sp>
      <p:pic>
        <p:nvPicPr>
          <p:cNvPr id="16" name="Picture 15">
            <a:extLst>
              <a:ext uri="{FF2B5EF4-FFF2-40B4-BE49-F238E27FC236}">
                <a16:creationId xmlns:a16="http://schemas.microsoft.com/office/drawing/2014/main" id="{28BB4CE9-A2DA-1FE8-7EE4-3566003D1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95" y="0"/>
            <a:ext cx="182497" cy="13678342"/>
          </a:xfrm>
          <a:prstGeom prst="rect">
            <a:avLst/>
          </a:prstGeom>
        </p:spPr>
      </p:pic>
      <p:pic>
        <p:nvPicPr>
          <p:cNvPr id="17" name="Picture 16">
            <a:extLst>
              <a:ext uri="{FF2B5EF4-FFF2-40B4-BE49-F238E27FC236}">
                <a16:creationId xmlns:a16="http://schemas.microsoft.com/office/drawing/2014/main" id="{42B51C51-74DD-05E1-4DEC-4871B5255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753" y="0"/>
            <a:ext cx="182497" cy="13678342"/>
          </a:xfrm>
          <a:prstGeom prst="rect">
            <a:avLst/>
          </a:prstGeom>
        </p:spPr>
      </p:pic>
    </p:spTree>
    <p:extLst>
      <p:ext uri="{BB962C8B-B14F-4D97-AF65-F5344CB8AC3E}">
        <p14:creationId xmlns:p14="http://schemas.microsoft.com/office/powerpoint/2010/main" val="6834902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2E6128-A5A1-4FB1-878E-CAC73724184A}">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17316</TotalTime>
  <Words>662</Words>
  <Application>Microsoft Office PowerPoint</Application>
  <PresentationFormat>Custom</PresentationFormat>
  <Paragraphs>112</Paragraphs>
  <Slides>29</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Calibri Light</vt:lpstr>
      <vt:lpstr>Montserrat</vt:lpstr>
      <vt:lpstr>Poppins</vt:lpstr>
      <vt:lpstr>Poppins Black</vt:lpstr>
      <vt:lpstr>Poppins ExtraBold</vt:lpstr>
      <vt:lpstr>Poppins Light</vt:lpstr>
      <vt:lpstr>Poppins Medium</vt:lpstr>
      <vt:lpstr>Poppins SemiBold</vt:lpstr>
      <vt:lpstr>Prompt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Visualin</dc:creator>
  <cp:lastModifiedBy>Milos Cubrilo</cp:lastModifiedBy>
  <cp:revision>171</cp:revision>
  <dcterms:created xsi:type="dcterms:W3CDTF">2019-09-07T10:51:14Z</dcterms:created>
  <dcterms:modified xsi:type="dcterms:W3CDTF">2024-09-18T13:49:00Z</dcterms:modified>
</cp:coreProperties>
</file>