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54"/>
  </p:notesMasterIdLst>
  <p:sldIdLst>
    <p:sldId id="257" r:id="rId3"/>
    <p:sldId id="310" r:id="rId4"/>
    <p:sldId id="311" r:id="rId5"/>
    <p:sldId id="291" r:id="rId6"/>
    <p:sldId id="273" r:id="rId7"/>
    <p:sldId id="671" r:id="rId8"/>
    <p:sldId id="662" r:id="rId9"/>
    <p:sldId id="409" r:id="rId10"/>
    <p:sldId id="406" r:id="rId11"/>
    <p:sldId id="663" r:id="rId12"/>
    <p:sldId id="293" r:id="rId13"/>
    <p:sldId id="664" r:id="rId14"/>
    <p:sldId id="308" r:id="rId15"/>
    <p:sldId id="301" r:id="rId16"/>
    <p:sldId id="658" r:id="rId17"/>
    <p:sldId id="309" r:id="rId18"/>
    <p:sldId id="666" r:id="rId19"/>
    <p:sldId id="667" r:id="rId20"/>
    <p:sldId id="669" r:id="rId21"/>
    <p:sldId id="670" r:id="rId22"/>
    <p:sldId id="416" r:id="rId23"/>
    <p:sldId id="417" r:id="rId24"/>
    <p:sldId id="408" r:id="rId25"/>
    <p:sldId id="648" r:id="rId26"/>
    <p:sldId id="645" r:id="rId27"/>
    <p:sldId id="455" r:id="rId28"/>
    <p:sldId id="652" r:id="rId29"/>
    <p:sldId id="407" r:id="rId30"/>
    <p:sldId id="649" r:id="rId31"/>
    <p:sldId id="651" r:id="rId32"/>
    <p:sldId id="405" r:id="rId33"/>
    <p:sldId id="650" r:id="rId34"/>
    <p:sldId id="655" r:id="rId35"/>
    <p:sldId id="450" r:id="rId36"/>
    <p:sldId id="424" r:id="rId37"/>
    <p:sldId id="653" r:id="rId38"/>
    <p:sldId id="437" r:id="rId39"/>
    <p:sldId id="434" r:id="rId40"/>
    <p:sldId id="639" r:id="rId41"/>
    <p:sldId id="430" r:id="rId42"/>
    <p:sldId id="456" r:id="rId43"/>
    <p:sldId id="657" r:id="rId44"/>
    <p:sldId id="660" r:id="rId45"/>
    <p:sldId id="457" r:id="rId46"/>
    <p:sldId id="659" r:id="rId47"/>
    <p:sldId id="656" r:id="rId48"/>
    <p:sldId id="454" r:id="rId49"/>
    <p:sldId id="431" r:id="rId50"/>
    <p:sldId id="421" r:id="rId51"/>
    <p:sldId id="413" r:id="rId52"/>
    <p:sldId id="288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4416" userDrawn="1">
          <p15:clr>
            <a:srgbClr val="A4A3A4"/>
          </p15:clr>
        </p15:guide>
        <p15:guide id="3" pos="717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09AD0"/>
    <a:srgbClr val="0E2B63"/>
    <a:srgbClr val="0D5073"/>
    <a:srgbClr val="0083B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8" autoAdjust="0"/>
    <p:restoredTop sz="96101" autoAdjust="0"/>
  </p:normalViewPr>
  <p:slideViewPr>
    <p:cSldViewPr snapToGrid="0">
      <p:cViewPr varScale="1">
        <p:scale>
          <a:sx n="155" d="100"/>
          <a:sy n="155" d="100"/>
        </p:scale>
        <p:origin x="532" y="76"/>
      </p:cViewPr>
      <p:guideLst>
        <p:guide orient="horz" pos="2160"/>
        <p:guide pos="4416"/>
        <p:guide pos="717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ableStyles" Target="tableStyles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heme" Target="theme/theme1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r-R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D5C2C5-D05D-40FB-83CA-7AF9DCB5DE36}" type="datetimeFigureOut">
              <a:rPr lang="sr-RS" smtClean="0"/>
              <a:t>09/18/2024</a:t>
            </a:fld>
            <a:endParaRPr lang="sr-R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sr-R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sr-R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r-R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CD4DE2-D3E2-4A99-AAA9-46D912DCB6EB}" type="slidenum">
              <a:rPr lang="sr-RS" smtClean="0"/>
              <a:t>‹#›</a:t>
            </a:fld>
            <a:endParaRPr lang="sr-RS"/>
          </a:p>
        </p:txBody>
      </p:sp>
    </p:spTree>
    <p:extLst>
      <p:ext uri="{BB962C8B-B14F-4D97-AF65-F5344CB8AC3E}">
        <p14:creationId xmlns:p14="http://schemas.microsoft.com/office/powerpoint/2010/main" val="1068287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r-R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13619E-121F-474D-8E57-721181874D26}" type="slidenum">
              <a:rPr lang="sr-RS" smtClean="0"/>
              <a:t>6</a:t>
            </a:fld>
            <a:endParaRPr lang="sr-RS"/>
          </a:p>
        </p:txBody>
      </p:sp>
    </p:spTree>
    <p:extLst>
      <p:ext uri="{BB962C8B-B14F-4D97-AF65-F5344CB8AC3E}">
        <p14:creationId xmlns:p14="http://schemas.microsoft.com/office/powerpoint/2010/main" val="33571712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r-R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CD4DE2-D3E2-4A99-AAA9-46D912DCB6EB}" type="slidenum">
              <a:rPr lang="sr-RS" smtClean="0"/>
              <a:t>31</a:t>
            </a:fld>
            <a:endParaRPr lang="sr-RS"/>
          </a:p>
        </p:txBody>
      </p:sp>
    </p:spTree>
    <p:extLst>
      <p:ext uri="{BB962C8B-B14F-4D97-AF65-F5344CB8AC3E}">
        <p14:creationId xmlns:p14="http://schemas.microsoft.com/office/powerpoint/2010/main" val="2502583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r-R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CD4DE2-D3E2-4A99-AAA9-46D912DCB6EB}" type="slidenum">
              <a:rPr lang="sr-RS" smtClean="0"/>
              <a:t>42</a:t>
            </a:fld>
            <a:endParaRPr lang="sr-RS"/>
          </a:p>
        </p:txBody>
      </p:sp>
    </p:spTree>
    <p:extLst>
      <p:ext uri="{BB962C8B-B14F-4D97-AF65-F5344CB8AC3E}">
        <p14:creationId xmlns:p14="http://schemas.microsoft.com/office/powerpoint/2010/main" val="29334099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r-R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CD4DE2-D3E2-4A99-AAA9-46D912DCB6EB}" type="slidenum">
              <a:rPr lang="sr-RS" smtClean="0"/>
              <a:t>43</a:t>
            </a:fld>
            <a:endParaRPr lang="sr-RS"/>
          </a:p>
        </p:txBody>
      </p:sp>
    </p:spTree>
    <p:extLst>
      <p:ext uri="{BB962C8B-B14F-4D97-AF65-F5344CB8AC3E}">
        <p14:creationId xmlns:p14="http://schemas.microsoft.com/office/powerpoint/2010/main" val="7890778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r-R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CD4DE2-D3E2-4A99-AAA9-46D912DCB6EB}" type="slidenum">
              <a:rPr lang="sr-RS" smtClean="0"/>
              <a:t>44</a:t>
            </a:fld>
            <a:endParaRPr lang="sr-RS"/>
          </a:p>
        </p:txBody>
      </p:sp>
    </p:spTree>
    <p:extLst>
      <p:ext uri="{BB962C8B-B14F-4D97-AF65-F5344CB8AC3E}">
        <p14:creationId xmlns:p14="http://schemas.microsoft.com/office/powerpoint/2010/main" val="685677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E5FD4-CA2A-9867-2C57-CA2261A3EA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0444F8-17C3-2C4A-9053-00C11701A6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2BA3F-25BD-50FC-8A19-B5C012AFF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3102DE-D23A-8226-5D18-0A16223C6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ACA970-68DD-E11B-67E6-7C21FB6D8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380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A21D5-3923-DCFB-0865-25B208E6A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0825E-BB9C-9992-65D9-9B5CB39BC9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C9856B-7DFD-1411-EDB2-565093F14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89401-4E51-C62A-111C-DB5ADA873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8F738-F969-6899-9DE0-797EB3E03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006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CEF85-49EB-88D6-0711-833A40A1B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61E3F4-E598-AB9D-FA8D-2C4D126693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57305-C83B-2D1E-B0C3-58CA199D9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06193-5050-AE5A-28A5-0D494A963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CF4E0-2359-807A-1724-D42C1B3DE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65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84E01-DD4D-CD1F-3B33-EE3918BDA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B6AD2-AB29-3C24-0A21-2AE92A0341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533D79-FB82-924C-7219-49DB826458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F5C9DB-B4FF-BB31-FAA7-B283A7C34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74301C-4B32-E9EF-C8D4-ED9C7FD80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B766A9-6B3D-EBCC-F3FB-D9FD2324C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93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D8D0D-D1BE-A7BC-29E1-AD1A0EB74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5C8CA7-21F6-3F41-06D0-199F0F41C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3DB2DA-14C4-70C4-32BE-22FA0C4426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EDCF8A-B756-C54D-0133-19D1FBC154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739CD6-9327-C238-5D5D-FF068A82C4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538BDD-88CE-C95F-3370-7B8B919EA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9DA1B6-A5EE-637B-BE7A-2474E999D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80BCA8-09E4-75BD-E94A-8AD0F6CD1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390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244E0-ACCD-7661-A2FF-449831729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416921-67C1-B392-489E-11561B806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98F234-5D35-B2DD-2857-E29B91468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3863E1-0517-2928-A59F-88657792C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772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4AAFCF-2D84-0EFE-5CB2-EDEA5C172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8699CD-5D0C-6549-6EBC-A7BB774A5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FA969F-B666-A097-A1EF-78CAFE277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512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667C2-FEE0-DC90-7AAE-F3EFBBCCF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D6DB8-F442-1D82-2EBB-D75D5DE8F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20E76-279E-BB01-0B01-89B398FFFB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9B3972-823D-4EED-B34D-2C7741FA8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4B6256-C4F4-8EBE-2F4E-06431878D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864A46-ED31-1E47-A71A-9BCF8224A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819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6328A-7C07-BF57-AA3E-3233D1789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1156A1-0F7B-EDE9-BF67-20A780EF71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076C9F-177A-F35D-828F-449B96B8BA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480BB8-918B-8FDB-CA9C-AA5C672FB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EE6D2-6CE9-0D03-2547-82CDE41A7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7FF6F6-5AEE-65F5-AF67-F8716DE0C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068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1A6C8-2D2F-67DB-047E-9A495D210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8DCA4-C617-2202-2B1C-88F530D3C7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91B36-A9C4-E69B-F93E-198C3E310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9F73A-B821-8961-3410-F23B6F5FE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705761-1FED-A819-BF38-E792FD3DA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063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B21498-EB25-161A-30F2-9A4F58C79B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B77162-9C10-26D4-C38E-ADB0918C19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E84B7-5E28-1F25-229E-50F51F00A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DD6A-D4A8-470F-927C-AF2BE3A1E7A6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D364EB-0576-775B-CE6C-1510F3577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1B7DC-59CC-5ECF-E324-DDA753829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1283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26CD07D-89C6-4A59-B64F-F2A3606A3A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353590" y="1792152"/>
            <a:ext cx="3726388" cy="1360935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4964979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E934C99-8D4C-403F-AE72-3729650FB6B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00218" y="559351"/>
            <a:ext cx="4333400" cy="3639580"/>
          </a:xfrm>
          <a:custGeom>
            <a:avLst/>
            <a:gdLst>
              <a:gd name="connsiteX0" fmla="*/ 0 w 8700655"/>
              <a:gd name="connsiteY0" fmla="*/ 0 h 7259782"/>
              <a:gd name="connsiteX1" fmla="*/ 8700655 w 8700655"/>
              <a:gd name="connsiteY1" fmla="*/ 0 h 7259782"/>
              <a:gd name="connsiteX2" fmla="*/ 8700655 w 8700655"/>
              <a:gd name="connsiteY2" fmla="*/ 7259782 h 7259782"/>
              <a:gd name="connsiteX3" fmla="*/ 0 w 8700655"/>
              <a:gd name="connsiteY3" fmla="*/ 7259782 h 7259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00655" h="7259782">
                <a:moveTo>
                  <a:pt x="0" y="0"/>
                </a:moveTo>
                <a:lnTo>
                  <a:pt x="8700655" y="0"/>
                </a:lnTo>
                <a:lnTo>
                  <a:pt x="8700655" y="7259782"/>
                </a:lnTo>
                <a:lnTo>
                  <a:pt x="0" y="725978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A7CE8D23-0ABE-4300-A0EA-971687A606C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844023" y="559351"/>
            <a:ext cx="2249504" cy="5848332"/>
          </a:xfrm>
          <a:custGeom>
            <a:avLst/>
            <a:gdLst>
              <a:gd name="connsiteX0" fmla="*/ 0 w 4516583"/>
              <a:gd name="connsiteY0" fmla="*/ 0 h 11665528"/>
              <a:gd name="connsiteX1" fmla="*/ 4516583 w 4516583"/>
              <a:gd name="connsiteY1" fmla="*/ 0 h 11665528"/>
              <a:gd name="connsiteX2" fmla="*/ 4516583 w 4516583"/>
              <a:gd name="connsiteY2" fmla="*/ 11665528 h 11665528"/>
              <a:gd name="connsiteX3" fmla="*/ 0 w 4516583"/>
              <a:gd name="connsiteY3" fmla="*/ 11665528 h 11665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6583" h="11665528">
                <a:moveTo>
                  <a:pt x="0" y="0"/>
                </a:moveTo>
                <a:lnTo>
                  <a:pt x="4516583" y="0"/>
                </a:lnTo>
                <a:lnTo>
                  <a:pt x="4516583" y="11665528"/>
                </a:lnTo>
                <a:lnTo>
                  <a:pt x="0" y="1166552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D91E0D51-90C7-47FB-AD1F-43106DCDF5E5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203932" y="559496"/>
            <a:ext cx="2249504" cy="2969386"/>
          </a:xfrm>
          <a:custGeom>
            <a:avLst/>
            <a:gdLst>
              <a:gd name="connsiteX0" fmla="*/ 0 w 4516583"/>
              <a:gd name="connsiteY0" fmla="*/ 0 h 5922963"/>
              <a:gd name="connsiteX1" fmla="*/ 4516583 w 4516583"/>
              <a:gd name="connsiteY1" fmla="*/ 0 h 5922963"/>
              <a:gd name="connsiteX2" fmla="*/ 4516583 w 4516583"/>
              <a:gd name="connsiteY2" fmla="*/ 5922963 h 5922963"/>
              <a:gd name="connsiteX3" fmla="*/ 0 w 4516583"/>
              <a:gd name="connsiteY3" fmla="*/ 5922963 h 5922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6583" h="5922963">
                <a:moveTo>
                  <a:pt x="0" y="0"/>
                </a:moveTo>
                <a:lnTo>
                  <a:pt x="4516583" y="0"/>
                </a:lnTo>
                <a:lnTo>
                  <a:pt x="4516583" y="5922963"/>
                </a:lnTo>
                <a:lnTo>
                  <a:pt x="0" y="592296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1B3F254E-FC67-4C8E-9C3E-5C1C161C138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63839" y="559351"/>
            <a:ext cx="2249505" cy="2969531"/>
          </a:xfrm>
          <a:custGeom>
            <a:avLst/>
            <a:gdLst>
              <a:gd name="connsiteX0" fmla="*/ 0 w 4516584"/>
              <a:gd name="connsiteY0" fmla="*/ 0 h 5923252"/>
              <a:gd name="connsiteX1" fmla="*/ 4516584 w 4516584"/>
              <a:gd name="connsiteY1" fmla="*/ 0 h 5923252"/>
              <a:gd name="connsiteX2" fmla="*/ 4516584 w 4516584"/>
              <a:gd name="connsiteY2" fmla="*/ 5923252 h 5923252"/>
              <a:gd name="connsiteX3" fmla="*/ 0 w 4516584"/>
              <a:gd name="connsiteY3" fmla="*/ 5923252 h 5923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6584" h="5923252">
                <a:moveTo>
                  <a:pt x="0" y="0"/>
                </a:moveTo>
                <a:lnTo>
                  <a:pt x="4516584" y="0"/>
                </a:lnTo>
                <a:lnTo>
                  <a:pt x="4516584" y="5923252"/>
                </a:lnTo>
                <a:lnTo>
                  <a:pt x="0" y="592325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13FFB8D-F654-450C-A462-C579B644B2E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03932" y="3629379"/>
            <a:ext cx="4609413" cy="2778305"/>
          </a:xfrm>
          <a:custGeom>
            <a:avLst/>
            <a:gdLst>
              <a:gd name="connsiteX0" fmla="*/ 0 w 9254837"/>
              <a:gd name="connsiteY0" fmla="*/ 0 h 5541819"/>
              <a:gd name="connsiteX1" fmla="*/ 9254837 w 9254837"/>
              <a:gd name="connsiteY1" fmla="*/ 0 h 5541819"/>
              <a:gd name="connsiteX2" fmla="*/ 9254837 w 9254837"/>
              <a:gd name="connsiteY2" fmla="*/ 5541819 h 5541819"/>
              <a:gd name="connsiteX3" fmla="*/ 0 w 9254837"/>
              <a:gd name="connsiteY3" fmla="*/ 5541819 h 5541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54837" h="5541819">
                <a:moveTo>
                  <a:pt x="0" y="0"/>
                </a:moveTo>
                <a:lnTo>
                  <a:pt x="9254837" y="0"/>
                </a:lnTo>
                <a:lnTo>
                  <a:pt x="9254837" y="5541819"/>
                </a:lnTo>
                <a:lnTo>
                  <a:pt x="0" y="554181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693604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B10A273-75DA-EF40-BD0F-FF41FFBCBA65}"/>
              </a:ext>
            </a:extLst>
          </p:cNvPr>
          <p:cNvSpPr/>
          <p:nvPr userDrawn="1"/>
        </p:nvSpPr>
        <p:spPr>
          <a:xfrm rot="5400000">
            <a:off x="11338772" y="-115660"/>
            <a:ext cx="505010" cy="1201445"/>
          </a:xfrm>
          <a:prstGeom prst="rect">
            <a:avLst/>
          </a:prstGeom>
          <a:solidFill>
            <a:srgbClr val="33AAB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r-Latn-ME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3D4B7C1-E54F-944D-9593-8C7C46A7EA5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6"/>
            <a:ext cx="10067223" cy="362586"/>
          </a:xfrm>
        </p:spPr>
        <p:txBody>
          <a:bodyPr>
            <a:noAutofit/>
          </a:bodyPr>
          <a:lstStyle>
            <a:lvl1pPr>
              <a:defRPr sz="2800" b="1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673F947-62D2-174F-A73C-7B2806448D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1330568"/>
            <a:ext cx="10152354" cy="4964723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6E8054-289B-5643-8DAF-BBD1916750B9}"/>
              </a:ext>
            </a:extLst>
          </p:cNvPr>
          <p:cNvSpPr/>
          <p:nvPr userDrawn="1"/>
        </p:nvSpPr>
        <p:spPr>
          <a:xfrm>
            <a:off x="0" y="0"/>
            <a:ext cx="546397" cy="6858000"/>
          </a:xfrm>
          <a:prstGeom prst="rect">
            <a:avLst/>
          </a:prstGeom>
          <a:solidFill>
            <a:srgbClr val="33AAB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r-Latn-ME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BD4E21-5D00-244F-AA0F-285173465EB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2104" y="265572"/>
            <a:ext cx="385070" cy="438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9323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497A3F2-C97B-4CAB-9318-806AA4C7B29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31056" y="2945003"/>
            <a:ext cx="1717021" cy="1706279"/>
          </a:xfrm>
          <a:custGeom>
            <a:avLst/>
            <a:gdLst>
              <a:gd name="connsiteX0" fmla="*/ 0 w 3447457"/>
              <a:gd name="connsiteY0" fmla="*/ 0 h 3403474"/>
              <a:gd name="connsiteX1" fmla="*/ 3447457 w 3447457"/>
              <a:gd name="connsiteY1" fmla="*/ 0 h 3403474"/>
              <a:gd name="connsiteX2" fmla="*/ 3447457 w 3447457"/>
              <a:gd name="connsiteY2" fmla="*/ 3403474 h 3403474"/>
              <a:gd name="connsiteX3" fmla="*/ 0 w 3447457"/>
              <a:gd name="connsiteY3" fmla="*/ 3403474 h 340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47457" h="3403474">
                <a:moveTo>
                  <a:pt x="0" y="0"/>
                </a:moveTo>
                <a:lnTo>
                  <a:pt x="3447457" y="0"/>
                </a:lnTo>
                <a:lnTo>
                  <a:pt x="3447457" y="3403474"/>
                </a:lnTo>
                <a:lnTo>
                  <a:pt x="0" y="340347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97F3E3F-64DC-4F04-BC98-9D756C093E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074837" y="1736441"/>
            <a:ext cx="1927675" cy="3195051"/>
          </a:xfrm>
          <a:custGeom>
            <a:avLst/>
            <a:gdLst>
              <a:gd name="connsiteX0" fmla="*/ 0 w 3870409"/>
              <a:gd name="connsiteY0" fmla="*/ 0 h 6373091"/>
              <a:gd name="connsiteX1" fmla="*/ 3870409 w 3870409"/>
              <a:gd name="connsiteY1" fmla="*/ 0 h 6373091"/>
              <a:gd name="connsiteX2" fmla="*/ 3870409 w 3870409"/>
              <a:gd name="connsiteY2" fmla="*/ 6373091 h 6373091"/>
              <a:gd name="connsiteX3" fmla="*/ 0 w 3870409"/>
              <a:gd name="connsiteY3" fmla="*/ 6373091 h 6373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70409" h="6373091">
                <a:moveTo>
                  <a:pt x="0" y="0"/>
                </a:moveTo>
                <a:lnTo>
                  <a:pt x="3870409" y="0"/>
                </a:lnTo>
                <a:lnTo>
                  <a:pt x="3870409" y="6373091"/>
                </a:lnTo>
                <a:lnTo>
                  <a:pt x="0" y="637309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3AE9B82-1300-43B0-A9FA-3FBDF0BA530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0129271" y="2279141"/>
            <a:ext cx="2062729" cy="1902208"/>
          </a:xfrm>
          <a:custGeom>
            <a:avLst/>
            <a:gdLst>
              <a:gd name="connsiteX0" fmla="*/ 0 w 4141574"/>
              <a:gd name="connsiteY0" fmla="*/ 0 h 3794288"/>
              <a:gd name="connsiteX1" fmla="*/ 4141574 w 4141574"/>
              <a:gd name="connsiteY1" fmla="*/ 0 h 3794288"/>
              <a:gd name="connsiteX2" fmla="*/ 4141574 w 4141574"/>
              <a:gd name="connsiteY2" fmla="*/ 3794288 h 3794288"/>
              <a:gd name="connsiteX3" fmla="*/ 0 w 4141574"/>
              <a:gd name="connsiteY3" fmla="*/ 3794288 h 3794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1574" h="3794288">
                <a:moveTo>
                  <a:pt x="0" y="0"/>
                </a:moveTo>
                <a:lnTo>
                  <a:pt x="4141574" y="0"/>
                </a:lnTo>
                <a:lnTo>
                  <a:pt x="4141574" y="3794288"/>
                </a:lnTo>
                <a:lnTo>
                  <a:pt x="0" y="379428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513503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86450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96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384"/>
            </a:lvl1pPr>
            <a:lvl2pPr marL="454256" indent="0" algn="ctr">
              <a:buNone/>
              <a:defRPr sz="1987"/>
            </a:lvl2pPr>
            <a:lvl3pPr marL="908511" indent="0" algn="ctr">
              <a:buNone/>
              <a:defRPr sz="1788"/>
            </a:lvl3pPr>
            <a:lvl4pPr marL="1362767" indent="0" algn="ctr">
              <a:buNone/>
              <a:defRPr sz="1590"/>
            </a:lvl4pPr>
            <a:lvl5pPr marL="1817022" indent="0" algn="ctr">
              <a:buNone/>
              <a:defRPr sz="1590"/>
            </a:lvl5pPr>
            <a:lvl6pPr marL="2271278" indent="0" algn="ctr">
              <a:buNone/>
              <a:defRPr sz="1590"/>
            </a:lvl6pPr>
            <a:lvl7pPr marL="2725534" indent="0" algn="ctr">
              <a:buNone/>
              <a:defRPr sz="1590"/>
            </a:lvl7pPr>
            <a:lvl8pPr marL="3179790" indent="0" algn="ctr">
              <a:buNone/>
              <a:defRPr sz="1590"/>
            </a:lvl8pPr>
            <a:lvl9pPr marL="3634045" indent="0" algn="ctr">
              <a:buNone/>
              <a:defRPr sz="159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18/09/2024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6491240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18/09/2024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4774562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96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500187"/>
          </a:xfrm>
        </p:spPr>
        <p:txBody>
          <a:bodyPr/>
          <a:lstStyle>
            <a:lvl1pPr marL="0" indent="0">
              <a:buNone/>
              <a:defRPr sz="2384">
                <a:solidFill>
                  <a:schemeClr val="tx1">
                    <a:tint val="75000"/>
                  </a:schemeClr>
                </a:solidFill>
              </a:defRPr>
            </a:lvl1pPr>
            <a:lvl2pPr marL="454256" indent="0">
              <a:buNone/>
              <a:defRPr sz="1987">
                <a:solidFill>
                  <a:schemeClr val="tx1">
                    <a:tint val="75000"/>
                  </a:schemeClr>
                </a:solidFill>
              </a:defRPr>
            </a:lvl2pPr>
            <a:lvl3pPr marL="908511" indent="0">
              <a:buNone/>
              <a:defRPr sz="1788">
                <a:solidFill>
                  <a:schemeClr val="tx1">
                    <a:tint val="75000"/>
                  </a:schemeClr>
                </a:solidFill>
              </a:defRPr>
            </a:lvl3pPr>
            <a:lvl4pPr marL="1362767" indent="0">
              <a:buNone/>
              <a:defRPr sz="1590">
                <a:solidFill>
                  <a:schemeClr val="tx1">
                    <a:tint val="75000"/>
                  </a:schemeClr>
                </a:solidFill>
              </a:defRPr>
            </a:lvl4pPr>
            <a:lvl5pPr marL="1817022" indent="0">
              <a:buNone/>
              <a:defRPr sz="1590">
                <a:solidFill>
                  <a:schemeClr val="tx1">
                    <a:tint val="75000"/>
                  </a:schemeClr>
                </a:solidFill>
              </a:defRPr>
            </a:lvl5pPr>
            <a:lvl6pPr marL="2271278" indent="0">
              <a:buNone/>
              <a:defRPr sz="1590">
                <a:solidFill>
                  <a:schemeClr val="tx1">
                    <a:tint val="75000"/>
                  </a:schemeClr>
                </a:solidFill>
              </a:defRPr>
            </a:lvl6pPr>
            <a:lvl7pPr marL="2725534" indent="0">
              <a:buNone/>
              <a:defRPr sz="1590">
                <a:solidFill>
                  <a:schemeClr val="tx1">
                    <a:tint val="75000"/>
                  </a:schemeClr>
                </a:solidFill>
              </a:defRPr>
            </a:lvl7pPr>
            <a:lvl8pPr marL="3179790" indent="0">
              <a:buNone/>
              <a:defRPr sz="1590">
                <a:solidFill>
                  <a:schemeClr val="tx1">
                    <a:tint val="75000"/>
                  </a:schemeClr>
                </a:solidFill>
              </a:defRPr>
            </a:lvl8pPr>
            <a:lvl9pPr marL="3634045" indent="0">
              <a:buNone/>
              <a:defRPr sz="159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18/09/2024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6561502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18/09/2024</a:t>
            </a:fld>
            <a:endParaRPr lang="en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546727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384" b="1"/>
            </a:lvl1pPr>
            <a:lvl2pPr marL="454256" indent="0">
              <a:buNone/>
              <a:defRPr sz="1987" b="1"/>
            </a:lvl2pPr>
            <a:lvl3pPr marL="908511" indent="0">
              <a:buNone/>
              <a:defRPr sz="1788" b="1"/>
            </a:lvl3pPr>
            <a:lvl4pPr marL="1362767" indent="0">
              <a:buNone/>
              <a:defRPr sz="1590" b="1"/>
            </a:lvl4pPr>
            <a:lvl5pPr marL="1817022" indent="0">
              <a:buNone/>
              <a:defRPr sz="1590" b="1"/>
            </a:lvl5pPr>
            <a:lvl6pPr marL="2271278" indent="0">
              <a:buNone/>
              <a:defRPr sz="1590" b="1"/>
            </a:lvl6pPr>
            <a:lvl7pPr marL="2725534" indent="0">
              <a:buNone/>
              <a:defRPr sz="1590" b="1"/>
            </a:lvl7pPr>
            <a:lvl8pPr marL="3179790" indent="0">
              <a:buNone/>
              <a:defRPr sz="1590" b="1"/>
            </a:lvl8pPr>
            <a:lvl9pPr marL="3634045" indent="0">
              <a:buNone/>
              <a:defRPr sz="15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384" b="1"/>
            </a:lvl1pPr>
            <a:lvl2pPr marL="454256" indent="0">
              <a:buNone/>
              <a:defRPr sz="1987" b="1"/>
            </a:lvl2pPr>
            <a:lvl3pPr marL="908511" indent="0">
              <a:buNone/>
              <a:defRPr sz="1788" b="1"/>
            </a:lvl3pPr>
            <a:lvl4pPr marL="1362767" indent="0">
              <a:buNone/>
              <a:defRPr sz="1590" b="1"/>
            </a:lvl4pPr>
            <a:lvl5pPr marL="1817022" indent="0">
              <a:buNone/>
              <a:defRPr sz="1590" b="1"/>
            </a:lvl5pPr>
            <a:lvl6pPr marL="2271278" indent="0">
              <a:buNone/>
              <a:defRPr sz="1590" b="1"/>
            </a:lvl6pPr>
            <a:lvl7pPr marL="2725534" indent="0">
              <a:buNone/>
              <a:defRPr sz="1590" b="1"/>
            </a:lvl7pPr>
            <a:lvl8pPr marL="3179790" indent="0">
              <a:buNone/>
              <a:defRPr sz="1590" b="1"/>
            </a:lvl8pPr>
            <a:lvl9pPr marL="3634045" indent="0">
              <a:buNone/>
              <a:defRPr sz="15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18/09/2024</a:t>
            </a:fld>
            <a:endParaRPr lang="en-ID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8948079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18/09/2024</a:t>
            </a:fld>
            <a:endParaRPr lang="en-ID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5669430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9/18/2024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00470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17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179"/>
            </a:lvl1pPr>
            <a:lvl2pPr>
              <a:defRPr sz="2782"/>
            </a:lvl2pPr>
            <a:lvl3pPr>
              <a:defRPr sz="2384"/>
            </a:lvl3pPr>
            <a:lvl4pPr>
              <a:defRPr sz="1987"/>
            </a:lvl4pPr>
            <a:lvl5pPr>
              <a:defRPr sz="1987"/>
            </a:lvl5pPr>
            <a:lvl6pPr>
              <a:defRPr sz="1987"/>
            </a:lvl6pPr>
            <a:lvl7pPr>
              <a:defRPr sz="1987"/>
            </a:lvl7pPr>
            <a:lvl8pPr>
              <a:defRPr sz="1987"/>
            </a:lvl8pPr>
            <a:lvl9pPr>
              <a:defRPr sz="198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590"/>
            </a:lvl1pPr>
            <a:lvl2pPr marL="454256" indent="0">
              <a:buNone/>
              <a:defRPr sz="1391"/>
            </a:lvl2pPr>
            <a:lvl3pPr marL="908511" indent="0">
              <a:buNone/>
              <a:defRPr sz="1192"/>
            </a:lvl3pPr>
            <a:lvl4pPr marL="1362767" indent="0">
              <a:buNone/>
              <a:defRPr sz="994"/>
            </a:lvl4pPr>
            <a:lvl5pPr marL="1817022" indent="0">
              <a:buNone/>
              <a:defRPr sz="994"/>
            </a:lvl5pPr>
            <a:lvl6pPr marL="2271278" indent="0">
              <a:buNone/>
              <a:defRPr sz="994"/>
            </a:lvl6pPr>
            <a:lvl7pPr marL="2725534" indent="0">
              <a:buNone/>
              <a:defRPr sz="994"/>
            </a:lvl7pPr>
            <a:lvl8pPr marL="3179790" indent="0">
              <a:buNone/>
              <a:defRPr sz="994"/>
            </a:lvl8pPr>
            <a:lvl9pPr marL="3634045" indent="0">
              <a:buNone/>
              <a:defRPr sz="99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18/09/2024</a:t>
            </a:fld>
            <a:endParaRPr lang="en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84652053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17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179"/>
            </a:lvl1pPr>
            <a:lvl2pPr marL="454256" indent="0">
              <a:buNone/>
              <a:defRPr sz="2782"/>
            </a:lvl2pPr>
            <a:lvl3pPr marL="908511" indent="0">
              <a:buNone/>
              <a:defRPr sz="2384"/>
            </a:lvl3pPr>
            <a:lvl4pPr marL="1362767" indent="0">
              <a:buNone/>
              <a:defRPr sz="1987"/>
            </a:lvl4pPr>
            <a:lvl5pPr marL="1817022" indent="0">
              <a:buNone/>
              <a:defRPr sz="1987"/>
            </a:lvl5pPr>
            <a:lvl6pPr marL="2271278" indent="0">
              <a:buNone/>
              <a:defRPr sz="1987"/>
            </a:lvl6pPr>
            <a:lvl7pPr marL="2725534" indent="0">
              <a:buNone/>
              <a:defRPr sz="1987"/>
            </a:lvl7pPr>
            <a:lvl8pPr marL="3179790" indent="0">
              <a:buNone/>
              <a:defRPr sz="1987"/>
            </a:lvl8pPr>
            <a:lvl9pPr marL="3634045" indent="0">
              <a:buNone/>
              <a:defRPr sz="198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590"/>
            </a:lvl1pPr>
            <a:lvl2pPr marL="454256" indent="0">
              <a:buNone/>
              <a:defRPr sz="1391"/>
            </a:lvl2pPr>
            <a:lvl3pPr marL="908511" indent="0">
              <a:buNone/>
              <a:defRPr sz="1192"/>
            </a:lvl3pPr>
            <a:lvl4pPr marL="1362767" indent="0">
              <a:buNone/>
              <a:defRPr sz="994"/>
            </a:lvl4pPr>
            <a:lvl5pPr marL="1817022" indent="0">
              <a:buNone/>
              <a:defRPr sz="994"/>
            </a:lvl5pPr>
            <a:lvl6pPr marL="2271278" indent="0">
              <a:buNone/>
              <a:defRPr sz="994"/>
            </a:lvl6pPr>
            <a:lvl7pPr marL="2725534" indent="0">
              <a:buNone/>
              <a:defRPr sz="994"/>
            </a:lvl7pPr>
            <a:lvl8pPr marL="3179790" indent="0">
              <a:buNone/>
              <a:defRPr sz="994"/>
            </a:lvl8pPr>
            <a:lvl9pPr marL="3634045" indent="0">
              <a:buNone/>
              <a:defRPr sz="99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18/09/2024</a:t>
            </a:fld>
            <a:endParaRPr lang="en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7025738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18/09/2024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2557570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18/09/2024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215116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906761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497A3F2-C97B-4CAB-9318-806AA4C7B29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31056" y="2945003"/>
            <a:ext cx="1717021" cy="1706279"/>
          </a:xfrm>
          <a:custGeom>
            <a:avLst/>
            <a:gdLst>
              <a:gd name="connsiteX0" fmla="*/ 0 w 3447457"/>
              <a:gd name="connsiteY0" fmla="*/ 0 h 3403474"/>
              <a:gd name="connsiteX1" fmla="*/ 3447457 w 3447457"/>
              <a:gd name="connsiteY1" fmla="*/ 0 h 3403474"/>
              <a:gd name="connsiteX2" fmla="*/ 3447457 w 3447457"/>
              <a:gd name="connsiteY2" fmla="*/ 3403474 h 3403474"/>
              <a:gd name="connsiteX3" fmla="*/ 0 w 3447457"/>
              <a:gd name="connsiteY3" fmla="*/ 3403474 h 340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47457" h="3403474">
                <a:moveTo>
                  <a:pt x="0" y="0"/>
                </a:moveTo>
                <a:lnTo>
                  <a:pt x="3447457" y="0"/>
                </a:lnTo>
                <a:lnTo>
                  <a:pt x="3447457" y="3403474"/>
                </a:lnTo>
                <a:lnTo>
                  <a:pt x="0" y="340347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97F3E3F-64DC-4F04-BC98-9D756C093E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074837" y="1736441"/>
            <a:ext cx="1927675" cy="3195051"/>
          </a:xfrm>
          <a:custGeom>
            <a:avLst/>
            <a:gdLst>
              <a:gd name="connsiteX0" fmla="*/ 0 w 3870409"/>
              <a:gd name="connsiteY0" fmla="*/ 0 h 6373091"/>
              <a:gd name="connsiteX1" fmla="*/ 3870409 w 3870409"/>
              <a:gd name="connsiteY1" fmla="*/ 0 h 6373091"/>
              <a:gd name="connsiteX2" fmla="*/ 3870409 w 3870409"/>
              <a:gd name="connsiteY2" fmla="*/ 6373091 h 6373091"/>
              <a:gd name="connsiteX3" fmla="*/ 0 w 3870409"/>
              <a:gd name="connsiteY3" fmla="*/ 6373091 h 6373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70409" h="6373091">
                <a:moveTo>
                  <a:pt x="0" y="0"/>
                </a:moveTo>
                <a:lnTo>
                  <a:pt x="3870409" y="0"/>
                </a:lnTo>
                <a:lnTo>
                  <a:pt x="3870409" y="6373091"/>
                </a:lnTo>
                <a:lnTo>
                  <a:pt x="0" y="637309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3AE9B82-1300-43B0-A9FA-3FBDF0BA530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0129271" y="2279141"/>
            <a:ext cx="2062729" cy="1902208"/>
          </a:xfrm>
          <a:custGeom>
            <a:avLst/>
            <a:gdLst>
              <a:gd name="connsiteX0" fmla="*/ 0 w 4141574"/>
              <a:gd name="connsiteY0" fmla="*/ 0 h 3794288"/>
              <a:gd name="connsiteX1" fmla="*/ 4141574 w 4141574"/>
              <a:gd name="connsiteY1" fmla="*/ 0 h 3794288"/>
              <a:gd name="connsiteX2" fmla="*/ 4141574 w 4141574"/>
              <a:gd name="connsiteY2" fmla="*/ 3794288 h 3794288"/>
              <a:gd name="connsiteX3" fmla="*/ 0 w 4141574"/>
              <a:gd name="connsiteY3" fmla="*/ 3794288 h 3794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1574" h="3794288">
                <a:moveTo>
                  <a:pt x="0" y="0"/>
                </a:moveTo>
                <a:lnTo>
                  <a:pt x="4141574" y="0"/>
                </a:lnTo>
                <a:lnTo>
                  <a:pt x="4141574" y="3794288"/>
                </a:lnTo>
                <a:lnTo>
                  <a:pt x="0" y="379428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566316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43047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26CD07D-89C6-4A59-B64F-F2A3606A3A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353590" y="1792152"/>
            <a:ext cx="3726388" cy="1360935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5306101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320779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31FB3C6-955B-49CD-9A2D-FEC246998E7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125298" y="1312025"/>
            <a:ext cx="1738880" cy="2153187"/>
          </a:xfrm>
          <a:custGeom>
            <a:avLst/>
            <a:gdLst>
              <a:gd name="connsiteX0" fmla="*/ 0 w 3491346"/>
              <a:gd name="connsiteY0" fmla="*/ 0 h 4294910"/>
              <a:gd name="connsiteX1" fmla="*/ 3491346 w 3491346"/>
              <a:gd name="connsiteY1" fmla="*/ 0 h 4294910"/>
              <a:gd name="connsiteX2" fmla="*/ 3491346 w 3491346"/>
              <a:gd name="connsiteY2" fmla="*/ 4294910 h 4294910"/>
              <a:gd name="connsiteX3" fmla="*/ 0 w 3491346"/>
              <a:gd name="connsiteY3" fmla="*/ 4294910 h 4294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91346" h="4294910">
                <a:moveTo>
                  <a:pt x="0" y="0"/>
                </a:moveTo>
                <a:lnTo>
                  <a:pt x="3491346" y="0"/>
                </a:lnTo>
                <a:lnTo>
                  <a:pt x="3491346" y="4294910"/>
                </a:lnTo>
                <a:lnTo>
                  <a:pt x="0" y="429491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1954234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D58D7148-12A3-4A8D-A187-D4029297D85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796072" y="1312025"/>
            <a:ext cx="1738880" cy="2153187"/>
          </a:xfrm>
          <a:custGeom>
            <a:avLst/>
            <a:gdLst>
              <a:gd name="connsiteX0" fmla="*/ 0 w 3491346"/>
              <a:gd name="connsiteY0" fmla="*/ 0 h 4294910"/>
              <a:gd name="connsiteX1" fmla="*/ 3491346 w 3491346"/>
              <a:gd name="connsiteY1" fmla="*/ 0 h 4294910"/>
              <a:gd name="connsiteX2" fmla="*/ 3491346 w 3491346"/>
              <a:gd name="connsiteY2" fmla="*/ 4294910 h 4294910"/>
              <a:gd name="connsiteX3" fmla="*/ 0 w 3491346"/>
              <a:gd name="connsiteY3" fmla="*/ 4294910 h 4294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91346" h="4294910">
                <a:moveTo>
                  <a:pt x="0" y="0"/>
                </a:moveTo>
                <a:lnTo>
                  <a:pt x="3491346" y="0"/>
                </a:lnTo>
                <a:lnTo>
                  <a:pt x="3491346" y="4294910"/>
                </a:lnTo>
                <a:lnTo>
                  <a:pt x="0" y="429491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79613684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3635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50B2F34-AC14-4CFA-8949-F46946F8D80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070419" y="2681462"/>
            <a:ext cx="3774822" cy="783751"/>
          </a:xfrm>
          <a:custGeom>
            <a:avLst/>
            <a:gdLst>
              <a:gd name="connsiteX0" fmla="*/ 0 w 7579135"/>
              <a:gd name="connsiteY0" fmla="*/ 0 h 1563329"/>
              <a:gd name="connsiteX1" fmla="*/ 7579135 w 7579135"/>
              <a:gd name="connsiteY1" fmla="*/ 0 h 1563329"/>
              <a:gd name="connsiteX2" fmla="*/ 7579135 w 7579135"/>
              <a:gd name="connsiteY2" fmla="*/ 1563329 h 1563329"/>
              <a:gd name="connsiteX3" fmla="*/ 0 w 7579135"/>
              <a:gd name="connsiteY3" fmla="*/ 1563329 h 1563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9135" h="1563329">
                <a:moveTo>
                  <a:pt x="0" y="0"/>
                </a:moveTo>
                <a:lnTo>
                  <a:pt x="7579135" y="0"/>
                </a:lnTo>
                <a:lnTo>
                  <a:pt x="7579135" y="1563329"/>
                </a:lnTo>
                <a:lnTo>
                  <a:pt x="0" y="156332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5530329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B12B26B-0D42-475E-80E7-F225E706B0C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3483517"/>
            <a:ext cx="4627665" cy="1303081"/>
          </a:xfrm>
          <a:custGeom>
            <a:avLst/>
            <a:gdLst>
              <a:gd name="connsiteX0" fmla="*/ 0 w 9291483"/>
              <a:gd name="connsiteY0" fmla="*/ 0 h 2599224"/>
              <a:gd name="connsiteX1" fmla="*/ 9291483 w 9291483"/>
              <a:gd name="connsiteY1" fmla="*/ 0 h 2599224"/>
              <a:gd name="connsiteX2" fmla="*/ 9291483 w 9291483"/>
              <a:gd name="connsiteY2" fmla="*/ 2599224 h 2599224"/>
              <a:gd name="connsiteX3" fmla="*/ 0 w 9291483"/>
              <a:gd name="connsiteY3" fmla="*/ 2599224 h 2599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91483" h="2599224">
                <a:moveTo>
                  <a:pt x="0" y="0"/>
                </a:moveTo>
                <a:lnTo>
                  <a:pt x="9291483" y="0"/>
                </a:lnTo>
                <a:lnTo>
                  <a:pt x="9291483" y="2599224"/>
                </a:lnTo>
                <a:lnTo>
                  <a:pt x="0" y="25992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52838983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0BBE4D-3A68-4A70-86D8-0A0BB9E75D1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312153" y="1259716"/>
            <a:ext cx="7700755" cy="4361939"/>
          </a:xfrm>
          <a:custGeom>
            <a:avLst/>
            <a:gdLst>
              <a:gd name="connsiteX0" fmla="*/ 0 w 15461672"/>
              <a:gd name="connsiteY0" fmla="*/ 0 h 8700655"/>
              <a:gd name="connsiteX1" fmla="*/ 15461672 w 15461672"/>
              <a:gd name="connsiteY1" fmla="*/ 0 h 8700655"/>
              <a:gd name="connsiteX2" fmla="*/ 15461672 w 15461672"/>
              <a:gd name="connsiteY2" fmla="*/ 8700655 h 8700655"/>
              <a:gd name="connsiteX3" fmla="*/ 0 w 15461672"/>
              <a:gd name="connsiteY3" fmla="*/ 8700655 h 8700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461672" h="8700655">
                <a:moveTo>
                  <a:pt x="0" y="0"/>
                </a:moveTo>
                <a:lnTo>
                  <a:pt x="15461672" y="0"/>
                </a:lnTo>
                <a:lnTo>
                  <a:pt x="15461672" y="8700655"/>
                </a:lnTo>
                <a:lnTo>
                  <a:pt x="0" y="870065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2395412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B5D97A6-88AB-40F8-9BBA-18DC71DD165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17995" y="1820152"/>
            <a:ext cx="6003493" cy="3792314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61980938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88F9F02-AA8E-45C9-B491-CACBC8211F2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897774" y="2819763"/>
            <a:ext cx="3602254" cy="1361731"/>
          </a:xfrm>
        </p:spPr>
        <p:txBody>
          <a:bodyPr/>
          <a:lstStyle/>
          <a:p>
            <a:endParaRPr lang="en-ID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8DA37C92-4830-41FB-9CEB-14D98A0E203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92950" y="2819763"/>
            <a:ext cx="1973850" cy="2417342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3037272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3D059DF-9CE9-4951-B809-4D18B2DC356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666793"/>
            <a:ext cx="2460395" cy="2691700"/>
          </a:xfrm>
          <a:custGeom>
            <a:avLst/>
            <a:gdLst>
              <a:gd name="connsiteX0" fmla="*/ 0 w 4940011"/>
              <a:gd name="connsiteY0" fmla="*/ 0 h 5369070"/>
              <a:gd name="connsiteX1" fmla="*/ 4940011 w 4940011"/>
              <a:gd name="connsiteY1" fmla="*/ 0 h 5369070"/>
              <a:gd name="connsiteX2" fmla="*/ 4940011 w 4940011"/>
              <a:gd name="connsiteY2" fmla="*/ 5369070 h 5369070"/>
              <a:gd name="connsiteX3" fmla="*/ 0 w 4940011"/>
              <a:gd name="connsiteY3" fmla="*/ 5369070 h 53690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0011" h="5369070">
                <a:moveTo>
                  <a:pt x="0" y="0"/>
                </a:moveTo>
                <a:lnTo>
                  <a:pt x="4940011" y="0"/>
                </a:lnTo>
                <a:lnTo>
                  <a:pt x="4940011" y="5369070"/>
                </a:lnTo>
                <a:lnTo>
                  <a:pt x="0" y="536907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AF82AFA5-DA54-4BBA-BCD6-7667184832D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96001" y="3625688"/>
            <a:ext cx="2460395" cy="2691700"/>
          </a:xfrm>
          <a:custGeom>
            <a:avLst/>
            <a:gdLst>
              <a:gd name="connsiteX0" fmla="*/ 0 w 4940011"/>
              <a:gd name="connsiteY0" fmla="*/ 0 h 5369070"/>
              <a:gd name="connsiteX1" fmla="*/ 4940011 w 4940011"/>
              <a:gd name="connsiteY1" fmla="*/ 0 h 5369070"/>
              <a:gd name="connsiteX2" fmla="*/ 4940011 w 4940011"/>
              <a:gd name="connsiteY2" fmla="*/ 5369070 h 5369070"/>
              <a:gd name="connsiteX3" fmla="*/ 0 w 4940011"/>
              <a:gd name="connsiteY3" fmla="*/ 5369070 h 53690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0011" h="5369070">
                <a:moveTo>
                  <a:pt x="0" y="0"/>
                </a:moveTo>
                <a:lnTo>
                  <a:pt x="4940011" y="0"/>
                </a:lnTo>
                <a:lnTo>
                  <a:pt x="4940011" y="5369070"/>
                </a:lnTo>
                <a:lnTo>
                  <a:pt x="0" y="536907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48607942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735D6C9-E044-423E-A890-A0D7DB61F4D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14238" y="3847954"/>
            <a:ext cx="1504269" cy="1541959"/>
          </a:xfrm>
          <a:custGeom>
            <a:avLst/>
            <a:gdLst>
              <a:gd name="connsiteX0" fmla="*/ 0 w 3020291"/>
              <a:gd name="connsiteY0" fmla="*/ 0 h 3075709"/>
              <a:gd name="connsiteX1" fmla="*/ 3020291 w 3020291"/>
              <a:gd name="connsiteY1" fmla="*/ 0 h 3075709"/>
              <a:gd name="connsiteX2" fmla="*/ 3020291 w 3020291"/>
              <a:gd name="connsiteY2" fmla="*/ 3075709 h 3075709"/>
              <a:gd name="connsiteX3" fmla="*/ 0 w 3020291"/>
              <a:gd name="connsiteY3" fmla="*/ 3075709 h 3075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20291" h="3075709">
                <a:moveTo>
                  <a:pt x="0" y="0"/>
                </a:moveTo>
                <a:lnTo>
                  <a:pt x="3020291" y="0"/>
                </a:lnTo>
                <a:lnTo>
                  <a:pt x="3020291" y="3075709"/>
                </a:lnTo>
                <a:lnTo>
                  <a:pt x="0" y="30757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A4F1C6B-4CF5-494D-AC26-DF45F94E2A8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603059" y="3847953"/>
            <a:ext cx="5774704" cy="1541959"/>
          </a:xfrm>
          <a:custGeom>
            <a:avLst/>
            <a:gdLst>
              <a:gd name="connsiteX0" fmla="*/ 0 w 11594523"/>
              <a:gd name="connsiteY0" fmla="*/ 0 h 3075709"/>
              <a:gd name="connsiteX1" fmla="*/ 11594523 w 11594523"/>
              <a:gd name="connsiteY1" fmla="*/ 0 h 3075709"/>
              <a:gd name="connsiteX2" fmla="*/ 11594523 w 11594523"/>
              <a:gd name="connsiteY2" fmla="*/ 3075709 h 3075709"/>
              <a:gd name="connsiteX3" fmla="*/ 0 w 11594523"/>
              <a:gd name="connsiteY3" fmla="*/ 3075709 h 3075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94523" h="3075709">
                <a:moveTo>
                  <a:pt x="0" y="0"/>
                </a:moveTo>
                <a:lnTo>
                  <a:pt x="11594523" y="0"/>
                </a:lnTo>
                <a:lnTo>
                  <a:pt x="11594523" y="3075709"/>
                </a:lnTo>
                <a:lnTo>
                  <a:pt x="0" y="30757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45116022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76107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95A16C0-7726-4578-8D36-32BB9800100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51907" y="0"/>
            <a:ext cx="5037232" cy="4264698"/>
          </a:xfrm>
          <a:custGeom>
            <a:avLst/>
            <a:gdLst>
              <a:gd name="connsiteX0" fmla="*/ 0 w 10113818"/>
              <a:gd name="connsiteY0" fmla="*/ 0 h 8506691"/>
              <a:gd name="connsiteX1" fmla="*/ 10113818 w 10113818"/>
              <a:gd name="connsiteY1" fmla="*/ 0 h 8506691"/>
              <a:gd name="connsiteX2" fmla="*/ 10113818 w 10113818"/>
              <a:gd name="connsiteY2" fmla="*/ 8506691 h 8506691"/>
              <a:gd name="connsiteX3" fmla="*/ 0 w 10113818"/>
              <a:gd name="connsiteY3" fmla="*/ 8506691 h 8506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13818" h="8506691">
                <a:moveTo>
                  <a:pt x="0" y="0"/>
                </a:moveTo>
                <a:lnTo>
                  <a:pt x="10113818" y="0"/>
                </a:lnTo>
                <a:lnTo>
                  <a:pt x="10113818" y="8506691"/>
                </a:lnTo>
                <a:lnTo>
                  <a:pt x="0" y="850669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7175873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4C89112-EC07-460B-BF55-697E41199C2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333586"/>
            <a:ext cx="5133837" cy="4056325"/>
          </a:xfrm>
          <a:custGeom>
            <a:avLst/>
            <a:gdLst>
              <a:gd name="connsiteX0" fmla="*/ 0 w 10307782"/>
              <a:gd name="connsiteY0" fmla="*/ 0 h 8091054"/>
              <a:gd name="connsiteX1" fmla="*/ 10307782 w 10307782"/>
              <a:gd name="connsiteY1" fmla="*/ 0 h 8091054"/>
              <a:gd name="connsiteX2" fmla="*/ 10307782 w 10307782"/>
              <a:gd name="connsiteY2" fmla="*/ 8091054 h 8091054"/>
              <a:gd name="connsiteX3" fmla="*/ 0 w 10307782"/>
              <a:gd name="connsiteY3" fmla="*/ 8091054 h 8091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07782" h="8091054">
                <a:moveTo>
                  <a:pt x="0" y="0"/>
                </a:moveTo>
                <a:lnTo>
                  <a:pt x="10307782" y="0"/>
                </a:lnTo>
                <a:lnTo>
                  <a:pt x="10307782" y="8091054"/>
                </a:lnTo>
                <a:lnTo>
                  <a:pt x="0" y="809105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723683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18" Type="http://schemas.openxmlformats.org/officeDocument/2006/relationships/slideLayout" Target="../slideLayouts/slideLayout34.xml"/><Relationship Id="rId26" Type="http://schemas.openxmlformats.org/officeDocument/2006/relationships/slideLayout" Target="../slideLayouts/slideLayout42.xml"/><Relationship Id="rId3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37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33.xml"/><Relationship Id="rId25" Type="http://schemas.openxmlformats.org/officeDocument/2006/relationships/slideLayout" Target="../slideLayouts/slideLayout41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20" Type="http://schemas.openxmlformats.org/officeDocument/2006/relationships/slideLayout" Target="../slideLayouts/slideLayout36.xml"/><Relationship Id="rId29" Type="http://schemas.openxmlformats.org/officeDocument/2006/relationships/slideLayout" Target="../slideLayouts/slideLayout45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24" Type="http://schemas.openxmlformats.org/officeDocument/2006/relationships/slideLayout" Target="../slideLayouts/slideLayout40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23" Type="http://schemas.openxmlformats.org/officeDocument/2006/relationships/slideLayout" Target="../slideLayouts/slideLayout39.xml"/><Relationship Id="rId28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26.xml"/><Relationship Id="rId19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Relationship Id="rId22" Type="http://schemas.openxmlformats.org/officeDocument/2006/relationships/slideLayout" Target="../slideLayouts/slideLayout38.xml"/><Relationship Id="rId27" Type="http://schemas.openxmlformats.org/officeDocument/2006/relationships/slideLayout" Target="../slideLayouts/slideLayout43.xml"/><Relationship Id="rId30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DBBCBF-B579-9CC1-5CA5-5878211C5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746E4A-2098-5FCA-9DCD-97CB86E73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4E97A-D249-F055-88CC-4F7B39424C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DDD6A-D4A8-470F-927C-AF2BE3A1E7A6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234BD-4481-EC03-3AD2-01D0A9694E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52F8E4-9A5D-C950-A1DC-1DA872F057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C4A57D-BB60-4D8C-AAE3-9AD9BFFE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017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4" r:id="rId13"/>
    <p:sldLayoutId id="2147483665" r:id="rId14"/>
    <p:sldLayoutId id="2147483697" r:id="rId15"/>
    <p:sldLayoutId id="2147483698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582BB-89E5-4105-AA76-CDB551548A42}" type="datetimeFigureOut">
              <a:rPr lang="en-ID" smtClean="0"/>
              <a:t>18/09/2024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495229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1" r:id="rId14"/>
    <p:sldLayoutId id="2147483682" r:id="rId15"/>
    <p:sldLayoutId id="2147483683" r:id="rId16"/>
    <p:sldLayoutId id="2147483684" r:id="rId17"/>
    <p:sldLayoutId id="2147483685" r:id="rId18"/>
    <p:sldLayoutId id="2147483686" r:id="rId19"/>
    <p:sldLayoutId id="2147483687" r:id="rId20"/>
    <p:sldLayoutId id="2147483688" r:id="rId21"/>
    <p:sldLayoutId id="2147483689" r:id="rId22"/>
    <p:sldLayoutId id="2147483690" r:id="rId23"/>
    <p:sldLayoutId id="2147483691" r:id="rId24"/>
    <p:sldLayoutId id="2147483692" r:id="rId25"/>
    <p:sldLayoutId id="2147483693" r:id="rId26"/>
    <p:sldLayoutId id="2147483694" r:id="rId27"/>
    <p:sldLayoutId id="2147483695" r:id="rId28"/>
    <p:sldLayoutId id="2147483696" r:id="rId29"/>
  </p:sldLayoutIdLst>
  <p:txStyles>
    <p:titleStyle>
      <a:lvl1pPr algn="l" defTabSz="908511" rtl="0" eaLnBrk="1" latinLnBrk="0" hangingPunct="1">
        <a:lnSpc>
          <a:spcPct val="90000"/>
        </a:lnSpc>
        <a:spcBef>
          <a:spcPct val="0"/>
        </a:spcBef>
        <a:buNone/>
        <a:defRPr sz="437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7128" indent="-227128" algn="l" defTabSz="908511" rtl="0" eaLnBrk="1" latinLnBrk="0" hangingPunct="1">
        <a:lnSpc>
          <a:spcPct val="90000"/>
        </a:lnSpc>
        <a:spcBef>
          <a:spcPts val="994"/>
        </a:spcBef>
        <a:buFont typeface="Arial" panose="020B0604020202020204" pitchFamily="34" charset="0"/>
        <a:buChar char="•"/>
        <a:defRPr sz="2782" kern="1200">
          <a:solidFill>
            <a:schemeClr val="tx1"/>
          </a:solidFill>
          <a:latin typeface="+mn-lt"/>
          <a:ea typeface="+mn-ea"/>
          <a:cs typeface="+mn-cs"/>
        </a:defRPr>
      </a:lvl1pPr>
      <a:lvl2pPr marL="681383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2384" kern="1200">
          <a:solidFill>
            <a:schemeClr val="tx1"/>
          </a:solidFill>
          <a:latin typeface="+mn-lt"/>
          <a:ea typeface="+mn-ea"/>
          <a:cs typeface="+mn-cs"/>
        </a:defRPr>
      </a:lvl2pPr>
      <a:lvl3pPr marL="1135639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987" kern="1200">
          <a:solidFill>
            <a:schemeClr val="tx1"/>
          </a:solidFill>
          <a:latin typeface="+mn-lt"/>
          <a:ea typeface="+mn-ea"/>
          <a:cs typeface="+mn-cs"/>
        </a:defRPr>
      </a:lvl3pPr>
      <a:lvl4pPr marL="1589895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788" kern="1200">
          <a:solidFill>
            <a:schemeClr val="tx1"/>
          </a:solidFill>
          <a:latin typeface="+mn-lt"/>
          <a:ea typeface="+mn-ea"/>
          <a:cs typeface="+mn-cs"/>
        </a:defRPr>
      </a:lvl4pPr>
      <a:lvl5pPr marL="2044151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788" kern="1200">
          <a:solidFill>
            <a:schemeClr val="tx1"/>
          </a:solidFill>
          <a:latin typeface="+mn-lt"/>
          <a:ea typeface="+mn-ea"/>
          <a:cs typeface="+mn-cs"/>
        </a:defRPr>
      </a:lvl5pPr>
      <a:lvl6pPr marL="2498406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788" kern="1200">
          <a:solidFill>
            <a:schemeClr val="tx1"/>
          </a:solidFill>
          <a:latin typeface="+mn-lt"/>
          <a:ea typeface="+mn-ea"/>
          <a:cs typeface="+mn-cs"/>
        </a:defRPr>
      </a:lvl6pPr>
      <a:lvl7pPr marL="2952662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788" kern="1200">
          <a:solidFill>
            <a:schemeClr val="tx1"/>
          </a:solidFill>
          <a:latin typeface="+mn-lt"/>
          <a:ea typeface="+mn-ea"/>
          <a:cs typeface="+mn-cs"/>
        </a:defRPr>
      </a:lvl7pPr>
      <a:lvl8pPr marL="3406917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788" kern="1200">
          <a:solidFill>
            <a:schemeClr val="tx1"/>
          </a:solidFill>
          <a:latin typeface="+mn-lt"/>
          <a:ea typeface="+mn-ea"/>
          <a:cs typeface="+mn-cs"/>
        </a:defRPr>
      </a:lvl8pPr>
      <a:lvl9pPr marL="3861173" indent="-227128" algn="l" defTabSz="908511" rtl="0" eaLnBrk="1" latinLnBrk="0" hangingPunct="1">
        <a:lnSpc>
          <a:spcPct val="90000"/>
        </a:lnSpc>
        <a:spcBef>
          <a:spcPts val="497"/>
        </a:spcBef>
        <a:buFont typeface="Arial" panose="020B0604020202020204" pitchFamily="34" charset="0"/>
        <a:buChar char="•"/>
        <a:defRPr sz="17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1pPr>
      <a:lvl2pPr marL="454256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2pPr>
      <a:lvl3pPr marL="908511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3pPr>
      <a:lvl4pPr marL="1362767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4pPr>
      <a:lvl5pPr marL="1817022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5pPr>
      <a:lvl6pPr marL="2271278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6pPr>
      <a:lvl7pPr marL="2725534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7pPr>
      <a:lvl8pPr marL="3179790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8pPr>
      <a:lvl9pPr marL="3634045" algn="l" defTabSz="908511" rtl="0" eaLnBrk="1" latinLnBrk="0" hangingPunct="1">
        <a:defRPr sz="17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3.png"/><Relationship Id="rId7" Type="http://schemas.openxmlformats.org/officeDocument/2006/relationships/image" Target="../media/image26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8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5.png"/><Relationship Id="rId4" Type="http://schemas.openxmlformats.org/officeDocument/2006/relationships/image" Target="../media/image28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slideLayout" Target="../slideLayouts/slideLayout16.xml"/><Relationship Id="rId1" Type="http://schemas.openxmlformats.org/officeDocument/2006/relationships/video" Target="https://player.vimeo.com/video/474723155?h=579f192891&amp;app_id=122963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45.jpg"/><Relationship Id="rId4" Type="http://schemas.openxmlformats.org/officeDocument/2006/relationships/image" Target="../media/image44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49.png"/><Relationship Id="rId4" Type="http://schemas.openxmlformats.org/officeDocument/2006/relationships/image" Target="../media/image48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png"/><Relationship Id="rId4" Type="http://schemas.openxmlformats.org/officeDocument/2006/relationships/image" Target="../media/image5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png"/><Relationship Id="rId4" Type="http://schemas.openxmlformats.org/officeDocument/2006/relationships/image" Target="../media/image61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jpg"/><Relationship Id="rId5" Type="http://schemas.openxmlformats.org/officeDocument/2006/relationships/image" Target="../media/image69.jpg"/><Relationship Id="rId4" Type="http://schemas.openxmlformats.org/officeDocument/2006/relationships/image" Target="../media/image68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png"/><Relationship Id="rId4" Type="http://schemas.openxmlformats.org/officeDocument/2006/relationships/image" Target="../media/image73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5.jp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g"/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g"/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507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238B3611-755E-E9D9-FE58-A91F47CB14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98" y="292617"/>
            <a:ext cx="463108" cy="571463"/>
          </a:xfrm>
          <a:prstGeom prst="rect">
            <a:avLst/>
          </a:prstGeom>
        </p:spPr>
      </p:pic>
      <p:pic>
        <p:nvPicPr>
          <p:cNvPr id="3" name="Picture 2" descr="A blue square with white dots&#10;&#10;Description automatically generated">
            <a:extLst>
              <a:ext uri="{FF2B5EF4-FFF2-40B4-BE49-F238E27FC236}">
                <a16:creationId xmlns:a16="http://schemas.microsoft.com/office/drawing/2014/main" id="{85E70188-B90D-39C2-D22F-14F0D3C25E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86296B08-7A26-745A-B310-ACD6A623821C}"/>
              </a:ext>
            </a:extLst>
          </p:cNvPr>
          <p:cNvGrpSpPr/>
          <p:nvPr/>
        </p:nvGrpSpPr>
        <p:grpSpPr>
          <a:xfrm>
            <a:off x="580601" y="1985817"/>
            <a:ext cx="10490246" cy="2431858"/>
            <a:chOff x="-458214" y="2006610"/>
            <a:chExt cx="12813957" cy="243185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B3A5928-A449-8347-6000-FE0A5916003F}"/>
                </a:ext>
              </a:extLst>
            </p:cNvPr>
            <p:cNvSpPr/>
            <p:nvPr/>
          </p:nvSpPr>
          <p:spPr>
            <a:xfrm>
              <a:off x="-458214" y="2006610"/>
              <a:ext cx="12813957" cy="14465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ID" sz="4400" dirty="0">
                  <a:solidFill>
                    <a:schemeClr val="bg1"/>
                  </a:solidFill>
                  <a:latin typeface="Poppins Black" panose="00000A00000000000000" pitchFamily="50" charset="0"/>
                  <a:ea typeface="EB Garamond 12" panose="02020502060206020403" pitchFamily="18" charset="0"/>
                  <a:cs typeface="Poppins Black" panose="00000A00000000000000" pitchFamily="50" charset="0"/>
                </a:rPr>
                <a:t>Premium</a:t>
              </a:r>
            </a:p>
            <a:p>
              <a:r>
                <a:rPr lang="en-ID" sz="4400" dirty="0">
                  <a:solidFill>
                    <a:schemeClr val="bg1"/>
                  </a:solidFill>
                  <a:latin typeface="Poppins Black" panose="00000A00000000000000" pitchFamily="50" charset="0"/>
                  <a:ea typeface="EB Garamond 12" panose="02020502060206020403" pitchFamily="18" charset="0"/>
                  <a:cs typeface="Poppins Black" panose="00000A00000000000000" pitchFamily="50" charset="0"/>
                </a:rPr>
                <a:t>POS</a:t>
              </a:r>
              <a:r>
                <a:rPr lang="sr-Latn-RS" sz="4400" dirty="0">
                  <a:solidFill>
                    <a:srgbClr val="0083BF"/>
                  </a:solidFill>
                  <a:latin typeface="Poppins Black" panose="00000A00000000000000" pitchFamily="50" charset="0"/>
                  <a:ea typeface="EB Garamond 12" panose="02020502060206020403" pitchFamily="18" charset="0"/>
                  <a:cs typeface="Poppins Black" panose="00000A00000000000000" pitchFamily="50" charset="0"/>
                </a:rPr>
                <a:t> </a:t>
              </a:r>
              <a:r>
                <a:rPr lang="en-ID" sz="4400" dirty="0">
                  <a:solidFill>
                    <a:schemeClr val="bg1"/>
                  </a:solidFill>
                  <a:latin typeface="Poppins Black" panose="00000A00000000000000" pitchFamily="50" charset="0"/>
                  <a:ea typeface="EB Garamond 12" panose="02020502060206020403" pitchFamily="18" charset="0"/>
                  <a:cs typeface="Poppins Black" panose="00000A00000000000000" pitchFamily="50" charset="0"/>
                </a:rPr>
                <a:t>Industry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51E4CC9F-AEB2-90DB-9CB4-1615BED84929}"/>
                </a:ext>
              </a:extLst>
            </p:cNvPr>
            <p:cNvSpPr txBox="1"/>
            <p:nvPr/>
          </p:nvSpPr>
          <p:spPr>
            <a:xfrm>
              <a:off x="-458214" y="3607471"/>
              <a:ext cx="521401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i="0" dirty="0">
                  <a:solidFill>
                    <a:schemeClr val="bg1"/>
                  </a:solidFill>
                  <a:effectLst/>
                  <a:latin typeface="Poppins Light" panose="00000400000000000000" pitchFamily="2" charset="0"/>
                  <a:cs typeface="Poppins Light" panose="00000400000000000000" pitchFamily="2" charset="0"/>
                </a:rPr>
                <a:t>People are always going to go shopping. </a:t>
              </a:r>
            </a:p>
            <a:p>
              <a:r>
                <a:rPr lang="en-US" sz="1600" i="0" dirty="0">
                  <a:solidFill>
                    <a:schemeClr val="bg1"/>
                  </a:solidFill>
                  <a:effectLst/>
                  <a:latin typeface="Poppins Light" panose="00000400000000000000" pitchFamily="2" charset="0"/>
                  <a:cs typeface="Poppins Light" panose="00000400000000000000" pitchFamily="2" charset="0"/>
                </a:rPr>
                <a:t>A lot of our effort is how to make the retail experience a great one!</a:t>
              </a:r>
            </a:p>
          </p:txBody>
        </p:sp>
      </p:grpSp>
      <p:pic>
        <p:nvPicPr>
          <p:cNvPr id="47" name="Picture 46" descr="A picture containing slot machine, text, vending machine, screenshot&#10;&#10;Description automatically generated">
            <a:extLst>
              <a:ext uri="{FF2B5EF4-FFF2-40B4-BE49-F238E27FC236}">
                <a16:creationId xmlns:a16="http://schemas.microsoft.com/office/drawing/2014/main" id="{AD172747-489B-6217-906A-C075A3C829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4416" y="1985817"/>
            <a:ext cx="7345240" cy="4639865"/>
          </a:xfrm>
          <a:prstGeom prst="rect">
            <a:avLst/>
          </a:prstGeom>
        </p:spPr>
      </p:pic>
      <p:pic>
        <p:nvPicPr>
          <p:cNvPr id="7" name="Picture 6" descr="Shape">
            <a:extLst>
              <a:ext uri="{FF2B5EF4-FFF2-40B4-BE49-F238E27FC236}">
                <a16:creationId xmlns:a16="http://schemas.microsoft.com/office/drawing/2014/main" id="{631EFECB-028C-F1BC-0023-10F493B9B1C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3245"/>
            <a:ext cx="1390996" cy="577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56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97C07CD-BA25-443A-9E33-4C0F0CB500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" r="46"/>
          <a:stretch/>
        </p:blipFill>
        <p:spPr>
          <a:xfrm>
            <a:off x="0" y="0"/>
            <a:ext cx="12192000" cy="6864259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0AD8ED17-8459-4132-A12F-FC6EE0306183}"/>
              </a:ext>
            </a:extLst>
          </p:cNvPr>
          <p:cNvSpPr txBox="1">
            <a:spLocks/>
          </p:cNvSpPr>
          <p:nvPr/>
        </p:nvSpPr>
        <p:spPr>
          <a:xfrm>
            <a:off x="7502583" y="525715"/>
            <a:ext cx="5449662" cy="202161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455463">
              <a:lnSpc>
                <a:spcPct val="100000"/>
              </a:lnSpc>
            </a:pPr>
            <a:r>
              <a:rPr lang="en-US" sz="3586" dirty="0">
                <a:solidFill>
                  <a:srgbClr val="001021"/>
                </a:solidFill>
                <a:latin typeface="Poppins Medium" panose="00000600000000000000" pitchFamily="2" charset="0"/>
                <a:ea typeface="Inter Medium" panose="02000603000000020004" pitchFamily="50" charset="0"/>
                <a:cs typeface="Poppins Medium" panose="00000600000000000000" pitchFamily="2" charset="0"/>
              </a:rPr>
              <a:t>Company </a:t>
            </a:r>
          </a:p>
          <a:p>
            <a:pPr defTabSz="455463">
              <a:lnSpc>
                <a:spcPct val="100000"/>
              </a:lnSpc>
            </a:pPr>
            <a:r>
              <a:rPr lang="en-US" sz="3586" dirty="0">
                <a:solidFill>
                  <a:srgbClr val="001021"/>
                </a:solidFill>
                <a:latin typeface="Poppins Medium" panose="00000600000000000000" pitchFamily="2" charset="0"/>
                <a:ea typeface="Inter Medium" panose="02000603000000020004" pitchFamily="50" charset="0"/>
                <a:cs typeface="Poppins Medium" panose="00000600000000000000" pitchFamily="2" charset="0"/>
              </a:rPr>
              <a:t>Profile</a:t>
            </a: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A308D3C6-D793-3A09-B190-7F868100DD0D}"/>
              </a:ext>
            </a:extLst>
          </p:cNvPr>
          <p:cNvSpPr txBox="1">
            <a:spLocks/>
          </p:cNvSpPr>
          <p:nvPr/>
        </p:nvSpPr>
        <p:spPr>
          <a:xfrm>
            <a:off x="7502583" y="4114474"/>
            <a:ext cx="3275185" cy="996541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455463"/>
            <a:r>
              <a:rPr lang="en-US" sz="8966" dirty="0">
                <a:solidFill>
                  <a:srgbClr val="0282BF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25</a:t>
            </a:r>
            <a:endParaRPr lang="en-US" sz="6000" dirty="0">
              <a:solidFill>
                <a:srgbClr val="0282BF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B5049DEF-C440-338E-2FBC-8BDAAD851459}"/>
              </a:ext>
            </a:extLst>
          </p:cNvPr>
          <p:cNvSpPr txBox="1">
            <a:spLocks/>
          </p:cNvSpPr>
          <p:nvPr/>
        </p:nvSpPr>
        <p:spPr>
          <a:xfrm>
            <a:off x="7527401" y="5241228"/>
            <a:ext cx="3828620" cy="218211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455463"/>
            <a:r>
              <a:rPr lang="en-US" sz="1195" dirty="0">
                <a:solidFill>
                  <a:srgbClr val="0282BF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Years of experience </a:t>
            </a:r>
          </a:p>
          <a:p>
            <a:pPr defTabSz="455463"/>
            <a:r>
              <a:rPr lang="en-US" sz="1195" dirty="0">
                <a:solidFill>
                  <a:srgbClr val="0282BF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and development of</a:t>
            </a:r>
          </a:p>
          <a:p>
            <a:pPr defTabSz="455463"/>
            <a:r>
              <a:rPr lang="en-US" sz="1195" dirty="0">
                <a:solidFill>
                  <a:srgbClr val="0282BF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Premium POS solutions.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1716869-D0DE-7ADA-2FE4-28B56B580F03}"/>
              </a:ext>
            </a:extLst>
          </p:cNvPr>
          <p:cNvSpPr/>
          <p:nvPr/>
        </p:nvSpPr>
        <p:spPr>
          <a:xfrm>
            <a:off x="7527401" y="1804516"/>
            <a:ext cx="4192100" cy="244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27731">
              <a:lnSpc>
                <a:spcPct val="200000"/>
              </a:lnSpc>
            </a:pP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Private company, </a:t>
            </a: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established in 2001, with factory and HQ in Belgrade, Serbia.</a:t>
            </a:r>
          </a:p>
          <a:p>
            <a:pPr defTabSz="227731">
              <a:lnSpc>
                <a:spcPct val="200000"/>
              </a:lnSpc>
            </a:pP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Entire value chain </a:t>
            </a: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from design and production, installation </a:t>
            </a:r>
            <a:b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</a:b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and maintenance at the point of sale. </a:t>
            </a:r>
          </a:p>
          <a:p>
            <a:pPr defTabSz="227731">
              <a:lnSpc>
                <a:spcPct val="200000"/>
              </a:lnSpc>
            </a:pP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Sustainable materials </a:t>
            </a: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the core of our production process. </a:t>
            </a:r>
            <a:b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</a:br>
            <a:r>
              <a:rPr lang="en-US" sz="996" dirty="0">
                <a:solidFill>
                  <a:srgbClr val="0282BF"/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200+ </a:t>
            </a: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skilled employees </a:t>
            </a:r>
            <a:r>
              <a:rPr lang="en-US" sz="996" dirty="0">
                <a:solidFill>
                  <a:srgbClr val="44546A">
                    <a:lumMod val="50000"/>
                  </a:srgb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and 5.000 square meters of office and production space</a:t>
            </a:r>
            <a:r>
              <a:rPr lang="en-US" sz="996" dirty="0">
                <a:solidFill>
                  <a:srgbClr val="2192CA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.</a:t>
            </a:r>
          </a:p>
          <a:p>
            <a:pPr defTabSz="227731">
              <a:lnSpc>
                <a:spcPct val="150000"/>
              </a:lnSpc>
            </a:pPr>
            <a:endParaRPr lang="en-ID" sz="996" dirty="0">
              <a:solidFill>
                <a:srgbClr val="44546A">
                  <a:lumMod val="50000"/>
                </a:srgbClr>
              </a:solidFill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0315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636FE0E-F278-2FC7-E90E-1B6B42016A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29" r="7254"/>
          <a:stretch/>
        </p:blipFill>
        <p:spPr>
          <a:xfrm>
            <a:off x="3971152" y="0"/>
            <a:ext cx="8220849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CEBEF56-D8A0-7694-089B-BC39C2EE644F}"/>
              </a:ext>
            </a:extLst>
          </p:cNvPr>
          <p:cNvSpPr/>
          <p:nvPr/>
        </p:nvSpPr>
        <p:spPr>
          <a:xfrm>
            <a:off x="662952" y="2989096"/>
            <a:ext cx="2925027" cy="21394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Technology is just a way to reach our objectives: to grow, to improve efficiency, and to implement processes, products, and enable our clients to increase profits.</a:t>
            </a:r>
          </a:p>
          <a:p>
            <a:pPr>
              <a:lnSpc>
                <a:spcPct val="150000"/>
              </a:lnSpc>
            </a:pPr>
            <a:endParaRPr lang="en-US" sz="996" dirty="0">
              <a:solidFill>
                <a:schemeClr val="tx2">
                  <a:lumMod val="50000"/>
                </a:schemeClr>
              </a:solidFill>
              <a:latin typeface="Poppins Light" panose="020B0502040204020203" pitchFamily="2" charset="0"/>
              <a:ea typeface="Open Sans" panose="020B0606030504020204" pitchFamily="34" charset="0"/>
              <a:cs typeface="Poppins Light" panose="020B0502040204020203" pitchFamily="2" charset="0"/>
            </a:endParaRPr>
          </a:p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Our objective is to find the most efficient and easiest way to use technology to improve the efficiency, quality, and reduce cost for our clients.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4930A0A-3F52-AC80-280D-BDD8EA495919}"/>
              </a:ext>
            </a:extLst>
          </p:cNvPr>
          <p:cNvSpPr/>
          <p:nvPr/>
        </p:nvSpPr>
        <p:spPr>
          <a:xfrm>
            <a:off x="662952" y="1622720"/>
            <a:ext cx="4003270" cy="11959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3586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Technology</a:t>
            </a:r>
          </a:p>
          <a:p>
            <a:r>
              <a:rPr lang="en-ID" sz="3586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&amp; Efficiency</a:t>
            </a:r>
            <a:endParaRPr lang="en-ID" sz="3586" dirty="0"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8837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map of europe with different colored countries/regions&#10;&#10;Description automatically generated">
            <a:extLst>
              <a:ext uri="{FF2B5EF4-FFF2-40B4-BE49-F238E27FC236}">
                <a16:creationId xmlns:a16="http://schemas.microsoft.com/office/drawing/2014/main" id="{A8C31978-6E95-B1EF-B58F-4FD80779FC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7798" y="492103"/>
            <a:ext cx="6752122" cy="6094377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F9B4867-D4F2-42A7-A450-AFE6C25D52C5}"/>
              </a:ext>
            </a:extLst>
          </p:cNvPr>
          <p:cNvSpPr txBox="1">
            <a:spLocks/>
          </p:cNvSpPr>
          <p:nvPr/>
        </p:nvSpPr>
        <p:spPr>
          <a:xfrm>
            <a:off x="1318512" y="2605647"/>
            <a:ext cx="3937188" cy="91409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solidFill>
                <a:schemeClr val="bg1"/>
              </a:solidFill>
              <a:latin typeface="Poppins Black" panose="00000A00000000000000" pitchFamily="50" charset="0"/>
              <a:ea typeface="Inter Medium" panose="02000603000000020004" pitchFamily="50" charset="0"/>
              <a:cs typeface="Poppins Black" panose="00000A00000000000000" pitchFamily="50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B3A7E6C-0E7D-4F05-A623-3FEA442A41ED}"/>
              </a:ext>
            </a:extLst>
          </p:cNvPr>
          <p:cNvSpPr/>
          <p:nvPr/>
        </p:nvSpPr>
        <p:spPr>
          <a:xfrm>
            <a:off x="1047338" y="1134744"/>
            <a:ext cx="4208362" cy="2621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5479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BAT Markets </a:t>
            </a:r>
          </a:p>
          <a:p>
            <a:r>
              <a:rPr lang="en-ID" sz="5479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We cover</a:t>
            </a:r>
            <a:endParaRPr lang="en-ID" sz="5479" dirty="0"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76BFF919-EE8F-C12F-8F1F-8595384DE8AE}"/>
              </a:ext>
            </a:extLst>
          </p:cNvPr>
          <p:cNvSpPr txBox="1">
            <a:spLocks/>
          </p:cNvSpPr>
          <p:nvPr/>
        </p:nvSpPr>
        <p:spPr>
          <a:xfrm>
            <a:off x="1190476" y="4314802"/>
            <a:ext cx="4593963" cy="39070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Offices: </a:t>
            </a:r>
            <a:br>
              <a:rPr lang="en-US" sz="1793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</a:br>
            <a:r>
              <a:rPr lang="en-US" sz="1793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Belgrade   Hamburg    London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ED6448F-140D-93EC-5DF8-9DCF6773BB95}"/>
              </a:ext>
            </a:extLst>
          </p:cNvPr>
          <p:cNvCxnSpPr>
            <a:cxnSpLocks/>
          </p:cNvCxnSpPr>
          <p:nvPr/>
        </p:nvCxnSpPr>
        <p:spPr>
          <a:xfrm>
            <a:off x="2332971" y="4425473"/>
            <a:ext cx="0" cy="2800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904776BC-39EE-1C43-E197-28032AFD6421}"/>
              </a:ext>
            </a:extLst>
          </p:cNvPr>
          <p:cNvCxnSpPr>
            <a:cxnSpLocks/>
          </p:cNvCxnSpPr>
          <p:nvPr/>
        </p:nvCxnSpPr>
        <p:spPr>
          <a:xfrm>
            <a:off x="3630839" y="4425473"/>
            <a:ext cx="0" cy="2800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itle 1">
            <a:extLst>
              <a:ext uri="{FF2B5EF4-FFF2-40B4-BE49-F238E27FC236}">
                <a16:creationId xmlns:a16="http://schemas.microsoft.com/office/drawing/2014/main" id="{21BF1D73-03C4-9EA6-2D58-106CA1D87E70}"/>
              </a:ext>
            </a:extLst>
          </p:cNvPr>
          <p:cNvSpPr txBox="1">
            <a:spLocks/>
          </p:cNvSpPr>
          <p:nvPr/>
        </p:nvSpPr>
        <p:spPr>
          <a:xfrm>
            <a:off x="6480508" y="1872718"/>
            <a:ext cx="3261114" cy="65113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996" dirty="0">
              <a:solidFill>
                <a:schemeClr val="bg2"/>
              </a:solidFill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2A1F86-B5CC-8FB1-3D4A-A4CD926FACC8}"/>
              </a:ext>
            </a:extLst>
          </p:cNvPr>
          <p:cNvSpPr txBox="1">
            <a:spLocks/>
          </p:cNvSpPr>
          <p:nvPr/>
        </p:nvSpPr>
        <p:spPr>
          <a:xfrm>
            <a:off x="1190475" y="4967072"/>
            <a:ext cx="3440055" cy="6596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Production/Manufacturing</a:t>
            </a:r>
            <a:r>
              <a:rPr lang="en-US" sz="996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  <a:t>:</a:t>
            </a:r>
          </a:p>
          <a:p>
            <a:r>
              <a:rPr lang="en-US" sz="996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Belgrade, Serbia</a:t>
            </a:r>
            <a:br>
              <a:rPr lang="en-US" sz="1494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</a:br>
            <a:endParaRPr lang="en-US" sz="1494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pic>
        <p:nvPicPr>
          <p:cNvPr id="26" name="Picture 25" descr="Icon&#10;&#10;Description automatically generated">
            <a:extLst>
              <a:ext uri="{FF2B5EF4-FFF2-40B4-BE49-F238E27FC236}">
                <a16:creationId xmlns:a16="http://schemas.microsoft.com/office/drawing/2014/main" id="{C8E4CE4A-F74F-DC7D-92AA-56D7502055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0275" y="5256497"/>
            <a:ext cx="219307" cy="201640"/>
          </a:xfrm>
          <a:prstGeom prst="rect">
            <a:avLst/>
          </a:prstGeom>
        </p:spPr>
      </p:pic>
      <p:pic>
        <p:nvPicPr>
          <p:cNvPr id="15" name="Picture 14" descr="Icon&#10;&#10;Description automatically generated">
            <a:extLst>
              <a:ext uri="{FF2B5EF4-FFF2-40B4-BE49-F238E27FC236}">
                <a16:creationId xmlns:a16="http://schemas.microsoft.com/office/drawing/2014/main" id="{12D0F2EF-7A15-7F6E-A566-51C9CED6C7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4778" y="4068983"/>
            <a:ext cx="219307" cy="201640"/>
          </a:xfrm>
          <a:prstGeom prst="rect">
            <a:avLst/>
          </a:prstGeom>
        </p:spPr>
      </p:pic>
      <p:pic>
        <p:nvPicPr>
          <p:cNvPr id="16" name="Picture 15" descr="Icon&#10;&#10;Description automatically generated">
            <a:extLst>
              <a:ext uri="{FF2B5EF4-FFF2-40B4-BE49-F238E27FC236}">
                <a16:creationId xmlns:a16="http://schemas.microsoft.com/office/drawing/2014/main" id="{8909D320-8771-E087-F204-9062EEB319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8490" y="4340595"/>
            <a:ext cx="219307" cy="20164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ED935DE-C970-7EAE-A6E8-0A7780474BA0}"/>
              </a:ext>
            </a:extLst>
          </p:cNvPr>
          <p:cNvSpPr/>
          <p:nvPr/>
        </p:nvSpPr>
        <p:spPr>
          <a:xfrm>
            <a:off x="1304915" y="5606253"/>
            <a:ext cx="258716" cy="252453"/>
          </a:xfrm>
          <a:prstGeom prst="rect">
            <a:avLst/>
          </a:prstGeom>
          <a:solidFill>
            <a:srgbClr val="1369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97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4FEBD43-FAA6-1211-85B9-07039B540D7C}"/>
              </a:ext>
            </a:extLst>
          </p:cNvPr>
          <p:cNvSpPr/>
          <p:nvPr/>
        </p:nvSpPr>
        <p:spPr>
          <a:xfrm>
            <a:off x="3541127" y="5611257"/>
            <a:ext cx="258716" cy="252453"/>
          </a:xfrm>
          <a:prstGeom prst="rect">
            <a:avLst/>
          </a:prstGeom>
          <a:solidFill>
            <a:srgbClr val="12A0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97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A385F85-41C8-E24B-904C-0976A97C75B1}"/>
              </a:ext>
            </a:extLst>
          </p:cNvPr>
          <p:cNvSpPr txBox="1"/>
          <p:nvPr/>
        </p:nvSpPr>
        <p:spPr>
          <a:xfrm>
            <a:off x="1643543" y="5612806"/>
            <a:ext cx="1643342" cy="2762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95" dirty="0">
                <a:latin typeface="Poppins" panose="00000500000000000000" pitchFamily="2" charset="0"/>
                <a:cs typeface="Poppins" panose="00000500000000000000" pitchFamily="2" charset="0"/>
              </a:rPr>
              <a:t>Projects regularly</a:t>
            </a:r>
            <a:endParaRPr lang="LID4096" sz="1195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6990485-EB35-61AD-713F-BF65429C47AB}"/>
              </a:ext>
            </a:extLst>
          </p:cNvPr>
          <p:cNvSpPr txBox="1"/>
          <p:nvPr/>
        </p:nvSpPr>
        <p:spPr>
          <a:xfrm>
            <a:off x="3882045" y="5627269"/>
            <a:ext cx="1806097" cy="2762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95" dirty="0">
                <a:latin typeface="Poppins" panose="00000500000000000000" pitchFamily="2" charset="0"/>
                <a:cs typeface="Poppins" panose="00000500000000000000" pitchFamily="2" charset="0"/>
              </a:rPr>
              <a:t>Projects occasionally</a:t>
            </a:r>
            <a:endParaRPr lang="LID4096" sz="1195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8698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, arrow&#10;&#10;Description automatically generated">
            <a:extLst>
              <a:ext uri="{FF2B5EF4-FFF2-40B4-BE49-F238E27FC236}">
                <a16:creationId xmlns:a16="http://schemas.microsoft.com/office/drawing/2014/main" id="{3105F086-433D-B210-F98A-722472CA8E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706" b="12094"/>
          <a:stretch/>
        </p:blipFill>
        <p:spPr>
          <a:xfrm flipH="1">
            <a:off x="-2" y="-69369"/>
            <a:ext cx="4384179" cy="692737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AA9682F-9B46-C24C-578E-2E5DF99AAD68}"/>
              </a:ext>
            </a:extLst>
          </p:cNvPr>
          <p:cNvSpPr txBox="1">
            <a:spLocks/>
          </p:cNvSpPr>
          <p:nvPr/>
        </p:nvSpPr>
        <p:spPr>
          <a:xfrm>
            <a:off x="399662" y="5519932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178" name="Title 1">
            <a:extLst>
              <a:ext uri="{FF2B5EF4-FFF2-40B4-BE49-F238E27FC236}">
                <a16:creationId xmlns:a16="http://schemas.microsoft.com/office/drawing/2014/main" id="{2605054C-7E24-A65B-2555-6E4BCE8EF53F}"/>
              </a:ext>
            </a:extLst>
          </p:cNvPr>
          <p:cNvSpPr txBox="1">
            <a:spLocks/>
          </p:cNvSpPr>
          <p:nvPr/>
        </p:nvSpPr>
        <p:spPr>
          <a:xfrm rot="10800000">
            <a:off x="3110009" y="5797487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1E799E-48CA-B078-165E-323EDF721BE4}"/>
              </a:ext>
            </a:extLst>
          </p:cNvPr>
          <p:cNvSpPr/>
          <p:nvPr/>
        </p:nvSpPr>
        <p:spPr>
          <a:xfrm>
            <a:off x="491047" y="1749644"/>
            <a:ext cx="3951146" cy="17786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5479" dirty="0">
                <a:solidFill>
                  <a:schemeClr val="bg1"/>
                </a:solidFill>
                <a:latin typeface="Poppins SemiBold" panose="00000700000000000000" pitchFamily="2" charset="0"/>
                <a:ea typeface="EB Garamond 12" panose="02020502060206020403" pitchFamily="18" charset="0"/>
                <a:cs typeface="Poppins SemiBold" panose="00000700000000000000" pitchFamily="2" charset="0"/>
              </a:rPr>
              <a:t>Working with BAT</a:t>
            </a:r>
            <a:endParaRPr lang="en-ID" sz="5479" dirty="0">
              <a:solidFill>
                <a:schemeClr val="bg1"/>
              </a:solidFill>
              <a:latin typeface="Poppins Black" panose="00000A00000000000000" pitchFamily="2" charset="0"/>
              <a:ea typeface="EB Garamond 12" panose="02020502060206020403" pitchFamily="18" charset="0"/>
              <a:cs typeface="Poppins Black" panose="00000A00000000000000" pitchFamily="2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84E4199-92E9-DAE6-2FBE-3EEBD6EB3DBD}"/>
              </a:ext>
            </a:extLst>
          </p:cNvPr>
          <p:cNvSpPr/>
          <p:nvPr/>
        </p:nvSpPr>
        <p:spPr>
          <a:xfrm>
            <a:off x="512217" y="3528336"/>
            <a:ext cx="3293165" cy="1449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bg1"/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With 15+ years of experience in all categories across different channels but also having an insight into other industries and up-to-date technologies we continue to support BAT markets in execution excellence across European retail. </a:t>
            </a:r>
          </a:p>
          <a:p>
            <a:pPr>
              <a:lnSpc>
                <a:spcPct val="150000"/>
              </a:lnSpc>
            </a:pPr>
            <a:endParaRPr lang="en-US" sz="996" dirty="0">
              <a:solidFill>
                <a:schemeClr val="bg1"/>
              </a:solidFill>
              <a:latin typeface="Poppins Light" panose="020B0502040204020203" pitchFamily="2" charset="0"/>
              <a:ea typeface="Open Sans" panose="020B0606030504020204" pitchFamily="34" charset="0"/>
              <a:cs typeface="Poppins Light" panose="020B0502040204020203" pitchFamily="2" charset="0"/>
            </a:endParaRPr>
          </a:p>
        </p:txBody>
      </p:sp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2F672D5A-7239-DB29-EBDC-B8A77EB531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42799" y="6266450"/>
            <a:ext cx="823912" cy="348716"/>
          </a:xfrm>
          <a:prstGeom prst="rect">
            <a:avLst/>
          </a:prstGeom>
        </p:spPr>
      </p:pic>
      <p:pic>
        <p:nvPicPr>
          <p:cNvPr id="5" name="Picture 4" descr="A group of plastic containers&#10;&#10;Description automatically generated with medium confidence">
            <a:extLst>
              <a:ext uri="{FF2B5EF4-FFF2-40B4-BE49-F238E27FC236}">
                <a16:creationId xmlns:a16="http://schemas.microsoft.com/office/drawing/2014/main" id="{69B1603B-B183-0617-DE80-1F03BAFA71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032" y="944668"/>
            <a:ext cx="8377768" cy="4616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785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store with a counter and a few items&#10;&#10;Description automatically generated with medium confidence">
            <a:extLst>
              <a:ext uri="{FF2B5EF4-FFF2-40B4-BE49-F238E27FC236}">
                <a16:creationId xmlns:a16="http://schemas.microsoft.com/office/drawing/2014/main" id="{52B0E2AC-9D8A-387C-B671-7AED60922D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9" r="19322"/>
          <a:stretch/>
        </p:blipFill>
        <p:spPr>
          <a:xfrm>
            <a:off x="0" y="0"/>
            <a:ext cx="7520682" cy="6858000"/>
          </a:xfrm>
          <a:prstGeom prst="rect">
            <a:avLst/>
          </a:prstGeom>
        </p:spPr>
      </p:pic>
      <p:pic>
        <p:nvPicPr>
          <p:cNvPr id="9" name="Picture 8" descr="A room with a red stool and shelves&#10;&#10;Description automatically generated">
            <a:extLst>
              <a:ext uri="{FF2B5EF4-FFF2-40B4-BE49-F238E27FC236}">
                <a16:creationId xmlns:a16="http://schemas.microsoft.com/office/drawing/2014/main" id="{49F2FFED-8679-096C-D71C-09D6141181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78" r="295" b="685"/>
          <a:stretch/>
        </p:blipFill>
        <p:spPr>
          <a:xfrm>
            <a:off x="0" y="0"/>
            <a:ext cx="7520682" cy="6858000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0AD8ED17-8459-4132-A12F-FC6EE0306183}"/>
              </a:ext>
            </a:extLst>
          </p:cNvPr>
          <p:cNvSpPr txBox="1">
            <a:spLocks/>
          </p:cNvSpPr>
          <p:nvPr/>
        </p:nvSpPr>
        <p:spPr>
          <a:xfrm>
            <a:off x="8130795" y="2190415"/>
            <a:ext cx="3769038" cy="202323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D" sz="4000" dirty="0">
                <a:solidFill>
                  <a:srgbClr val="000000"/>
                </a:solidFill>
                <a:latin typeface="Poppins Black" panose="00000A00000000000000" pitchFamily="2" charset="0"/>
                <a:ea typeface="EB Garamond 12" panose="02020502060206020403" pitchFamily="18" charset="0"/>
                <a:cs typeface="Poppins Black" panose="00000A00000000000000" pitchFamily="2" charset="0"/>
              </a:rPr>
              <a:t>From idea </a:t>
            </a:r>
          </a:p>
          <a:p>
            <a:r>
              <a:rPr lang="en-ID" sz="4000" dirty="0">
                <a:solidFill>
                  <a:srgbClr val="000000"/>
                </a:solidFill>
                <a:latin typeface="Poppins Black" panose="00000A00000000000000" pitchFamily="2" charset="0"/>
                <a:ea typeface="EB Garamond 12" panose="02020502060206020403" pitchFamily="18" charset="0"/>
                <a:cs typeface="Poppins Black" panose="00000A00000000000000" pitchFamily="2" charset="0"/>
              </a:rPr>
              <a:t>To stores</a:t>
            </a:r>
            <a:endParaRPr lang="en-ID" sz="4000" dirty="0">
              <a:latin typeface="Poppins Black" panose="00000A00000000000000" pitchFamily="2" charset="0"/>
              <a:ea typeface="EB Garamond 12" panose="02020502060206020403" pitchFamily="18" charset="0"/>
              <a:cs typeface="Poppins Black" panose="00000A00000000000000" pitchFamily="2" charset="0"/>
            </a:endParaRPr>
          </a:p>
          <a:p>
            <a:pPr>
              <a:lnSpc>
                <a:spcPct val="100000"/>
              </a:lnSpc>
            </a:pPr>
            <a:endParaRPr lang="en-US" sz="3586" dirty="0">
              <a:solidFill>
                <a:schemeClr val="tx1">
                  <a:lumMod val="75000"/>
                  <a:lumOff val="25000"/>
                </a:schemeClr>
              </a:solidFill>
              <a:latin typeface="Poppins Medium" panose="00000600000000000000" pitchFamily="2" charset="0"/>
              <a:ea typeface="Inter Medium" panose="02000603000000020004" pitchFamily="50" charset="0"/>
              <a:cs typeface="Poppins Medium" panose="00000600000000000000" pitchFamily="2" charset="0"/>
            </a:endParaRP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A308D3C6-D793-3A09-B190-7F868100DD0D}"/>
              </a:ext>
            </a:extLst>
          </p:cNvPr>
          <p:cNvSpPr txBox="1">
            <a:spLocks/>
          </p:cNvSpPr>
          <p:nvPr/>
        </p:nvSpPr>
        <p:spPr>
          <a:xfrm>
            <a:off x="8624648" y="3735859"/>
            <a:ext cx="3275185" cy="997342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958" dirty="0">
                <a:solidFill>
                  <a:schemeClr val="bg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25+</a:t>
            </a:r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B5049DEF-C440-338E-2FBC-8BDAAD851459}"/>
              </a:ext>
            </a:extLst>
          </p:cNvPr>
          <p:cNvSpPr txBox="1">
            <a:spLocks/>
          </p:cNvSpPr>
          <p:nvPr/>
        </p:nvSpPr>
        <p:spPr>
          <a:xfrm>
            <a:off x="8677879" y="5140973"/>
            <a:ext cx="3038861" cy="218386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Combined Years of </a:t>
            </a:r>
          </a:p>
          <a:p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Industrial design</a:t>
            </a:r>
          </a:p>
          <a:p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Experience.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1716869-D0DE-7ADA-2FE4-28B56B580F03}"/>
              </a:ext>
            </a:extLst>
          </p:cNvPr>
          <p:cNvSpPr/>
          <p:nvPr/>
        </p:nvSpPr>
        <p:spPr>
          <a:xfrm>
            <a:off x="8130795" y="3429000"/>
            <a:ext cx="3321757" cy="13186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00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Everything is designed and produced under one roof. </a:t>
            </a:r>
          </a:p>
          <a:p>
            <a:pPr>
              <a:lnSpc>
                <a:spcPct val="150000"/>
              </a:lnSpc>
            </a:pPr>
            <a:r>
              <a:rPr lang="en-US" sz="900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Giving our design, engineering, production, and sales teams a unique perspective and rare opportunity to be part of the entire production process. </a:t>
            </a:r>
          </a:p>
          <a:p>
            <a:pPr>
              <a:lnSpc>
                <a:spcPct val="150000"/>
              </a:lnSpc>
            </a:pPr>
            <a:endParaRPr lang="en-US" sz="900" dirty="0">
              <a:solidFill>
                <a:schemeClr val="tx2">
                  <a:lumMod val="50000"/>
                </a:schemeClr>
              </a:solidFill>
              <a:latin typeface="Poppins Light" panose="020B0502040204020203" pitchFamily="2" charset="0"/>
              <a:ea typeface="Open Sans" panose="020B0606030504020204" pitchFamily="34" charset="0"/>
              <a:cs typeface="Poppins Light" panose="020B0502040204020203" pitchFamily="2" charset="0"/>
            </a:endParaRPr>
          </a:p>
          <a:p>
            <a:pPr>
              <a:lnSpc>
                <a:spcPct val="150000"/>
              </a:lnSpc>
            </a:pPr>
            <a:endParaRPr lang="en-ID" sz="897" dirty="0"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4634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businesscard, screenshot&#10;&#10;Description automatically generated">
            <a:extLst>
              <a:ext uri="{FF2B5EF4-FFF2-40B4-BE49-F238E27FC236}">
                <a16:creationId xmlns:a16="http://schemas.microsoft.com/office/drawing/2014/main" id="{CA59CBF2-2867-0B40-D416-37EBA7D31B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435"/>
            <a:ext cx="12192000" cy="68580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F9B4867-D4F2-42A7-A450-AFE6C25D52C5}"/>
              </a:ext>
            </a:extLst>
          </p:cNvPr>
          <p:cNvSpPr txBox="1">
            <a:spLocks/>
          </p:cNvSpPr>
          <p:nvPr/>
        </p:nvSpPr>
        <p:spPr>
          <a:xfrm>
            <a:off x="611125" y="2776050"/>
            <a:ext cx="3937188" cy="91409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solidFill>
                <a:schemeClr val="bg1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8AB99B2-1C69-619E-A10B-F6BA9D48CC66}"/>
              </a:ext>
            </a:extLst>
          </p:cNvPr>
          <p:cNvSpPr txBox="1">
            <a:spLocks/>
          </p:cNvSpPr>
          <p:nvPr/>
        </p:nvSpPr>
        <p:spPr>
          <a:xfrm>
            <a:off x="3386580" y="2776050"/>
            <a:ext cx="1041409" cy="26405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sr-Latn-RS" sz="3985" dirty="0">
                <a:solidFill>
                  <a:srgbClr val="2F2F2F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1</a:t>
            </a:r>
            <a:endParaRPr lang="en-US" sz="3985" dirty="0">
              <a:solidFill>
                <a:srgbClr val="2F2F2F"/>
              </a:solidFill>
              <a:latin typeface="Poppins ExtraBold" panose="00000900000000000000" pitchFamily="2" charset="0"/>
              <a:ea typeface="Inter Medium" panose="02000603000000020004" pitchFamily="50" charset="0"/>
              <a:cs typeface="Poppins ExtraBold" panose="00000900000000000000" pitchFamily="2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31CFADFB-4C6B-622D-1B65-10910F2D32AF}"/>
              </a:ext>
            </a:extLst>
          </p:cNvPr>
          <p:cNvSpPr txBox="1">
            <a:spLocks/>
          </p:cNvSpPr>
          <p:nvPr/>
        </p:nvSpPr>
        <p:spPr>
          <a:xfrm>
            <a:off x="7592229" y="2776050"/>
            <a:ext cx="1041409" cy="26405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985" dirty="0">
                <a:solidFill>
                  <a:schemeClr val="bg1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2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279C002-9BBA-823C-C97F-3CB19F4FDAFC}"/>
              </a:ext>
            </a:extLst>
          </p:cNvPr>
          <p:cNvSpPr txBox="1">
            <a:spLocks/>
          </p:cNvSpPr>
          <p:nvPr/>
        </p:nvSpPr>
        <p:spPr>
          <a:xfrm>
            <a:off x="11563788" y="2776050"/>
            <a:ext cx="1041409" cy="26405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985" dirty="0">
                <a:solidFill>
                  <a:schemeClr val="bg1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3</a:t>
            </a: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0CC9845D-A0EF-EEAA-4B45-0415FD47DB52}"/>
              </a:ext>
            </a:extLst>
          </p:cNvPr>
          <p:cNvSpPr txBox="1">
            <a:spLocks/>
          </p:cNvSpPr>
          <p:nvPr/>
        </p:nvSpPr>
        <p:spPr>
          <a:xfrm>
            <a:off x="8325389" y="6246671"/>
            <a:ext cx="1041409" cy="26405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985" dirty="0">
                <a:solidFill>
                  <a:schemeClr val="bg1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4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11348FAB-3ABF-69F9-D2D1-DD9456C3DFD3}"/>
              </a:ext>
            </a:extLst>
          </p:cNvPr>
          <p:cNvSpPr txBox="1">
            <a:spLocks/>
          </p:cNvSpPr>
          <p:nvPr/>
        </p:nvSpPr>
        <p:spPr>
          <a:xfrm>
            <a:off x="4237260" y="6288280"/>
            <a:ext cx="1041409" cy="26405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985" dirty="0">
                <a:solidFill>
                  <a:srgbClr val="2F2F2F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5</a:t>
            </a: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087D7B54-E704-EC36-A561-F8928FF05196}"/>
              </a:ext>
            </a:extLst>
          </p:cNvPr>
          <p:cNvSpPr txBox="1">
            <a:spLocks/>
          </p:cNvSpPr>
          <p:nvPr/>
        </p:nvSpPr>
        <p:spPr>
          <a:xfrm>
            <a:off x="170427" y="6246671"/>
            <a:ext cx="1041409" cy="26405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985" dirty="0">
                <a:solidFill>
                  <a:schemeClr val="bg1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886056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 descr="Rectangle&#10;&#10;Description automatically generated with low confidence">
            <a:extLst>
              <a:ext uri="{FF2B5EF4-FFF2-40B4-BE49-F238E27FC236}">
                <a16:creationId xmlns:a16="http://schemas.microsoft.com/office/drawing/2014/main" id="{ECAC8776-3779-62BF-6F4B-D55F33BD8C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6096000" y="4246409"/>
            <a:ext cx="6393719" cy="1185661"/>
          </a:xfrm>
          <a:prstGeom prst="rect">
            <a:avLst/>
          </a:prstGeom>
        </p:spPr>
      </p:pic>
      <p:pic>
        <p:nvPicPr>
          <p:cNvPr id="49" name="Picture 48" descr="Shape&#10;&#10;Description automatically generated with low confidence">
            <a:extLst>
              <a:ext uri="{FF2B5EF4-FFF2-40B4-BE49-F238E27FC236}">
                <a16:creationId xmlns:a16="http://schemas.microsoft.com/office/drawing/2014/main" id="{0DD9DA49-9D04-685B-6B3B-01E9CBAF245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6582" y="4254033"/>
            <a:ext cx="1242756" cy="1242756"/>
          </a:xfrm>
          <a:prstGeom prst="rect">
            <a:avLst/>
          </a:prstGeom>
        </p:spPr>
      </p:pic>
      <p:pic>
        <p:nvPicPr>
          <p:cNvPr id="27" name="Picture 26" descr="Rectangle&#10;&#10;Description automatically generated with low confidence">
            <a:extLst>
              <a:ext uri="{FF2B5EF4-FFF2-40B4-BE49-F238E27FC236}">
                <a16:creationId xmlns:a16="http://schemas.microsoft.com/office/drawing/2014/main" id="{01734A99-56B6-1913-2387-69F4F867A5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6096000" y="5649904"/>
            <a:ext cx="6393719" cy="1185661"/>
          </a:xfrm>
          <a:prstGeom prst="rect">
            <a:avLst/>
          </a:prstGeom>
        </p:spPr>
      </p:pic>
      <p:pic>
        <p:nvPicPr>
          <p:cNvPr id="31" name="Picture 30" descr="Rectangle&#10;&#10;Description automatically generated with low confidence">
            <a:extLst>
              <a:ext uri="{FF2B5EF4-FFF2-40B4-BE49-F238E27FC236}">
                <a16:creationId xmlns:a16="http://schemas.microsoft.com/office/drawing/2014/main" id="{151F2C95-47A8-2CA2-1672-97143796BD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6096000" y="2850538"/>
            <a:ext cx="6393719" cy="1185661"/>
          </a:xfrm>
          <a:prstGeom prst="rect">
            <a:avLst/>
          </a:prstGeom>
        </p:spPr>
      </p:pic>
      <p:pic>
        <p:nvPicPr>
          <p:cNvPr id="33" name="Picture 32" descr="Rectangle&#10;&#10;Description automatically generated with low confidence">
            <a:extLst>
              <a:ext uri="{FF2B5EF4-FFF2-40B4-BE49-F238E27FC236}">
                <a16:creationId xmlns:a16="http://schemas.microsoft.com/office/drawing/2014/main" id="{3E2FDFC2-DBE7-60C7-111A-79C064C8EE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6096000" y="1437276"/>
            <a:ext cx="6393719" cy="1185661"/>
          </a:xfrm>
          <a:prstGeom prst="rect">
            <a:avLst/>
          </a:prstGeom>
        </p:spPr>
      </p:pic>
      <p:pic>
        <p:nvPicPr>
          <p:cNvPr id="2" name="Picture 1" descr="Rectangle&#10;&#10;Description automatically generated with low confidence">
            <a:extLst>
              <a:ext uri="{FF2B5EF4-FFF2-40B4-BE49-F238E27FC236}">
                <a16:creationId xmlns:a16="http://schemas.microsoft.com/office/drawing/2014/main" id="{F420741D-85FE-1CDB-8DA1-F149A5912B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6096000" y="22435"/>
            <a:ext cx="6393719" cy="118566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6B32884-732E-4A3B-A830-976FB9E3AFD9}"/>
              </a:ext>
            </a:extLst>
          </p:cNvPr>
          <p:cNvSpPr/>
          <p:nvPr/>
        </p:nvSpPr>
        <p:spPr>
          <a:xfrm>
            <a:off x="528997" y="1580341"/>
            <a:ext cx="4929394" cy="100363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897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648F30C-76DE-8E3D-6565-FCED2C50EBE4}"/>
              </a:ext>
            </a:extLst>
          </p:cNvPr>
          <p:cNvSpPr txBox="1"/>
          <p:nvPr/>
        </p:nvSpPr>
        <p:spPr>
          <a:xfrm>
            <a:off x="6866204" y="328007"/>
            <a:ext cx="3428525" cy="368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93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Site Surveys and Audits</a:t>
            </a:r>
            <a:endParaRPr lang="LID4096" sz="1793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E991BC-043C-B626-53C1-51DB75D99202}"/>
              </a:ext>
            </a:extLst>
          </p:cNvPr>
          <p:cNvSpPr txBox="1"/>
          <p:nvPr/>
        </p:nvSpPr>
        <p:spPr>
          <a:xfrm>
            <a:off x="6866204" y="612925"/>
            <a:ext cx="3428525" cy="245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If needed before implementation</a:t>
            </a:r>
            <a:endParaRPr lang="LID4096" sz="996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9B244B-F48C-960D-46CD-F38393B6EF7C}"/>
              </a:ext>
            </a:extLst>
          </p:cNvPr>
          <p:cNvSpPr txBox="1"/>
          <p:nvPr/>
        </p:nvSpPr>
        <p:spPr>
          <a:xfrm>
            <a:off x="6866204" y="1738229"/>
            <a:ext cx="3428525" cy="368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93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Installation</a:t>
            </a:r>
            <a:endParaRPr lang="LID4096" sz="1793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0E23E0-233C-A30C-EF9F-40544E1E4C19}"/>
              </a:ext>
            </a:extLst>
          </p:cNvPr>
          <p:cNvSpPr txBox="1"/>
          <p:nvPr/>
        </p:nvSpPr>
        <p:spPr>
          <a:xfrm>
            <a:off x="6866204" y="2017677"/>
            <a:ext cx="3428525" cy="398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Displays, SIS solution, including electrical installations</a:t>
            </a:r>
            <a:endParaRPr lang="LID4096" sz="996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C207DF-A83E-4D7D-5335-7E1592CDAB0B}"/>
              </a:ext>
            </a:extLst>
          </p:cNvPr>
          <p:cNvSpPr txBox="1"/>
          <p:nvPr/>
        </p:nvSpPr>
        <p:spPr>
          <a:xfrm>
            <a:off x="6866204" y="3148493"/>
            <a:ext cx="3428525" cy="368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93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Maintenance</a:t>
            </a:r>
            <a:endParaRPr lang="LID4096" sz="1793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27609B9-B848-3963-CD6D-10E222A663E6}"/>
              </a:ext>
            </a:extLst>
          </p:cNvPr>
          <p:cNvSpPr txBox="1"/>
          <p:nvPr/>
        </p:nvSpPr>
        <p:spPr>
          <a:xfrm>
            <a:off x="6866204" y="3436461"/>
            <a:ext cx="3428525" cy="398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POSM updates and repairs (produced by BG </a:t>
            </a:r>
            <a:r>
              <a:rPr lang="en-US" sz="996" dirty="0" err="1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Reklam</a:t>
            </a:r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) </a:t>
            </a:r>
            <a:endParaRPr lang="LID4096" sz="996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7395752-A366-188B-C19D-A1D3AB0E5A98}"/>
              </a:ext>
            </a:extLst>
          </p:cNvPr>
          <p:cNvSpPr txBox="1"/>
          <p:nvPr/>
        </p:nvSpPr>
        <p:spPr>
          <a:xfrm>
            <a:off x="6866204" y="4556867"/>
            <a:ext cx="4271782" cy="368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93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Display Replacement and Removal</a:t>
            </a:r>
            <a:endParaRPr lang="LID4096" sz="1793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D4C08E9-CDD5-6D77-3703-54F895D0E215}"/>
              </a:ext>
            </a:extLst>
          </p:cNvPr>
          <p:cNvSpPr txBox="1"/>
          <p:nvPr/>
        </p:nvSpPr>
        <p:spPr>
          <a:xfrm>
            <a:off x="6866204" y="4840452"/>
            <a:ext cx="3428525" cy="245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Pick up and storage</a:t>
            </a:r>
            <a:endParaRPr lang="LID4096" sz="996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2AEEEE-81CB-6F31-3F05-B10EB1588782}"/>
              </a:ext>
            </a:extLst>
          </p:cNvPr>
          <p:cNvSpPr txBox="1"/>
          <p:nvPr/>
        </p:nvSpPr>
        <p:spPr>
          <a:xfrm>
            <a:off x="6866204" y="5886176"/>
            <a:ext cx="3428525" cy="368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93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Sustainable Disposal</a:t>
            </a:r>
            <a:endParaRPr lang="LID4096" sz="1793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AE2E00A-CBA8-0F47-AC35-EAD75FAEAF3D}"/>
              </a:ext>
            </a:extLst>
          </p:cNvPr>
          <p:cNvSpPr txBox="1"/>
          <p:nvPr/>
        </p:nvSpPr>
        <p:spPr>
          <a:xfrm>
            <a:off x="6866204" y="6161229"/>
            <a:ext cx="3428525" cy="245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Disposal by EU sustainable standards</a:t>
            </a:r>
            <a:endParaRPr lang="LID4096" sz="996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085B7D-79DE-EE81-7D55-639321C6FEDC}"/>
              </a:ext>
            </a:extLst>
          </p:cNvPr>
          <p:cNvSpPr/>
          <p:nvPr/>
        </p:nvSpPr>
        <p:spPr>
          <a:xfrm>
            <a:off x="751899" y="1437276"/>
            <a:ext cx="5025297" cy="23918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4981" dirty="0"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Deployment </a:t>
            </a:r>
          </a:p>
          <a:p>
            <a:r>
              <a:rPr lang="en-ID" sz="4981" dirty="0"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Management </a:t>
            </a:r>
          </a:p>
          <a:p>
            <a:endParaRPr lang="en-ID" sz="4981" dirty="0">
              <a:highlight>
                <a:srgbClr val="FFFF00"/>
              </a:highlight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  <p:pic>
        <p:nvPicPr>
          <p:cNvPr id="3" name="Picture 2" descr="Shape, arrow&#10;&#10;Description automatically generated">
            <a:extLst>
              <a:ext uri="{FF2B5EF4-FFF2-40B4-BE49-F238E27FC236}">
                <a16:creationId xmlns:a16="http://schemas.microsoft.com/office/drawing/2014/main" id="{F4274129-47A6-0739-07C2-C78DC354BF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4071" y="58624"/>
            <a:ext cx="269019" cy="471412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F2EE0180-33E6-61EA-B997-FB1AD1546824}"/>
              </a:ext>
            </a:extLst>
          </p:cNvPr>
          <p:cNvSpPr/>
          <p:nvPr/>
        </p:nvSpPr>
        <p:spPr>
          <a:xfrm>
            <a:off x="788785" y="3429000"/>
            <a:ext cx="4576449" cy="9901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BG </a:t>
            </a:r>
            <a:r>
              <a:rPr lang="en-US" sz="996" dirty="0" err="1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Reklam's</a:t>
            </a: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 deployment management services aim to efficiently introduce new products to the market by implementing effective planning, development, supply chain management, installation, and providing after-sales support.</a:t>
            </a:r>
          </a:p>
        </p:txBody>
      </p:sp>
      <p:pic>
        <p:nvPicPr>
          <p:cNvPr id="36" name="Picture 35" descr="Shape, arrow&#10;&#10;Description automatically generated">
            <a:extLst>
              <a:ext uri="{FF2B5EF4-FFF2-40B4-BE49-F238E27FC236}">
                <a16:creationId xmlns:a16="http://schemas.microsoft.com/office/drawing/2014/main" id="{D9E52EDB-B4F2-9C6A-2005-9D5E9E3378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4071" y="1458119"/>
            <a:ext cx="269019" cy="471412"/>
          </a:xfrm>
          <a:prstGeom prst="rect">
            <a:avLst/>
          </a:prstGeom>
        </p:spPr>
      </p:pic>
      <p:pic>
        <p:nvPicPr>
          <p:cNvPr id="37" name="Picture 36" descr="Shape, arrow&#10;&#10;Description automatically generated">
            <a:extLst>
              <a:ext uri="{FF2B5EF4-FFF2-40B4-BE49-F238E27FC236}">
                <a16:creationId xmlns:a16="http://schemas.microsoft.com/office/drawing/2014/main" id="{5426EACA-FD59-F065-BE28-DB3C9B9A15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2047" y="2872959"/>
            <a:ext cx="269019" cy="471412"/>
          </a:xfrm>
          <a:prstGeom prst="rect">
            <a:avLst/>
          </a:prstGeom>
        </p:spPr>
      </p:pic>
      <p:pic>
        <p:nvPicPr>
          <p:cNvPr id="38" name="Picture 37" descr="Shape, arrow&#10;&#10;Description automatically generated">
            <a:extLst>
              <a:ext uri="{FF2B5EF4-FFF2-40B4-BE49-F238E27FC236}">
                <a16:creationId xmlns:a16="http://schemas.microsoft.com/office/drawing/2014/main" id="{29C76987-7AE9-E84B-EFB4-E2C06D62B7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2047" y="4246409"/>
            <a:ext cx="269019" cy="471412"/>
          </a:xfrm>
          <a:prstGeom prst="rect">
            <a:avLst/>
          </a:prstGeom>
        </p:spPr>
      </p:pic>
      <p:pic>
        <p:nvPicPr>
          <p:cNvPr id="39" name="Picture 38" descr="Shape, arrow&#10;&#10;Description automatically generated">
            <a:extLst>
              <a:ext uri="{FF2B5EF4-FFF2-40B4-BE49-F238E27FC236}">
                <a16:creationId xmlns:a16="http://schemas.microsoft.com/office/drawing/2014/main" id="{E6977D25-3049-D3A2-BEE2-D7A03ABA8E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2047" y="5662406"/>
            <a:ext cx="269019" cy="471412"/>
          </a:xfrm>
          <a:prstGeom prst="rect">
            <a:avLst/>
          </a:prstGeom>
        </p:spPr>
      </p:pic>
      <p:pic>
        <p:nvPicPr>
          <p:cNvPr id="43" name="Picture 42" descr="Shape&#10;&#10;Description automatically generated with low confidence">
            <a:extLst>
              <a:ext uri="{FF2B5EF4-FFF2-40B4-BE49-F238E27FC236}">
                <a16:creationId xmlns:a16="http://schemas.microsoft.com/office/drawing/2014/main" id="{C2FC083D-09BC-56A8-995D-6139C3AA35BE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6654" y="1458118"/>
            <a:ext cx="1124912" cy="1124912"/>
          </a:xfrm>
          <a:prstGeom prst="rect">
            <a:avLst/>
          </a:prstGeom>
        </p:spPr>
      </p:pic>
      <p:pic>
        <p:nvPicPr>
          <p:cNvPr id="45" name="Picture 44" descr="Shape&#10;&#10;Description automatically generated with low confidence">
            <a:extLst>
              <a:ext uri="{FF2B5EF4-FFF2-40B4-BE49-F238E27FC236}">
                <a16:creationId xmlns:a16="http://schemas.microsoft.com/office/drawing/2014/main" id="{D0A75C21-DE44-C494-EDEA-C31F6B16780F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49068">
            <a:off x="10354340" y="93219"/>
            <a:ext cx="1101039" cy="1101039"/>
          </a:xfrm>
          <a:prstGeom prst="rect">
            <a:avLst/>
          </a:prstGeom>
        </p:spPr>
      </p:pic>
      <p:pic>
        <p:nvPicPr>
          <p:cNvPr id="47" name="Picture 46" descr="Shape&#10;&#10;Description automatically generated with low confidence">
            <a:extLst>
              <a:ext uri="{FF2B5EF4-FFF2-40B4-BE49-F238E27FC236}">
                <a16:creationId xmlns:a16="http://schemas.microsoft.com/office/drawing/2014/main" id="{0CD73B99-F766-9807-3E10-C6EB41257442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1315" y="2866654"/>
            <a:ext cx="1152433" cy="1152433"/>
          </a:xfrm>
          <a:prstGeom prst="rect">
            <a:avLst/>
          </a:prstGeom>
        </p:spPr>
      </p:pic>
      <p:pic>
        <p:nvPicPr>
          <p:cNvPr id="57" name="Picture 56" descr="Shape&#10;&#10;Description automatically generated with low confidence">
            <a:extLst>
              <a:ext uri="{FF2B5EF4-FFF2-40B4-BE49-F238E27FC236}">
                <a16:creationId xmlns:a16="http://schemas.microsoft.com/office/drawing/2014/main" id="{36E499FB-D34E-63AD-C3B4-3EDDB20DAB26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1211" y="5653961"/>
            <a:ext cx="1213532" cy="1213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574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Rectangle&#10;&#10;Description automatically generated with low confidence">
            <a:extLst>
              <a:ext uri="{FF2B5EF4-FFF2-40B4-BE49-F238E27FC236}">
                <a16:creationId xmlns:a16="http://schemas.microsoft.com/office/drawing/2014/main" id="{38C411F4-5B33-D44F-8C9F-971D02B4C1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8762080" y="3647918"/>
            <a:ext cx="3030620" cy="2489241"/>
          </a:xfrm>
          <a:prstGeom prst="rect">
            <a:avLst/>
          </a:prstGeom>
        </p:spPr>
      </p:pic>
      <p:pic>
        <p:nvPicPr>
          <p:cNvPr id="8" name="Picture 7" descr="Shape&#10;&#10;Description automatically generated with low confidence">
            <a:extLst>
              <a:ext uri="{FF2B5EF4-FFF2-40B4-BE49-F238E27FC236}">
                <a16:creationId xmlns:a16="http://schemas.microsoft.com/office/drawing/2014/main" id="{00298D69-1563-1BEC-867C-A2435C5AEC1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0686" y="4789447"/>
            <a:ext cx="1393396" cy="1393396"/>
          </a:xfrm>
          <a:prstGeom prst="rect">
            <a:avLst/>
          </a:prstGeom>
        </p:spPr>
      </p:pic>
      <p:pic>
        <p:nvPicPr>
          <p:cNvPr id="26" name="Picture 25" descr="Rectangle&#10;&#10;Description automatically generated with low confidence">
            <a:extLst>
              <a:ext uri="{FF2B5EF4-FFF2-40B4-BE49-F238E27FC236}">
                <a16:creationId xmlns:a16="http://schemas.microsoft.com/office/drawing/2014/main" id="{B51CC551-F824-0E2F-4D64-BE3450EE05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5698057" y="946276"/>
            <a:ext cx="3030620" cy="2489241"/>
          </a:xfrm>
          <a:prstGeom prst="rect">
            <a:avLst/>
          </a:prstGeom>
        </p:spPr>
      </p:pic>
      <p:pic>
        <p:nvPicPr>
          <p:cNvPr id="4" name="Picture 3" descr="Shape&#10;&#10;Description automatically generated with low confidence">
            <a:extLst>
              <a:ext uri="{FF2B5EF4-FFF2-40B4-BE49-F238E27FC236}">
                <a16:creationId xmlns:a16="http://schemas.microsoft.com/office/drawing/2014/main" id="{C6CAEFCC-5E85-5F66-9CB2-FFB00CC9E28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765"/>
          <a:stretch/>
        </p:blipFill>
        <p:spPr>
          <a:xfrm>
            <a:off x="7469308" y="2126293"/>
            <a:ext cx="1132521" cy="1411497"/>
          </a:xfrm>
          <a:prstGeom prst="rect">
            <a:avLst/>
          </a:prstGeom>
        </p:spPr>
      </p:pic>
      <p:pic>
        <p:nvPicPr>
          <p:cNvPr id="29" name="Picture 28" descr="Rectangle&#10;&#10;Description automatically generated with low confidence">
            <a:extLst>
              <a:ext uri="{FF2B5EF4-FFF2-40B4-BE49-F238E27FC236}">
                <a16:creationId xmlns:a16="http://schemas.microsoft.com/office/drawing/2014/main" id="{AC5A6625-D45E-7D47-C4BB-50BB734184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8762080" y="939759"/>
            <a:ext cx="3030620" cy="2489241"/>
          </a:xfrm>
          <a:prstGeom prst="rect">
            <a:avLst/>
          </a:prstGeom>
        </p:spPr>
      </p:pic>
      <p:pic>
        <p:nvPicPr>
          <p:cNvPr id="30" name="Picture 29" descr="Rectangle&#10;&#10;Description automatically generated with low confidence">
            <a:extLst>
              <a:ext uri="{FF2B5EF4-FFF2-40B4-BE49-F238E27FC236}">
                <a16:creationId xmlns:a16="http://schemas.microsoft.com/office/drawing/2014/main" id="{FEB2B850-EAF0-9CB2-990C-754436E9FC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5698057" y="3654435"/>
            <a:ext cx="3030620" cy="248924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6B32884-732E-4A3B-A830-976FB9E3AFD9}"/>
              </a:ext>
            </a:extLst>
          </p:cNvPr>
          <p:cNvSpPr/>
          <p:nvPr/>
        </p:nvSpPr>
        <p:spPr>
          <a:xfrm>
            <a:off x="528997" y="1580341"/>
            <a:ext cx="4929394" cy="100363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897">
              <a:solidFill>
                <a:schemeClr val="tx1"/>
              </a:solidFill>
            </a:endParaRPr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7ED708E-E571-D985-5405-ED27C32C1D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136" y="573768"/>
            <a:ext cx="899394" cy="55143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57C85B7-A2DD-381F-6AEB-DA9C3F6B30FA}"/>
              </a:ext>
            </a:extLst>
          </p:cNvPr>
          <p:cNvSpPr txBox="1"/>
          <p:nvPr/>
        </p:nvSpPr>
        <p:spPr>
          <a:xfrm>
            <a:off x="6328791" y="1996252"/>
            <a:ext cx="2167094" cy="9901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Product Lists</a:t>
            </a:r>
          </a:p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Quantities</a:t>
            </a:r>
          </a:p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Product info (dimensions, pictures, instructions)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7951A4-418A-0130-FE7F-375F66D84A47}"/>
              </a:ext>
            </a:extLst>
          </p:cNvPr>
          <p:cNvSpPr txBox="1"/>
          <p:nvPr/>
        </p:nvSpPr>
        <p:spPr>
          <a:xfrm>
            <a:off x="6352002" y="4651506"/>
            <a:ext cx="1806968" cy="967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Central order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Store order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Sales Rep order</a:t>
            </a:r>
          </a:p>
          <a:p>
            <a:pPr lvl="1">
              <a:lnSpc>
                <a:spcPct val="150000"/>
              </a:lnSpc>
            </a:pPr>
            <a:endParaRPr lang="en-US" sz="897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ACA65E2-037C-EAC5-B6E9-835CFA42359C}"/>
              </a:ext>
            </a:extLst>
          </p:cNvPr>
          <p:cNvSpPr txBox="1"/>
          <p:nvPr/>
        </p:nvSpPr>
        <p:spPr>
          <a:xfrm>
            <a:off x="9359411" y="1986892"/>
            <a:ext cx="1411497" cy="11975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Excel / PDF report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Realtime Tracking 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Signal &amp; Issues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Pictures pre &amp; post</a:t>
            </a:r>
          </a:p>
          <a:p>
            <a:pPr lvl="1">
              <a:lnSpc>
                <a:spcPct val="150000"/>
              </a:lnSpc>
            </a:pPr>
            <a:endParaRPr lang="en-US" sz="897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A253FAF-6C43-2985-8063-EB5E43C22284}"/>
              </a:ext>
            </a:extLst>
          </p:cNvPr>
          <p:cNvSpPr txBox="1"/>
          <p:nvPr/>
        </p:nvSpPr>
        <p:spPr>
          <a:xfrm>
            <a:off x="9359411" y="4518345"/>
            <a:ext cx="2056051" cy="1335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Outlets info 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(s</a:t>
            </a:r>
            <a:r>
              <a:rPr lang="en-GB" sz="897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tore manager, location, contact)</a:t>
            </a:r>
          </a:p>
          <a:p>
            <a:pPr lvl="1"/>
            <a:endParaRPr lang="en-GB" sz="897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POSM data </a:t>
            </a:r>
          </a:p>
          <a:p>
            <a:pPr>
              <a:lnSpc>
                <a:spcPct val="150000"/>
              </a:lnSpc>
            </a:pPr>
            <a:r>
              <a:rPr lang="en-GB" sz="996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(i</a:t>
            </a:r>
            <a:r>
              <a:rPr lang="en-GB" sz="897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nstallation, repairs, updates)</a:t>
            </a:r>
            <a:endParaRPr lang="en-US" sz="897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1F1AA44-57B4-74EC-8035-602B1861E9FC}"/>
              </a:ext>
            </a:extLst>
          </p:cNvPr>
          <p:cNvSpPr/>
          <p:nvPr/>
        </p:nvSpPr>
        <p:spPr>
          <a:xfrm>
            <a:off x="823869" y="2190897"/>
            <a:ext cx="4252416" cy="16255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989" dirty="0">
                <a:latin typeface="Poppins" panose="00000500000000000000" pitchFamily="2" charset="0"/>
                <a:cs typeface="Poppins" panose="00000500000000000000" pitchFamily="2" charset="0"/>
              </a:rPr>
              <a:t>Online </a:t>
            </a:r>
          </a:p>
          <a:p>
            <a:r>
              <a:rPr lang="en-US" sz="2989" dirty="0">
                <a:latin typeface="Poppins" panose="00000500000000000000" pitchFamily="2" charset="0"/>
                <a:cs typeface="Poppins" panose="00000500000000000000" pitchFamily="2" charset="0"/>
              </a:rPr>
              <a:t>Reporting tool</a:t>
            </a:r>
            <a:endParaRPr lang="LID4096" sz="2989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ID" sz="3985" dirty="0">
                <a:solidFill>
                  <a:srgbClr val="000000"/>
                </a:solidFill>
                <a:latin typeface="Poppins Light" panose="00000400000000000000" pitchFamily="2" charset="0"/>
                <a:ea typeface="EB Garamond 12" panose="02020502060206020403" pitchFamily="18" charset="0"/>
                <a:cs typeface="Poppins Light" panose="00000400000000000000" pitchFamily="2" charset="0"/>
              </a:rPr>
              <a:t> </a:t>
            </a:r>
            <a:endParaRPr lang="en-ID" sz="3985" dirty="0">
              <a:latin typeface="Poppins Light" panose="00000400000000000000" pitchFamily="2" charset="0"/>
              <a:ea typeface="EB Garamond 12" panose="02020502060206020403" pitchFamily="18" charset="0"/>
              <a:cs typeface="Poppins Light" panose="00000400000000000000" pitchFamily="2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0D9C2B4-808B-0863-356D-83F93BA73C46}"/>
              </a:ext>
            </a:extLst>
          </p:cNvPr>
          <p:cNvSpPr/>
          <p:nvPr/>
        </p:nvSpPr>
        <p:spPr>
          <a:xfrm>
            <a:off x="823869" y="3718596"/>
            <a:ext cx="3968197" cy="12200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The online reporting tool facilitates efficient project and order management by providing real-time data and insights for reporting purposes, streamlining ordering processes, tracking project progress, monitoring inventory levels, and generating comprehensive reports for clients.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92797E-85E8-2FA5-CE20-6B9947031D6A}"/>
              </a:ext>
            </a:extLst>
          </p:cNvPr>
          <p:cNvSpPr txBox="1"/>
          <p:nvPr/>
        </p:nvSpPr>
        <p:spPr>
          <a:xfrm>
            <a:off x="839814" y="3205584"/>
            <a:ext cx="3867787" cy="2762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95" dirty="0">
                <a:latin typeface="Poppins" panose="00000500000000000000" pitchFamily="2" charset="0"/>
                <a:cs typeface="Poppins" panose="00000500000000000000" pitchFamily="2" charset="0"/>
              </a:rPr>
              <a:t>Reporting tool for project management</a:t>
            </a:r>
            <a:endParaRPr lang="LID4096" sz="1195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7F49528-4DBC-D163-8E1A-9BF360F09C9E}"/>
              </a:ext>
            </a:extLst>
          </p:cNvPr>
          <p:cNvSpPr txBox="1"/>
          <p:nvPr/>
        </p:nvSpPr>
        <p:spPr>
          <a:xfrm>
            <a:off x="6328791" y="1419822"/>
            <a:ext cx="1963476" cy="582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94" dirty="0">
                <a:solidFill>
                  <a:schemeClr val="bg1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stock management</a:t>
            </a:r>
            <a:endParaRPr lang="LID4096" sz="1594" dirty="0">
              <a:solidFill>
                <a:schemeClr val="bg1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pic>
        <p:nvPicPr>
          <p:cNvPr id="37" name="Picture 36" descr="Shape, arrow&#10;&#10;Description automatically generated">
            <a:extLst>
              <a:ext uri="{FF2B5EF4-FFF2-40B4-BE49-F238E27FC236}">
                <a16:creationId xmlns:a16="http://schemas.microsoft.com/office/drawing/2014/main" id="{1E437F32-A9E0-066D-250C-C90DCFA247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2856" y="1106415"/>
            <a:ext cx="403144" cy="706444"/>
          </a:xfrm>
          <a:prstGeom prst="rect">
            <a:avLst/>
          </a:prstGeom>
        </p:spPr>
      </p:pic>
      <p:pic>
        <p:nvPicPr>
          <p:cNvPr id="39" name="Picture 38" descr="Shape, arrow&#10;&#10;Description automatically generated">
            <a:extLst>
              <a:ext uri="{FF2B5EF4-FFF2-40B4-BE49-F238E27FC236}">
                <a16:creationId xmlns:a16="http://schemas.microsoft.com/office/drawing/2014/main" id="{4EE2570F-4D0E-E651-BEF3-0DFC291271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4375" y="3846998"/>
            <a:ext cx="403144" cy="706444"/>
          </a:xfrm>
          <a:prstGeom prst="rect">
            <a:avLst/>
          </a:prstGeom>
        </p:spPr>
      </p:pic>
      <p:pic>
        <p:nvPicPr>
          <p:cNvPr id="41" name="Picture 40" descr="Shape, arrow&#10;&#10;Description automatically generated">
            <a:extLst>
              <a:ext uri="{FF2B5EF4-FFF2-40B4-BE49-F238E27FC236}">
                <a16:creationId xmlns:a16="http://schemas.microsoft.com/office/drawing/2014/main" id="{70F71111-6BB8-8C16-8C28-17A531888B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7209" y="1096252"/>
            <a:ext cx="403144" cy="706444"/>
          </a:xfrm>
          <a:prstGeom prst="rect">
            <a:avLst/>
          </a:prstGeom>
        </p:spPr>
      </p:pic>
      <p:pic>
        <p:nvPicPr>
          <p:cNvPr id="42" name="Picture 41" descr="Shape, arrow&#10;&#10;Description automatically generated">
            <a:extLst>
              <a:ext uri="{FF2B5EF4-FFF2-40B4-BE49-F238E27FC236}">
                <a16:creationId xmlns:a16="http://schemas.microsoft.com/office/drawing/2014/main" id="{2552A6A6-B1B1-C524-432D-DAA9C39A865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8800" y="3803918"/>
            <a:ext cx="403144" cy="706444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3178C751-5CF7-02F0-8BB6-B8F9BDB9B502}"/>
              </a:ext>
            </a:extLst>
          </p:cNvPr>
          <p:cNvSpPr txBox="1"/>
          <p:nvPr/>
        </p:nvSpPr>
        <p:spPr>
          <a:xfrm>
            <a:off x="6328791" y="3981832"/>
            <a:ext cx="1963476" cy="582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94" dirty="0">
                <a:solidFill>
                  <a:schemeClr val="bg1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order management</a:t>
            </a:r>
            <a:endParaRPr lang="LID4096" sz="1594" dirty="0">
              <a:solidFill>
                <a:schemeClr val="bg1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E2162B2-F249-267E-967C-C9ED610CD33F}"/>
              </a:ext>
            </a:extLst>
          </p:cNvPr>
          <p:cNvSpPr txBox="1"/>
          <p:nvPr/>
        </p:nvSpPr>
        <p:spPr>
          <a:xfrm>
            <a:off x="9359411" y="4008178"/>
            <a:ext cx="1963476" cy="337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94" dirty="0">
                <a:solidFill>
                  <a:schemeClr val="bg1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data info</a:t>
            </a:r>
            <a:endParaRPr lang="LID4096" sz="1594" dirty="0">
              <a:solidFill>
                <a:schemeClr val="bg1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8DEBDBF2-2E8C-522C-598A-9E78780AFB55}"/>
              </a:ext>
            </a:extLst>
          </p:cNvPr>
          <p:cNvSpPr txBox="1"/>
          <p:nvPr/>
        </p:nvSpPr>
        <p:spPr>
          <a:xfrm>
            <a:off x="9359411" y="1443076"/>
            <a:ext cx="1963476" cy="337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94" dirty="0">
                <a:solidFill>
                  <a:schemeClr val="bg1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installations</a:t>
            </a:r>
            <a:endParaRPr lang="LID4096" sz="1594" dirty="0">
              <a:solidFill>
                <a:schemeClr val="bg1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pic>
        <p:nvPicPr>
          <p:cNvPr id="6" name="Picture 5" descr="Shape&#10;&#10;Description automatically generated with low confidence">
            <a:extLst>
              <a:ext uri="{FF2B5EF4-FFF2-40B4-BE49-F238E27FC236}">
                <a16:creationId xmlns:a16="http://schemas.microsoft.com/office/drawing/2014/main" id="{D966CB29-B35B-C2FB-FE07-E6B6BCA26CCA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0529" y="4717808"/>
            <a:ext cx="1341738" cy="1341738"/>
          </a:xfrm>
          <a:prstGeom prst="rect">
            <a:avLst/>
          </a:prstGeom>
        </p:spPr>
      </p:pic>
      <p:pic>
        <p:nvPicPr>
          <p:cNvPr id="14" name="Picture 13" descr="Shape&#10;&#10;Description automatically generated with low confidence">
            <a:extLst>
              <a:ext uri="{FF2B5EF4-FFF2-40B4-BE49-F238E27FC236}">
                <a16:creationId xmlns:a16="http://schemas.microsoft.com/office/drawing/2014/main" id="{106B8C68-B5B2-9B37-0B49-8D5FAA6C486F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425"/>
          <a:stretch/>
        </p:blipFill>
        <p:spPr>
          <a:xfrm>
            <a:off x="10401543" y="2068209"/>
            <a:ext cx="1261460" cy="152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822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20F8537-6585-DF4C-F3E2-45A5859AD762}"/>
              </a:ext>
            </a:extLst>
          </p:cNvPr>
          <p:cNvSpPr/>
          <p:nvPr/>
        </p:nvSpPr>
        <p:spPr>
          <a:xfrm>
            <a:off x="803637" y="3970382"/>
            <a:ext cx="4252416" cy="1012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989" dirty="0">
                <a:latin typeface="Poppins" panose="00000500000000000000" pitchFamily="2" charset="0"/>
                <a:cs typeface="Poppins" panose="00000500000000000000" pitchFamily="2" charset="0"/>
              </a:rPr>
              <a:t>Reporting tool</a:t>
            </a:r>
            <a:endParaRPr lang="en-ID" sz="2989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ID" sz="2989" dirty="0">
                <a:latin typeface="Poppins" panose="00000500000000000000" pitchFamily="2" charset="0"/>
                <a:cs typeface="Poppins" panose="00000500000000000000" pitchFamily="2" charset="0"/>
              </a:rPr>
              <a:t>example</a:t>
            </a:r>
            <a:endParaRPr lang="LID4096" sz="2989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707EEC-86CD-7497-7321-CFE4CEC480AC}"/>
              </a:ext>
            </a:extLst>
          </p:cNvPr>
          <p:cNvSpPr/>
          <p:nvPr/>
        </p:nvSpPr>
        <p:spPr>
          <a:xfrm>
            <a:off x="803637" y="4997986"/>
            <a:ext cx="3825436" cy="9901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The reporting tool allows for efficient management of projects and orders by providing real-time data and insights, including visual documentation with photos of before and after the repair or installation process.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BC3F8D-2D58-6554-2D30-CD2B819C54E3}"/>
              </a:ext>
            </a:extLst>
          </p:cNvPr>
          <p:cNvSpPr/>
          <p:nvPr/>
        </p:nvSpPr>
        <p:spPr>
          <a:xfrm>
            <a:off x="803637" y="456138"/>
            <a:ext cx="4252416" cy="1012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989" dirty="0">
                <a:latin typeface="Poppins" panose="00000500000000000000" pitchFamily="2" charset="0"/>
                <a:cs typeface="Poppins" panose="00000500000000000000" pitchFamily="2" charset="0"/>
              </a:rPr>
              <a:t>Data Info</a:t>
            </a:r>
          </a:p>
          <a:p>
            <a:r>
              <a:rPr lang="en-US" sz="2989" dirty="0">
                <a:latin typeface="Poppins" panose="00000500000000000000" pitchFamily="2" charset="0"/>
                <a:cs typeface="Poppins" panose="00000500000000000000" pitchFamily="2" charset="0"/>
              </a:rPr>
              <a:t>example  </a:t>
            </a:r>
            <a:endParaRPr lang="LID4096" sz="2989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8" name="Picture 7" descr="Rectangle&#10;&#10;Description automatically generated with low confidence">
            <a:extLst>
              <a:ext uri="{FF2B5EF4-FFF2-40B4-BE49-F238E27FC236}">
                <a16:creationId xmlns:a16="http://schemas.microsoft.com/office/drawing/2014/main" id="{A01E26D5-1A23-DCE3-012D-25B1094A5F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t="-1" r="68516" b="36935"/>
          <a:stretch/>
        </p:blipFill>
        <p:spPr>
          <a:xfrm>
            <a:off x="6057890" y="1"/>
            <a:ext cx="6413329" cy="3322076"/>
          </a:xfrm>
          <a:prstGeom prst="rect">
            <a:avLst/>
          </a:prstGeom>
        </p:spPr>
      </p:pic>
      <p:pic>
        <p:nvPicPr>
          <p:cNvPr id="9" name="Picture 8" descr="Shape, arrow&#10;&#10;Description automatically generated">
            <a:extLst>
              <a:ext uri="{FF2B5EF4-FFF2-40B4-BE49-F238E27FC236}">
                <a16:creationId xmlns:a16="http://schemas.microsoft.com/office/drawing/2014/main" id="{261C98EB-4C6A-5A86-133D-1432F69D2B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7890" y="193967"/>
            <a:ext cx="403144" cy="706444"/>
          </a:xfrm>
          <a:prstGeom prst="rect">
            <a:avLst/>
          </a:prstGeom>
        </p:spPr>
      </p:pic>
      <p:pic>
        <p:nvPicPr>
          <p:cNvPr id="18" name="Picture 17" descr="Rectangle&#10;&#10;Description automatically generated with low confidence">
            <a:extLst>
              <a:ext uri="{FF2B5EF4-FFF2-40B4-BE49-F238E27FC236}">
                <a16:creationId xmlns:a16="http://schemas.microsoft.com/office/drawing/2014/main" id="{565B6DC6-395E-43B8-2755-F393BED9CA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t="-1" r="68516" b="36935"/>
          <a:stretch/>
        </p:blipFill>
        <p:spPr>
          <a:xfrm>
            <a:off x="6057890" y="3535924"/>
            <a:ext cx="6413329" cy="3322076"/>
          </a:xfrm>
          <a:prstGeom prst="rect">
            <a:avLst/>
          </a:prstGeom>
        </p:spPr>
      </p:pic>
      <p:pic>
        <p:nvPicPr>
          <p:cNvPr id="19" name="Picture 18" descr="Shape, arrow&#10;&#10;Description automatically generated">
            <a:extLst>
              <a:ext uri="{FF2B5EF4-FFF2-40B4-BE49-F238E27FC236}">
                <a16:creationId xmlns:a16="http://schemas.microsoft.com/office/drawing/2014/main" id="{12130397-A03E-92B0-FC36-40D2D4A3DD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0750" y="3702217"/>
            <a:ext cx="403144" cy="706444"/>
          </a:xfrm>
          <a:prstGeom prst="rect">
            <a:avLst/>
          </a:prstGeom>
        </p:spPr>
      </p:pic>
      <p:pic>
        <p:nvPicPr>
          <p:cNvPr id="20" name="Picture 1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73D7AAE-36B4-CC50-E470-DBE7B1571B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325" y="3753658"/>
            <a:ext cx="3251737" cy="2886608"/>
          </a:xfrm>
          <a:prstGeom prst="rect">
            <a:avLst/>
          </a:prstGeom>
        </p:spPr>
      </p:pic>
      <p:pic>
        <p:nvPicPr>
          <p:cNvPr id="2" name="Picture 1" descr="Logo&#10;&#10;Description automatically generated">
            <a:extLst>
              <a:ext uri="{FF2B5EF4-FFF2-40B4-BE49-F238E27FC236}">
                <a16:creationId xmlns:a16="http://schemas.microsoft.com/office/drawing/2014/main" id="{E772C5B1-4206-BE12-B36D-2FE4BD52AE6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9953" y="3897652"/>
            <a:ext cx="514699" cy="315573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F41BDD0A-2A16-53A7-3C33-775072C39363}"/>
              </a:ext>
            </a:extLst>
          </p:cNvPr>
          <p:cNvSpPr/>
          <p:nvPr/>
        </p:nvSpPr>
        <p:spPr>
          <a:xfrm>
            <a:off x="803637" y="1483743"/>
            <a:ext cx="3649305" cy="12200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The data set provides information on the retail outlets of a company, including details on the store manager and location. Additionally, it includes accurate data regarding all installations, repairs, and updates made to the POSM (point of sale material) in each outlet.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70EEFAB-78E5-6299-DCCB-C3CB59D115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76325" y="541484"/>
            <a:ext cx="4781967" cy="2351890"/>
          </a:xfrm>
          <a:prstGeom prst="rect">
            <a:avLst/>
          </a:prstGeom>
        </p:spPr>
      </p:pic>
      <p:pic>
        <p:nvPicPr>
          <p:cNvPr id="21" name="Picture 20" descr="Logo&#10;&#10;Description automatically generated">
            <a:extLst>
              <a:ext uri="{FF2B5EF4-FFF2-40B4-BE49-F238E27FC236}">
                <a16:creationId xmlns:a16="http://schemas.microsoft.com/office/drawing/2014/main" id="{A242EA88-8D09-FA1A-67DC-B454CCCC91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6480" y="936155"/>
            <a:ext cx="443765" cy="272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866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group of logos on a white background&#10;&#10;Description automatically generated">
            <a:extLst>
              <a:ext uri="{FF2B5EF4-FFF2-40B4-BE49-F238E27FC236}">
                <a16:creationId xmlns:a16="http://schemas.microsoft.com/office/drawing/2014/main" id="{02FD07F1-5722-6D03-B2A9-15C271B3DB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3302"/>
            <a:ext cx="12233426" cy="688130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B3A7E6C-0E7D-4F05-A623-3FEA442A41ED}"/>
              </a:ext>
            </a:extLst>
          </p:cNvPr>
          <p:cNvSpPr/>
          <p:nvPr/>
        </p:nvSpPr>
        <p:spPr>
          <a:xfrm>
            <a:off x="604221" y="3060546"/>
            <a:ext cx="3997496" cy="8282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4782" dirty="0">
                <a:solidFill>
                  <a:schemeClr val="bg1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Partners</a:t>
            </a:r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72E9C388-D4EC-8A24-7D48-63FF6F7464E0}"/>
              </a:ext>
            </a:extLst>
          </p:cNvPr>
          <p:cNvSpPr txBox="1">
            <a:spLocks/>
          </p:cNvSpPr>
          <p:nvPr/>
        </p:nvSpPr>
        <p:spPr>
          <a:xfrm>
            <a:off x="720146" y="523203"/>
            <a:ext cx="1041409" cy="264055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594" dirty="0">
                <a:solidFill>
                  <a:schemeClr val="bg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05.</a:t>
            </a:r>
          </a:p>
        </p:txBody>
      </p:sp>
    </p:spTree>
    <p:extLst>
      <p:ext uri="{BB962C8B-B14F-4D97-AF65-F5344CB8AC3E}">
        <p14:creationId xmlns:p14="http://schemas.microsoft.com/office/powerpoint/2010/main" val="19865250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A9ED00B6-5CA8-01B0-B096-F679E5A11A63}"/>
              </a:ext>
            </a:extLst>
          </p:cNvPr>
          <p:cNvGrpSpPr/>
          <p:nvPr/>
        </p:nvGrpSpPr>
        <p:grpSpPr>
          <a:xfrm>
            <a:off x="-81972" y="0"/>
            <a:ext cx="12275630" cy="6858000"/>
            <a:chOff x="-81972" y="0"/>
            <a:chExt cx="12275630" cy="685800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1135689E-2A1D-588F-B4A8-4B8E277D120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81972" y="0"/>
              <a:ext cx="12275630" cy="6858000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27F8FE6-8606-2276-7C2B-8B4A8C61B684}"/>
                </a:ext>
              </a:extLst>
            </p:cNvPr>
            <p:cNvSpPr/>
            <p:nvPr/>
          </p:nvSpPr>
          <p:spPr>
            <a:xfrm>
              <a:off x="437990" y="207469"/>
              <a:ext cx="599355" cy="437990"/>
            </a:xfrm>
            <a:prstGeom prst="rect">
              <a:avLst/>
            </a:prstGeom>
            <a:solidFill>
              <a:srgbClr val="309AD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ID4096" dirty="0"/>
            </a:p>
          </p:txBody>
        </p:sp>
      </p:grpSp>
    </p:spTree>
    <p:extLst>
      <p:ext uri="{BB962C8B-B14F-4D97-AF65-F5344CB8AC3E}">
        <p14:creationId xmlns:p14="http://schemas.microsoft.com/office/powerpoint/2010/main" val="26621485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C6B32884-732E-4A3B-A830-976FB9E3AFD9}"/>
              </a:ext>
            </a:extLst>
          </p:cNvPr>
          <p:cNvSpPr/>
          <p:nvPr/>
        </p:nvSpPr>
        <p:spPr>
          <a:xfrm>
            <a:off x="528997" y="1580341"/>
            <a:ext cx="4929394" cy="100363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897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085B7D-79DE-EE81-7D55-639321C6FEDC}"/>
              </a:ext>
            </a:extLst>
          </p:cNvPr>
          <p:cNvSpPr/>
          <p:nvPr/>
        </p:nvSpPr>
        <p:spPr>
          <a:xfrm>
            <a:off x="1431484" y="1219818"/>
            <a:ext cx="4252416" cy="13188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3985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More planet</a:t>
            </a:r>
          </a:p>
          <a:p>
            <a:r>
              <a:rPr lang="en-ID" sz="3985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Less waste.</a:t>
            </a:r>
            <a:endParaRPr lang="en-ID" sz="3985" dirty="0"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41FAE10-31AE-3132-6D77-E60F141B412C}"/>
              </a:ext>
            </a:extLst>
          </p:cNvPr>
          <p:cNvSpPr txBox="1">
            <a:spLocks/>
          </p:cNvSpPr>
          <p:nvPr/>
        </p:nvSpPr>
        <p:spPr>
          <a:xfrm>
            <a:off x="1431484" y="3384907"/>
            <a:ext cx="3156719" cy="535280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Re-Duce</a:t>
            </a:r>
            <a: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:</a:t>
            </a:r>
            <a:r>
              <a:rPr lang="en-US" sz="1594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  <a:t> </a:t>
            </a:r>
            <a:br>
              <a:rPr lang="en-US" sz="1594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</a:br>
            <a:r>
              <a:rPr lang="en-US" sz="996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By always investing in cutting edge technology, we significantly reduce scrap and improve efficiency.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ADD90C3-E294-753A-EC8F-1A85589F9FC8}"/>
              </a:ext>
            </a:extLst>
          </p:cNvPr>
          <p:cNvSpPr txBox="1">
            <a:spLocks/>
          </p:cNvSpPr>
          <p:nvPr/>
        </p:nvSpPr>
        <p:spPr>
          <a:xfrm>
            <a:off x="1431484" y="4091728"/>
            <a:ext cx="3528912" cy="69116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Re-Cycle: </a:t>
            </a:r>
            <a:br>
              <a:rPr lang="en-US" sz="996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</a:br>
            <a:r>
              <a:rPr lang="en-US" sz="996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Engineering displays that can be easily disassembled and recycled. Always ensuring to use sustainable materials.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E87DB06-5ECD-4D50-6FE5-B62E97A46B18}"/>
              </a:ext>
            </a:extLst>
          </p:cNvPr>
          <p:cNvSpPr txBox="1">
            <a:spLocks/>
          </p:cNvSpPr>
          <p:nvPr/>
        </p:nvSpPr>
        <p:spPr>
          <a:xfrm>
            <a:off x="1431484" y="4898173"/>
            <a:ext cx="3270430" cy="54623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Re-Peat: </a:t>
            </a:r>
            <a:b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</a:br>
            <a:r>
              <a:rPr lang="en-US" sz="996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Plant new trees and create eco projects for our community and give back to the environment. </a:t>
            </a:r>
          </a:p>
        </p:txBody>
      </p:sp>
      <p:pic>
        <p:nvPicPr>
          <p:cNvPr id="2" name="Online Media 1">
            <a:hlinkClick r:id="" action="ppaction://media"/>
            <a:extLst>
              <a:ext uri="{FF2B5EF4-FFF2-40B4-BE49-F238E27FC236}">
                <a16:creationId xmlns:a16="http://schemas.microsoft.com/office/drawing/2014/main" id="{F72A1DE7-85B8-24B3-3755-19CC81665BD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62794" y="2039299"/>
            <a:ext cx="5561023" cy="3128076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81690796-9860-6167-FDBD-6660FE6791B3}"/>
              </a:ext>
            </a:extLst>
          </p:cNvPr>
          <p:cNvSpPr txBox="1">
            <a:spLocks/>
          </p:cNvSpPr>
          <p:nvPr/>
        </p:nvSpPr>
        <p:spPr>
          <a:xfrm>
            <a:off x="1431484" y="2632185"/>
            <a:ext cx="3461215" cy="75272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Re-Use</a:t>
            </a:r>
            <a:r>
              <a:rPr lang="en-US" sz="996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:</a:t>
            </a:r>
            <a:r>
              <a:rPr lang="en-US" sz="1594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  <a:t> </a:t>
            </a:r>
            <a:br>
              <a:rPr lang="en-US" sz="1594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</a:br>
            <a:r>
              <a:rPr lang="en-US" sz="996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Designing versatile and easily adaptable displays with longer life and use with any future products.</a:t>
            </a:r>
          </a:p>
          <a:p>
            <a:endParaRPr lang="en-US" sz="996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569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F9B4867-D4F2-42A7-A450-AFE6C25D52C5}"/>
              </a:ext>
            </a:extLst>
          </p:cNvPr>
          <p:cNvSpPr txBox="1">
            <a:spLocks/>
          </p:cNvSpPr>
          <p:nvPr/>
        </p:nvSpPr>
        <p:spPr>
          <a:xfrm>
            <a:off x="611125" y="2776050"/>
            <a:ext cx="3937188" cy="91409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solidFill>
                <a:schemeClr val="bg1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B3A7E6C-0E7D-4F05-A623-3FEA442A41ED}"/>
              </a:ext>
            </a:extLst>
          </p:cNvPr>
          <p:cNvSpPr/>
          <p:nvPr/>
        </p:nvSpPr>
        <p:spPr>
          <a:xfrm>
            <a:off x="1240850" y="1691653"/>
            <a:ext cx="4252416" cy="7055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3985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Certifications</a:t>
            </a:r>
            <a:r>
              <a:rPr lang="en-ID" sz="3985" dirty="0">
                <a:solidFill>
                  <a:srgbClr val="000000"/>
                </a:solidFill>
                <a:latin typeface="Poppins Light" panose="00000400000000000000" pitchFamily="2" charset="0"/>
                <a:ea typeface="EB Garamond 12" panose="02020502060206020403" pitchFamily="18" charset="0"/>
                <a:cs typeface="Poppins Light" panose="00000400000000000000" pitchFamily="2" charset="0"/>
              </a:rPr>
              <a:t> </a:t>
            </a:r>
            <a:endParaRPr lang="en-ID" sz="3985" dirty="0">
              <a:latin typeface="Poppins Light" panose="00000400000000000000" pitchFamily="2" charset="0"/>
              <a:ea typeface="EB Garamond 12" panose="02020502060206020403" pitchFamily="18" charset="0"/>
              <a:cs typeface="Poppins Light" panose="00000400000000000000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0455C41-BF94-4088-AF64-50F24C998AF9}"/>
              </a:ext>
            </a:extLst>
          </p:cNvPr>
          <p:cNvSpPr/>
          <p:nvPr/>
        </p:nvSpPr>
        <p:spPr>
          <a:xfrm>
            <a:off x="1240851" y="2350797"/>
            <a:ext cx="4827153" cy="24672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95" dirty="0">
                <a:solidFill>
                  <a:schemeClr val="tx2">
                    <a:lumMod val="50000"/>
                  </a:scheme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ISO the International Organization for Standardization.</a:t>
            </a:r>
          </a:p>
          <a:p>
            <a:pPr>
              <a:lnSpc>
                <a:spcPct val="150000"/>
              </a:lnSpc>
            </a:pPr>
            <a:endParaRPr lang="en-US" sz="1195" dirty="0">
              <a:solidFill>
                <a:schemeClr val="tx2">
                  <a:lumMod val="50000"/>
                </a:schemeClr>
              </a:solidFill>
              <a:latin typeface="Poppins Medium" panose="00000600000000000000" pitchFamily="50" charset="0"/>
              <a:ea typeface="Open Sans" panose="020B0606030504020204" pitchFamily="34" charset="0"/>
              <a:cs typeface="Poppins Medium" panose="00000600000000000000" pitchFamily="50" charset="0"/>
            </a:endParaRPr>
          </a:p>
          <a:p>
            <a:pPr>
              <a:lnSpc>
                <a:spcPct val="200000"/>
              </a:lnSpc>
            </a:pP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9001 </a:t>
            </a: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Sets out the criteria for a quality management system </a:t>
            </a:r>
          </a:p>
          <a:p>
            <a:pPr>
              <a:lnSpc>
                <a:spcPct val="200000"/>
              </a:lnSpc>
            </a:pP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14001 </a:t>
            </a: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Sets out the criteria for an environmental management system</a:t>
            </a:r>
          </a:p>
          <a:p>
            <a:pPr>
              <a:lnSpc>
                <a:spcPct val="200000"/>
              </a:lnSpc>
            </a:pP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45001:2018 </a:t>
            </a: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Occupational health and safety (OH&amp;S) management system</a:t>
            </a:r>
          </a:p>
          <a:p>
            <a:pPr>
              <a:lnSpc>
                <a:spcPct val="200000"/>
              </a:lnSpc>
            </a:pP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20400 </a:t>
            </a: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Integrating sustainability within procurement.</a:t>
            </a:r>
          </a:p>
          <a:p>
            <a:pPr>
              <a:lnSpc>
                <a:spcPct val="200000"/>
              </a:lnSpc>
            </a:pP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26000 </a:t>
            </a:r>
            <a:r>
              <a:rPr lang="en-US" sz="897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Organization’s commitment to sustainability and its overall performance.</a:t>
            </a:r>
          </a:p>
          <a:p>
            <a:pPr>
              <a:lnSpc>
                <a:spcPct val="150000"/>
              </a:lnSpc>
            </a:pPr>
            <a:endParaRPr lang="en-US" sz="797" dirty="0">
              <a:solidFill>
                <a:schemeClr val="tx2">
                  <a:lumMod val="50000"/>
                </a:schemeClr>
              </a:solidFill>
              <a:latin typeface="Poppins Light" panose="020B0502040204020203" pitchFamily="2" charset="0"/>
              <a:ea typeface="Open Sans" panose="020B0606030504020204" pitchFamily="34" charset="0"/>
              <a:cs typeface="Poppins Light" panose="020B0502040204020203" pitchFamily="2" charset="0"/>
            </a:endParaRPr>
          </a:p>
        </p:txBody>
      </p:sp>
      <p:pic>
        <p:nvPicPr>
          <p:cNvPr id="11" name="Picture 10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07DF885-D46E-E3E9-D635-D09E34919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8205" y="3500555"/>
            <a:ext cx="4623588" cy="865222"/>
          </a:xfrm>
          <a:prstGeom prst="rect">
            <a:avLst/>
          </a:prstGeom>
        </p:spPr>
      </p:pic>
      <p:pic>
        <p:nvPicPr>
          <p:cNvPr id="1028" name="Picture 4" descr="CDP Worldwide Climate Change Organization Sustainability, 60% OFF">
            <a:extLst>
              <a:ext uri="{FF2B5EF4-FFF2-40B4-BE49-F238E27FC236}">
                <a16:creationId xmlns:a16="http://schemas.microsoft.com/office/drawing/2014/main" id="{97E63BFB-92C9-AF13-07DD-9ABE53A8BA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4244" y="2615628"/>
            <a:ext cx="1755843" cy="617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844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tore window with a variety of products&#10;&#10;Description automatically generated">
            <a:extLst>
              <a:ext uri="{FF2B5EF4-FFF2-40B4-BE49-F238E27FC236}">
                <a16:creationId xmlns:a16="http://schemas.microsoft.com/office/drawing/2014/main" id="{B62F7C72-9172-A6B5-D2AA-5781D495EB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877" y="0"/>
            <a:ext cx="10287868" cy="6858000"/>
          </a:xfrm>
          <a:prstGeom prst="rect">
            <a:avLst/>
          </a:prstGeom>
        </p:spPr>
      </p:pic>
      <p:pic>
        <p:nvPicPr>
          <p:cNvPr id="2" name="Picture 1" descr="Shape, arrow&#10;&#10;Description automatically generated">
            <a:extLst>
              <a:ext uri="{FF2B5EF4-FFF2-40B4-BE49-F238E27FC236}">
                <a16:creationId xmlns:a16="http://schemas.microsoft.com/office/drawing/2014/main" id="{E369F40A-C256-B712-1B92-3922CA2B8EC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560"/>
          <a:stretch/>
        </p:blipFill>
        <p:spPr>
          <a:xfrm>
            <a:off x="1632" y="0"/>
            <a:ext cx="4564696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AA9682F-9B46-C24C-578E-2E5DF99AAD68}"/>
              </a:ext>
            </a:extLst>
          </p:cNvPr>
          <p:cNvSpPr txBox="1">
            <a:spLocks/>
          </p:cNvSpPr>
          <p:nvPr/>
        </p:nvSpPr>
        <p:spPr>
          <a:xfrm>
            <a:off x="399662" y="5519932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178" name="Title 1">
            <a:extLst>
              <a:ext uri="{FF2B5EF4-FFF2-40B4-BE49-F238E27FC236}">
                <a16:creationId xmlns:a16="http://schemas.microsoft.com/office/drawing/2014/main" id="{2605054C-7E24-A65B-2555-6E4BCE8EF53F}"/>
              </a:ext>
            </a:extLst>
          </p:cNvPr>
          <p:cNvSpPr txBox="1">
            <a:spLocks/>
          </p:cNvSpPr>
          <p:nvPr/>
        </p:nvSpPr>
        <p:spPr>
          <a:xfrm rot="10800000">
            <a:off x="3110009" y="5797487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4563025-100B-0249-8EE2-7BABA989C8DC}"/>
              </a:ext>
            </a:extLst>
          </p:cNvPr>
          <p:cNvSpPr/>
          <p:nvPr/>
        </p:nvSpPr>
        <p:spPr>
          <a:xfrm>
            <a:off x="418867" y="2442667"/>
            <a:ext cx="3977078" cy="9355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5479" dirty="0">
                <a:solidFill>
                  <a:schemeClr val="bg1"/>
                </a:solidFill>
                <a:latin typeface="Poppins SemiBold" panose="00000700000000000000" pitchFamily="2" charset="0"/>
                <a:cs typeface="Poppins SemiBold" panose="00000700000000000000" pitchFamily="2" charset="0"/>
              </a:rPr>
              <a:t>Projects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9DFF649-7E95-896B-DF75-D3B7CCF535F0}"/>
              </a:ext>
            </a:extLst>
          </p:cNvPr>
          <p:cNvSpPr/>
          <p:nvPr/>
        </p:nvSpPr>
        <p:spPr>
          <a:xfrm>
            <a:off x="500348" y="3378180"/>
            <a:ext cx="2939538" cy="1679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bg1"/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Everything is designed and produced under one roof. </a:t>
            </a:r>
          </a:p>
          <a:p>
            <a:pPr>
              <a:lnSpc>
                <a:spcPct val="150000"/>
              </a:lnSpc>
            </a:pPr>
            <a:r>
              <a:rPr lang="en-US" sz="996" dirty="0">
                <a:solidFill>
                  <a:schemeClr val="bg1"/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Giving our design, engineering, production, and sales teams a unique perspective and rare opportunity to be part of the entire production process. </a:t>
            </a:r>
          </a:p>
          <a:p>
            <a:pPr>
              <a:lnSpc>
                <a:spcPct val="150000"/>
              </a:lnSpc>
            </a:pPr>
            <a:endParaRPr lang="en-US" sz="996" dirty="0">
              <a:solidFill>
                <a:schemeClr val="bg1"/>
              </a:solidFill>
              <a:latin typeface="Poppins Light" panose="020B0502040204020203" pitchFamily="2" charset="0"/>
              <a:ea typeface="Open Sans" panose="020B0606030504020204" pitchFamily="34" charset="0"/>
              <a:cs typeface="Poppins Light" panose="020B05020402040202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24327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FDA901F-27DB-1F4E-E836-EF7E8242C818}"/>
              </a:ext>
            </a:extLst>
          </p:cNvPr>
          <p:cNvSpPr/>
          <p:nvPr/>
        </p:nvSpPr>
        <p:spPr>
          <a:xfrm>
            <a:off x="7722340" y="1863492"/>
            <a:ext cx="437340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3600">
                <a:solidFill>
                  <a:schemeClr val="bg1"/>
                </a:solidFill>
                <a:latin typeface="Poppins ExtraBold" panose="00000900000000000000" pitchFamily="2" charset="0"/>
                <a:ea typeface="EB Garamond 12" panose="02020502060206020403" pitchFamily="18" charset="0"/>
                <a:cs typeface="Poppins ExtraBold" panose="00000900000000000000" pitchFamily="2" charset="0"/>
              </a:rPr>
              <a:t>What is Lorem Ipsum?</a:t>
            </a:r>
            <a:endParaRPr lang="en-ID" sz="3600" dirty="0">
              <a:solidFill>
                <a:schemeClr val="bg1"/>
              </a:solidFill>
              <a:latin typeface="Poppins ExtraBold" panose="00000900000000000000" pitchFamily="2" charset="0"/>
              <a:ea typeface="EB Garamond 12" panose="02020502060206020403" pitchFamily="18" charset="0"/>
              <a:cs typeface="Poppins ExtraBold" panose="00000900000000000000" pitchFamily="2" charset="0"/>
            </a:endParaRPr>
          </a:p>
        </p:txBody>
      </p:sp>
      <p:pic>
        <p:nvPicPr>
          <p:cNvPr id="8" name="Picture 7" descr="A picture containing text, slot machine, screenshot, vending machine&#10;&#10;Description automatically generated">
            <a:extLst>
              <a:ext uri="{FF2B5EF4-FFF2-40B4-BE49-F238E27FC236}">
                <a16:creationId xmlns:a16="http://schemas.microsoft.com/office/drawing/2014/main" id="{C0DC48A5-468D-7349-7B39-A7056DA82A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51" r="2502" b="8551"/>
          <a:stretch/>
        </p:blipFill>
        <p:spPr>
          <a:xfrm>
            <a:off x="270648" y="0"/>
            <a:ext cx="11921352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531A38FB-DFAC-2A0E-814F-E0C0AF3377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6973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tore with a variety of products&#10;&#10;Description automatically generated">
            <a:extLst>
              <a:ext uri="{FF2B5EF4-FFF2-40B4-BE49-F238E27FC236}">
                <a16:creationId xmlns:a16="http://schemas.microsoft.com/office/drawing/2014/main" id="{B6BFA923-D71C-92D9-E764-8AC10132CF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86"/>
          <a:stretch/>
        </p:blipFill>
        <p:spPr>
          <a:xfrm>
            <a:off x="1101952" y="-13930"/>
            <a:ext cx="11129963" cy="687193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531A38FB-DFAC-2A0E-814F-E0C0AF3377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5983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helf with products on it&#10;&#10;Description automatically generated">
            <a:extLst>
              <a:ext uri="{FF2B5EF4-FFF2-40B4-BE49-F238E27FC236}">
                <a16:creationId xmlns:a16="http://schemas.microsoft.com/office/drawing/2014/main" id="{B66DDC02-DD3C-5D3F-87C5-3A0966F0C5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02"/>
          <a:stretch/>
        </p:blipFill>
        <p:spPr>
          <a:xfrm>
            <a:off x="1089891" y="-1"/>
            <a:ext cx="11102108" cy="6858001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531A38FB-DFAC-2A0E-814F-E0C0AF3377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3196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pointing at a display of video games&#10;&#10;Description automatically generated">
            <a:extLst>
              <a:ext uri="{FF2B5EF4-FFF2-40B4-BE49-F238E27FC236}">
                <a16:creationId xmlns:a16="http://schemas.microsoft.com/office/drawing/2014/main" id="{DE1285A2-CDF3-DD5B-DB7B-D796451F5E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9" b="8126"/>
          <a:stretch/>
        </p:blipFill>
        <p:spPr>
          <a:xfrm>
            <a:off x="1086522" y="1"/>
            <a:ext cx="11329596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531A38FB-DFAC-2A0E-814F-E0C0AF3377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1530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tore with a shelf full of books and a monitor&#10;&#10;Description automatically generated with medium confidence">
            <a:extLst>
              <a:ext uri="{FF2B5EF4-FFF2-40B4-BE49-F238E27FC236}">
                <a16:creationId xmlns:a16="http://schemas.microsoft.com/office/drawing/2014/main" id="{BCF4880E-5390-3814-7572-DBFE18D261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84" b="6191"/>
          <a:stretch/>
        </p:blipFill>
        <p:spPr>
          <a:xfrm>
            <a:off x="854351" y="1"/>
            <a:ext cx="11337649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531A38FB-DFAC-2A0E-814F-E0C0AF3377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2654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E08F829-6F6B-EFDD-FA5B-153CD7D10D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008" y="-1"/>
            <a:ext cx="5663710" cy="37758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4F0048E-0B90-B3A1-01D7-EE0B55F435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90" r="853"/>
          <a:stretch/>
        </p:blipFill>
        <p:spPr>
          <a:xfrm>
            <a:off x="1106365" y="3842238"/>
            <a:ext cx="5615353" cy="3013948"/>
          </a:xfrm>
          <a:prstGeom prst="rect">
            <a:avLst/>
          </a:prstGeom>
        </p:spPr>
      </p:pic>
      <p:pic>
        <p:nvPicPr>
          <p:cNvPr id="13" name="Picture 12" descr="A display with a square box in it&#10;&#10;Description automatically generated with medium confidence">
            <a:extLst>
              <a:ext uri="{FF2B5EF4-FFF2-40B4-BE49-F238E27FC236}">
                <a16:creationId xmlns:a16="http://schemas.microsoft.com/office/drawing/2014/main" id="{27D7500F-5E03-B2AA-7809-CEE2DDB72E8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19"/>
          <a:stretch/>
        </p:blipFill>
        <p:spPr>
          <a:xfrm>
            <a:off x="6812573" y="0"/>
            <a:ext cx="5379428" cy="3775806"/>
          </a:xfrm>
          <a:prstGeom prst="rect">
            <a:avLst/>
          </a:prstGeom>
        </p:spPr>
      </p:pic>
      <p:pic>
        <p:nvPicPr>
          <p:cNvPr id="15" name="Picture 14" descr="A hand holding a shelf with a product&#10;&#10;Description automatically generated with medium confidence">
            <a:extLst>
              <a:ext uri="{FF2B5EF4-FFF2-40B4-BE49-F238E27FC236}">
                <a16:creationId xmlns:a16="http://schemas.microsoft.com/office/drawing/2014/main" id="{4EB9D13E-55F1-A92E-1FBF-ECD0038B8D9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2" b="19442"/>
          <a:stretch/>
        </p:blipFill>
        <p:spPr>
          <a:xfrm>
            <a:off x="6812571" y="3842237"/>
            <a:ext cx="5379429" cy="3015763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B4E85BC9-25D1-BF14-9E36-FF9DAF644F9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6954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shelf with different electronic products&#10;&#10;Description automatically generated with medium confidence">
            <a:extLst>
              <a:ext uri="{FF2B5EF4-FFF2-40B4-BE49-F238E27FC236}">
                <a16:creationId xmlns:a16="http://schemas.microsoft.com/office/drawing/2014/main" id="{28421F6C-AD3A-C981-6DEE-818D7626D4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0242" y="2967404"/>
            <a:ext cx="5835894" cy="38905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DF6F9CB-8A96-8959-BC45-E8B0C2B5475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8" t="26078"/>
          <a:stretch/>
        </p:blipFill>
        <p:spPr>
          <a:xfrm>
            <a:off x="1110242" y="-1"/>
            <a:ext cx="5835894" cy="289106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EB02F84-29FE-2B26-E9AA-1A14F1F1F07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65" r="652"/>
          <a:stretch/>
        </p:blipFill>
        <p:spPr>
          <a:xfrm>
            <a:off x="7055827" y="-1"/>
            <a:ext cx="5136173" cy="685800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0D62909-6F16-7A66-7593-FF4A00ADAB4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493" r="16337"/>
          <a:stretch/>
        </p:blipFill>
        <p:spPr>
          <a:xfrm>
            <a:off x="7028932" y="-1"/>
            <a:ext cx="5136173" cy="6858001"/>
          </a:xfrm>
          <a:prstGeom prst="rect">
            <a:avLst/>
          </a:prstGeom>
        </p:spPr>
      </p:pic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1D0299C0-EFC2-757E-59A5-1FEC5E065FC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838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holding a display&#10;&#10;Description automatically generated">
            <a:extLst>
              <a:ext uri="{FF2B5EF4-FFF2-40B4-BE49-F238E27FC236}">
                <a16:creationId xmlns:a16="http://schemas.microsoft.com/office/drawing/2014/main" id="{7206A21D-5537-94A9-417D-384E15F274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AFD51C61-895D-AB22-0B15-0B73C0C02B9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3010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everal plastic containers with labels&#10;&#10;Description automatically generated with medium confidence">
            <a:extLst>
              <a:ext uri="{FF2B5EF4-FFF2-40B4-BE49-F238E27FC236}">
                <a16:creationId xmlns:a16="http://schemas.microsoft.com/office/drawing/2014/main" id="{24D7A1E1-C6AC-CAA3-3BB2-73E48E33FAC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00" r="3629"/>
          <a:stretch/>
        </p:blipFill>
        <p:spPr>
          <a:xfrm>
            <a:off x="939258" y="0"/>
            <a:ext cx="11252741" cy="6858000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D9C40091-0982-1DA1-78C8-C02B5C3A50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4683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9A1F6A8-6C34-1544-0A26-D43E7E6102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06" t="18315" r="12555" b="24064"/>
          <a:stretch/>
        </p:blipFill>
        <p:spPr>
          <a:xfrm>
            <a:off x="3950479" y="285270"/>
            <a:ext cx="2821877" cy="36433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0E80608-A968-375E-FB42-A523E14EBF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082" t="15156" r="-819" b="11645"/>
          <a:stretch/>
        </p:blipFill>
        <p:spPr>
          <a:xfrm>
            <a:off x="4390886" y="4049635"/>
            <a:ext cx="4936764" cy="26596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7D6E18D-4D75-B4C9-35E6-B6627E1A7C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258" t="13769" r="3990" b="4279"/>
          <a:stretch/>
        </p:blipFill>
        <p:spPr>
          <a:xfrm>
            <a:off x="7027178" y="285270"/>
            <a:ext cx="2656747" cy="3643368"/>
          </a:xfrm>
          <a:prstGeom prst="rect">
            <a:avLst/>
          </a:prstGeom>
        </p:spPr>
      </p:pic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200C61F8-0C03-8293-933D-DCAB04CA348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5246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1D42D01-0132-6548-B891-EBD0E85C2F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8653" y="213730"/>
            <a:ext cx="2882774" cy="29793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348FCB-0699-A0B5-EF54-FA44C3E86C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5384" y="213731"/>
            <a:ext cx="2882774" cy="297932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C5FBD89-E358-5DA1-BFAC-66B6C9C4440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132" t="17380" r="-397" b="5482"/>
          <a:stretch/>
        </p:blipFill>
        <p:spPr>
          <a:xfrm>
            <a:off x="3693507" y="3428998"/>
            <a:ext cx="2853067" cy="32152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4EE4447-2190-AC45-7147-1BFB476541A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482" t="24465" r="14800" b="33031"/>
          <a:stretch/>
        </p:blipFill>
        <p:spPr>
          <a:xfrm>
            <a:off x="6825384" y="3428999"/>
            <a:ext cx="2853067" cy="3215272"/>
          </a:xfrm>
          <a:prstGeom prst="rect">
            <a:avLst/>
          </a:prstGeom>
        </p:spPr>
      </p:pic>
      <p:pic>
        <p:nvPicPr>
          <p:cNvPr id="7" name="Picture 6" descr="Shape&#10;&#10;Description automatically generated with medium confidence">
            <a:extLst>
              <a:ext uri="{FF2B5EF4-FFF2-40B4-BE49-F238E27FC236}">
                <a16:creationId xmlns:a16="http://schemas.microsoft.com/office/drawing/2014/main" id="{E9DF3EB2-FAF6-FF07-827D-C25F243F3EA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1216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F8DC9CB-6D29-6410-D3E5-3F3507D6C784}"/>
              </a:ext>
            </a:extLst>
          </p:cNvPr>
          <p:cNvGrpSpPr/>
          <p:nvPr/>
        </p:nvGrpSpPr>
        <p:grpSpPr>
          <a:xfrm>
            <a:off x="1059952" y="385485"/>
            <a:ext cx="11132048" cy="6051858"/>
            <a:chOff x="1639490" y="590989"/>
            <a:chExt cx="10440719" cy="5676022"/>
          </a:xfrm>
        </p:grpSpPr>
        <p:pic>
          <p:nvPicPr>
            <p:cNvPr id="7" name="Picture 6" descr="A picture containing text, wall, indoor&#10;&#10;Description automatically generated">
              <a:extLst>
                <a:ext uri="{FF2B5EF4-FFF2-40B4-BE49-F238E27FC236}">
                  <a16:creationId xmlns:a16="http://schemas.microsoft.com/office/drawing/2014/main" id="{27E90511-DE6F-BDB6-A14A-84A02C1EAB1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39490" y="590989"/>
              <a:ext cx="3821853" cy="5676020"/>
            </a:xfrm>
            <a:prstGeom prst="rect">
              <a:avLst/>
            </a:prstGeom>
          </p:spPr>
        </p:pic>
        <p:pic>
          <p:nvPicPr>
            <p:cNvPr id="8" name="Picture 7" descr="A picture containing text&#10;&#10;Description automatically generated">
              <a:extLst>
                <a:ext uri="{FF2B5EF4-FFF2-40B4-BE49-F238E27FC236}">
                  <a16:creationId xmlns:a16="http://schemas.microsoft.com/office/drawing/2014/main" id="{32D52B76-D87E-0D0B-C11E-B9EE4FA70E8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77068" y="590990"/>
              <a:ext cx="3193708" cy="5676020"/>
            </a:xfrm>
            <a:prstGeom prst="rect">
              <a:avLst/>
            </a:prstGeom>
          </p:spPr>
        </p:pic>
        <p:pic>
          <p:nvPicPr>
            <p:cNvPr id="9" name="Picture 8" descr="A picture containing text&#10;&#10;Description automatically generated">
              <a:extLst>
                <a:ext uri="{FF2B5EF4-FFF2-40B4-BE49-F238E27FC236}">
                  <a16:creationId xmlns:a16="http://schemas.microsoft.com/office/drawing/2014/main" id="{0BDAFC25-4105-7053-1040-AE5E205AEAD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86501" y="590989"/>
              <a:ext cx="3193708" cy="5676022"/>
            </a:xfrm>
            <a:prstGeom prst="rect">
              <a:avLst/>
            </a:prstGeom>
          </p:spPr>
        </p:pic>
      </p:grp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577889A8-08E8-1904-7D20-DFE9A2FD610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515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hand holding a box&#10;&#10;Description automatically generated">
            <a:extLst>
              <a:ext uri="{FF2B5EF4-FFF2-40B4-BE49-F238E27FC236}">
                <a16:creationId xmlns:a16="http://schemas.microsoft.com/office/drawing/2014/main" id="{84959ACB-6CDF-6476-E7A2-CAAA9CA67C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3D511634-5FB4-8496-B9CC-7166158760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3013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B738DFEC-3383-09EF-CB41-F5CB3FD1FB46}"/>
              </a:ext>
            </a:extLst>
          </p:cNvPr>
          <p:cNvGrpSpPr/>
          <p:nvPr/>
        </p:nvGrpSpPr>
        <p:grpSpPr>
          <a:xfrm>
            <a:off x="2473554" y="448509"/>
            <a:ext cx="8221339" cy="5801618"/>
            <a:chOff x="3244520" y="1102933"/>
            <a:chExt cx="6766300" cy="4774829"/>
          </a:xfrm>
        </p:grpSpPr>
        <p:pic>
          <p:nvPicPr>
            <p:cNvPr id="2" name="Picture 1" descr="A picture containing text, indoor&#10;&#10;Description automatically generated">
              <a:extLst>
                <a:ext uri="{FF2B5EF4-FFF2-40B4-BE49-F238E27FC236}">
                  <a16:creationId xmlns:a16="http://schemas.microsoft.com/office/drawing/2014/main" id="{96621762-0EC1-9F69-5094-E9F82E2EB2F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44520" y="1102933"/>
              <a:ext cx="3183219" cy="4774829"/>
            </a:xfrm>
            <a:prstGeom prst="rect">
              <a:avLst/>
            </a:prstGeom>
          </p:spPr>
        </p:pic>
        <p:pic>
          <p:nvPicPr>
            <p:cNvPr id="5" name="Picture 4" descr="A picture containing wall, indoor, floor, vending machine&#10;&#10;Description automatically generated">
              <a:extLst>
                <a:ext uri="{FF2B5EF4-FFF2-40B4-BE49-F238E27FC236}">
                  <a16:creationId xmlns:a16="http://schemas.microsoft.com/office/drawing/2014/main" id="{5DF59AB2-9584-6D15-5CBB-8CEB4DD64BB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01593" y="1102933"/>
              <a:ext cx="3409227" cy="4774828"/>
            </a:xfrm>
            <a:prstGeom prst="rect">
              <a:avLst/>
            </a:prstGeom>
          </p:spPr>
        </p:pic>
      </p:grpSp>
      <p:pic>
        <p:nvPicPr>
          <p:cNvPr id="7" name="Picture 6" descr="Shape&#10;&#10;Description automatically generated with medium confidence">
            <a:extLst>
              <a:ext uri="{FF2B5EF4-FFF2-40B4-BE49-F238E27FC236}">
                <a16:creationId xmlns:a16="http://schemas.microsoft.com/office/drawing/2014/main" id="{C97AF555-2E16-5332-8B9D-EF7ED03DD6B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8468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&#10;&#10;Description automatically generated">
            <a:extLst>
              <a:ext uri="{FF2B5EF4-FFF2-40B4-BE49-F238E27FC236}">
                <a16:creationId xmlns:a16="http://schemas.microsoft.com/office/drawing/2014/main" id="{DA974EEA-B7D8-24CD-93C7-4603074810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4732" y="1043352"/>
            <a:ext cx="3087822" cy="4631733"/>
          </a:xfrm>
          <a:prstGeom prst="rect">
            <a:avLst/>
          </a:prstGeom>
        </p:spPr>
      </p:pic>
      <p:pic>
        <p:nvPicPr>
          <p:cNvPr id="7" name="Picture 6" descr="A picture containing text, indoor, table&#10;&#10;Description automatically generated">
            <a:extLst>
              <a:ext uri="{FF2B5EF4-FFF2-40B4-BE49-F238E27FC236}">
                <a16:creationId xmlns:a16="http://schemas.microsoft.com/office/drawing/2014/main" id="{B51D69F3-CB77-8276-6AF6-EEBD300094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5381" y="1043352"/>
            <a:ext cx="6951819" cy="4634545"/>
          </a:xfrm>
          <a:prstGeom prst="rect">
            <a:avLst/>
          </a:prstGeom>
        </p:spPr>
      </p:pic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7D41800C-4A60-F5CB-7BB3-B4F36630B83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99829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lose-up of a box&#10;&#10;Description automatically generated">
            <a:extLst>
              <a:ext uri="{FF2B5EF4-FFF2-40B4-BE49-F238E27FC236}">
                <a16:creationId xmlns:a16="http://schemas.microsoft.com/office/drawing/2014/main" id="{16C4C01C-C1BA-E6B8-9847-8A93D0F29D8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0"/>
          <a:stretch/>
        </p:blipFill>
        <p:spPr>
          <a:xfrm>
            <a:off x="6504525" y="3429000"/>
            <a:ext cx="6135882" cy="3429000"/>
          </a:xfrm>
          <a:prstGeom prst="rect">
            <a:avLst/>
          </a:prstGeom>
        </p:spPr>
      </p:pic>
      <p:pic>
        <p:nvPicPr>
          <p:cNvPr id="5" name="Picture 4" descr="A black box with white cubes&#10;&#10;Description automatically generated">
            <a:extLst>
              <a:ext uri="{FF2B5EF4-FFF2-40B4-BE49-F238E27FC236}">
                <a16:creationId xmlns:a16="http://schemas.microsoft.com/office/drawing/2014/main" id="{744580CD-7A86-0DA8-82BE-707086EE698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4"/>
          <a:stretch/>
        </p:blipFill>
        <p:spPr>
          <a:xfrm>
            <a:off x="974971" y="3284381"/>
            <a:ext cx="6392982" cy="3573619"/>
          </a:xfrm>
          <a:prstGeom prst="rect">
            <a:avLst/>
          </a:prstGeom>
        </p:spPr>
      </p:pic>
      <p:pic>
        <p:nvPicPr>
          <p:cNvPr id="7" name="Picture 6" descr="A person's hand pushing a box of white boxes&#10;&#10;Description automatically generated">
            <a:extLst>
              <a:ext uri="{FF2B5EF4-FFF2-40B4-BE49-F238E27FC236}">
                <a16:creationId xmlns:a16="http://schemas.microsoft.com/office/drawing/2014/main" id="{8667469F-4765-5055-9EDB-8AA3D53C142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42"/>
          <a:stretch/>
        </p:blipFill>
        <p:spPr>
          <a:xfrm>
            <a:off x="6620607" y="0"/>
            <a:ext cx="6019800" cy="3513722"/>
          </a:xfrm>
          <a:prstGeom prst="rect">
            <a:avLst/>
          </a:prstGeom>
        </p:spPr>
      </p:pic>
      <p:pic>
        <p:nvPicPr>
          <p:cNvPr id="9" name="Picture 8" descr="A close-up of a cigarette holder&#10;&#10;Description automatically generated">
            <a:extLst>
              <a:ext uri="{FF2B5EF4-FFF2-40B4-BE49-F238E27FC236}">
                <a16:creationId xmlns:a16="http://schemas.microsoft.com/office/drawing/2014/main" id="{CF003995-E174-367D-4BCA-620503C7596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4"/>
          <a:stretch/>
        </p:blipFill>
        <p:spPr>
          <a:xfrm>
            <a:off x="1081454" y="0"/>
            <a:ext cx="6286499" cy="3513722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F7C3F57E-1F9B-7929-BEF1-43E99910652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991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CEF0066-B10D-6717-36EF-EF28EA3D3F45}"/>
              </a:ext>
            </a:extLst>
          </p:cNvPr>
          <p:cNvGrpSpPr/>
          <p:nvPr/>
        </p:nvGrpSpPr>
        <p:grpSpPr>
          <a:xfrm>
            <a:off x="1658470" y="991306"/>
            <a:ext cx="9977718" cy="4875388"/>
            <a:chOff x="2554517" y="1317503"/>
            <a:chExt cx="8437691" cy="4122888"/>
          </a:xfrm>
        </p:grpSpPr>
        <p:pic>
          <p:nvPicPr>
            <p:cNvPr id="4" name="Picture 3" descr="A white shelving unit with books&#10;&#10;Description automatically generated with low confidence">
              <a:extLst>
                <a:ext uri="{FF2B5EF4-FFF2-40B4-BE49-F238E27FC236}">
                  <a16:creationId xmlns:a16="http://schemas.microsoft.com/office/drawing/2014/main" id="{AD6CA0A7-1A6C-ACAF-236F-1E6778B0A03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54517" y="1323658"/>
              <a:ext cx="2745861" cy="4116733"/>
            </a:xfrm>
            <a:prstGeom prst="rect">
              <a:avLst/>
            </a:prstGeom>
          </p:spPr>
        </p:pic>
        <p:pic>
          <p:nvPicPr>
            <p:cNvPr id="5" name="Picture 4" descr="Graphical user interface, website&#10;&#10;Description automatically generated">
              <a:extLst>
                <a:ext uri="{FF2B5EF4-FFF2-40B4-BE49-F238E27FC236}">
                  <a16:creationId xmlns:a16="http://schemas.microsoft.com/office/drawing/2014/main" id="{90B99CFA-BA3D-3E34-1B21-A4454E79175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04933" y="1317503"/>
              <a:ext cx="2737628" cy="4116733"/>
            </a:xfrm>
            <a:prstGeom prst="rect">
              <a:avLst/>
            </a:prstGeom>
          </p:spPr>
        </p:pic>
        <p:pic>
          <p:nvPicPr>
            <p:cNvPr id="6" name="Picture 5" descr="A picture containing text&#10;&#10;Description automatically generated">
              <a:extLst>
                <a:ext uri="{FF2B5EF4-FFF2-40B4-BE49-F238E27FC236}">
                  <a16:creationId xmlns:a16="http://schemas.microsoft.com/office/drawing/2014/main" id="{A3E75CED-3F3B-CBCC-DF5B-9FAEB7C27B3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46347" y="1317503"/>
              <a:ext cx="2745861" cy="4116733"/>
            </a:xfrm>
            <a:prstGeom prst="rect">
              <a:avLst/>
            </a:prstGeom>
          </p:spPr>
        </p:pic>
      </p:grpSp>
      <p:pic>
        <p:nvPicPr>
          <p:cNvPr id="7" name="Picture 6" descr="Shape&#10;&#10;Description automatically generated with medium confidence">
            <a:extLst>
              <a:ext uri="{FF2B5EF4-FFF2-40B4-BE49-F238E27FC236}">
                <a16:creationId xmlns:a16="http://schemas.microsoft.com/office/drawing/2014/main" id="{003DAC1B-C910-42E1-F4B9-5C2D678FE5B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1" y="0"/>
            <a:ext cx="1944914" cy="687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6313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9D823E3-9EFA-DD7B-1D0F-90DF70E470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923" t="12299" r="15289" b="2674"/>
          <a:stretch/>
        </p:blipFill>
        <p:spPr>
          <a:xfrm>
            <a:off x="2816739" y="532522"/>
            <a:ext cx="3821584" cy="5792955"/>
          </a:xfrm>
          <a:prstGeom prst="rect">
            <a:avLst/>
          </a:prstGeom>
        </p:spPr>
      </p:pic>
      <p:pic>
        <p:nvPicPr>
          <p:cNvPr id="9" name="Picture 8" descr="A white tall shelf with shelves and shelves with a person's face&#10;&#10;Description automatically generated with medium confidence">
            <a:extLst>
              <a:ext uri="{FF2B5EF4-FFF2-40B4-BE49-F238E27FC236}">
                <a16:creationId xmlns:a16="http://schemas.microsoft.com/office/drawing/2014/main" id="{CB199A9A-93A5-0A4D-1A54-F0A648309FC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93" r="21152"/>
          <a:stretch/>
        </p:blipFill>
        <p:spPr>
          <a:xfrm>
            <a:off x="6871608" y="532522"/>
            <a:ext cx="3461696" cy="5788595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23C29383-DB5C-42C9-0F5A-2D6518811AC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7761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C6340A1-1C50-D30E-89EE-6ED9FCDC6A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721"/>
          <a:stretch/>
        </p:blipFill>
        <p:spPr>
          <a:xfrm>
            <a:off x="1103085" y="0"/>
            <a:ext cx="11088915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0273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machine on the wall&#10;&#10;Description automatically generated with low confidence">
            <a:extLst>
              <a:ext uri="{FF2B5EF4-FFF2-40B4-BE49-F238E27FC236}">
                <a16:creationId xmlns:a16="http://schemas.microsoft.com/office/drawing/2014/main" id="{76F4AE55-372A-1548-4610-B6D284B7A8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391"/>
          <a:stretch/>
        </p:blipFill>
        <p:spPr>
          <a:xfrm>
            <a:off x="1144988" y="0"/>
            <a:ext cx="11047012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1"/>
            <a:ext cx="18595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5819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1"/>
            <a:ext cx="1859573" cy="6858000"/>
          </a:xfrm>
          <a:prstGeom prst="rect">
            <a:avLst/>
          </a:prstGeom>
        </p:spPr>
      </p:pic>
      <p:pic>
        <p:nvPicPr>
          <p:cNvPr id="4" name="Picture 3" descr="A display of cell phones and cell phones&#10;&#10;Description automatically generated">
            <a:extLst>
              <a:ext uri="{FF2B5EF4-FFF2-40B4-BE49-F238E27FC236}">
                <a16:creationId xmlns:a16="http://schemas.microsoft.com/office/drawing/2014/main" id="{A8BF5B54-811E-2189-98F5-EFC4D89337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8081" y="0"/>
            <a:ext cx="7096554" cy="6861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8587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1"/>
            <a:ext cx="1859573" cy="6858000"/>
          </a:xfrm>
          <a:prstGeom prst="rect">
            <a:avLst/>
          </a:prstGeom>
        </p:spPr>
      </p:pic>
      <p:pic>
        <p:nvPicPr>
          <p:cNvPr id="6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76F9D25C-6448-80A6-55A9-F65355B752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9281" y="1124511"/>
            <a:ext cx="8693020" cy="4889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4480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indoor, counter&#10;&#10;Description automatically generated">
            <a:extLst>
              <a:ext uri="{FF2B5EF4-FFF2-40B4-BE49-F238E27FC236}">
                <a16:creationId xmlns:a16="http://schemas.microsoft.com/office/drawing/2014/main" id="{89C7AE18-94E9-7C12-54F1-E05FF6E05F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767" y="0"/>
            <a:ext cx="12190451" cy="6857999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1"/>
            <a:ext cx="18595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5676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A2771A4B-ABE9-5C10-FFC0-2F2ED65BBBF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84"/>
          <a:stretch/>
        </p:blipFill>
        <p:spPr>
          <a:xfrm>
            <a:off x="497940" y="0"/>
            <a:ext cx="11694060" cy="6858000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B27A2C81-C9B4-C4C7-17CE-49BE99C45C0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46450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E39E5C-F1DC-DD01-A29C-47F084DE4B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300"/>
          <a:stretch/>
        </p:blipFill>
        <p:spPr>
          <a:xfrm>
            <a:off x="740277" y="-1"/>
            <a:ext cx="11451723" cy="6857999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1"/>
            <a:ext cx="18595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66389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E9C1C25-4572-E5DF-7B1A-F1CB10B162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769"/>
          <a:stretch/>
        </p:blipFill>
        <p:spPr>
          <a:xfrm>
            <a:off x="622779" y="0"/>
            <a:ext cx="11569221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99101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  <p:pic>
        <p:nvPicPr>
          <p:cNvPr id="5" name="Picture 4" descr="A group of shelves with white containers&#10;&#10;Description automatically generated with medium confidence">
            <a:extLst>
              <a:ext uri="{FF2B5EF4-FFF2-40B4-BE49-F238E27FC236}">
                <a16:creationId xmlns:a16="http://schemas.microsoft.com/office/drawing/2014/main" id="{037354AB-FE97-EE5A-5961-C7FF490E6B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08"/>
          <a:stretch/>
        </p:blipFill>
        <p:spPr>
          <a:xfrm>
            <a:off x="2797171" y="1"/>
            <a:ext cx="71446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02730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FAA9682F-9B46-C24C-578E-2E5DF99AAD68}"/>
              </a:ext>
            </a:extLst>
          </p:cNvPr>
          <p:cNvSpPr txBox="1">
            <a:spLocks/>
          </p:cNvSpPr>
          <p:nvPr/>
        </p:nvSpPr>
        <p:spPr>
          <a:xfrm>
            <a:off x="399662" y="5519932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178" name="Title 1">
            <a:extLst>
              <a:ext uri="{FF2B5EF4-FFF2-40B4-BE49-F238E27FC236}">
                <a16:creationId xmlns:a16="http://schemas.microsoft.com/office/drawing/2014/main" id="{2605054C-7E24-A65B-2555-6E4BCE8EF53F}"/>
              </a:ext>
            </a:extLst>
          </p:cNvPr>
          <p:cNvSpPr txBox="1">
            <a:spLocks/>
          </p:cNvSpPr>
          <p:nvPr/>
        </p:nvSpPr>
        <p:spPr>
          <a:xfrm rot="10800000">
            <a:off x="3110009" y="5797487"/>
            <a:ext cx="485737" cy="64332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878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pic>
        <p:nvPicPr>
          <p:cNvPr id="2" name="Picture 1" descr="A black stand with multiple screens&#10;&#10;Description automatically generated">
            <a:extLst>
              <a:ext uri="{FF2B5EF4-FFF2-40B4-BE49-F238E27FC236}">
                <a16:creationId xmlns:a16="http://schemas.microsoft.com/office/drawing/2014/main" id="{98936AEE-6CC6-8E52-8A02-2FB85CE020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55" t="3234" r="10035" b="4562"/>
          <a:stretch/>
        </p:blipFill>
        <p:spPr>
          <a:xfrm>
            <a:off x="4209158" y="131082"/>
            <a:ext cx="4294436" cy="6595836"/>
          </a:xfrm>
          <a:prstGeom prst="rect">
            <a:avLst/>
          </a:prstGeom>
        </p:spPr>
      </p:pic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3E9B77C3-B870-FDB3-8B61-FF4EFFA9BC0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5885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&#10;&#10;Description automatically generated">
            <a:extLst>
              <a:ext uri="{FF2B5EF4-FFF2-40B4-BE49-F238E27FC236}">
                <a16:creationId xmlns:a16="http://schemas.microsoft.com/office/drawing/2014/main" id="{69239128-32E4-CFD7-DAC9-A90B3BA4CB8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44" r="15589"/>
          <a:stretch/>
        </p:blipFill>
        <p:spPr>
          <a:xfrm>
            <a:off x="2666542" y="264152"/>
            <a:ext cx="7770233" cy="6329696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2343BAED-D449-4CA5-9873-E14EA4B8F99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144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A174D944-2E9B-F111-1CCB-AFD57F148137}"/>
              </a:ext>
            </a:extLst>
          </p:cNvPr>
          <p:cNvGrpSpPr/>
          <p:nvPr/>
        </p:nvGrpSpPr>
        <p:grpSpPr>
          <a:xfrm>
            <a:off x="1994908" y="509495"/>
            <a:ext cx="9407111" cy="5839010"/>
            <a:chOff x="2936857" y="945736"/>
            <a:chExt cx="7998998" cy="4964992"/>
          </a:xfrm>
        </p:grpSpPr>
        <p:pic>
          <p:nvPicPr>
            <p:cNvPr id="5" name="Picture 4" descr="A group of shelves with cigarettes&#10;&#10;Description automatically generated">
              <a:extLst>
                <a:ext uri="{FF2B5EF4-FFF2-40B4-BE49-F238E27FC236}">
                  <a16:creationId xmlns:a16="http://schemas.microsoft.com/office/drawing/2014/main" id="{7D1FB386-3356-FEA5-EDD1-754CBC58F5F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998" t="3128" r="47567" b="4390"/>
            <a:stretch/>
          </p:blipFill>
          <p:spPr>
            <a:xfrm>
              <a:off x="2936857" y="947273"/>
              <a:ext cx="3399288" cy="4963454"/>
            </a:xfrm>
            <a:prstGeom prst="rect">
              <a:avLst/>
            </a:prstGeom>
          </p:spPr>
        </p:pic>
        <p:pic>
          <p:nvPicPr>
            <p:cNvPr id="7" name="Picture 6" descr="A group of cigarettes and cigarettes on display&#10;&#10;Description automatically generated">
              <a:extLst>
                <a:ext uri="{FF2B5EF4-FFF2-40B4-BE49-F238E27FC236}">
                  <a16:creationId xmlns:a16="http://schemas.microsoft.com/office/drawing/2014/main" id="{F3460270-0720-3239-AC5E-5168A21AC5E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160" t="7916" r="12038" b="13832"/>
            <a:stretch/>
          </p:blipFill>
          <p:spPr>
            <a:xfrm>
              <a:off x="6742546" y="945736"/>
              <a:ext cx="4193309" cy="4964992"/>
            </a:xfrm>
            <a:prstGeom prst="rect">
              <a:avLst/>
            </a:prstGeom>
          </p:spPr>
        </p:pic>
      </p:grp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E66B0CE3-D3DD-F395-1D08-F3E46CDABC9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21472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shelves with beverages&#10;&#10;Description automatically generated with medium confidence">
            <a:extLst>
              <a:ext uri="{FF2B5EF4-FFF2-40B4-BE49-F238E27FC236}">
                <a16:creationId xmlns:a16="http://schemas.microsoft.com/office/drawing/2014/main" id="{DB1A86B9-2E80-E32C-55E0-9D936D6CB50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37" t="9371" r="14933" b="7854"/>
          <a:stretch/>
        </p:blipFill>
        <p:spPr>
          <a:xfrm>
            <a:off x="1063299" y="0"/>
            <a:ext cx="11128701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3B799B4F-084B-3961-5BEA-E42D0EEA9D3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68191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5D44E45C-0691-A766-DF54-51A16FAE76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306"/>
          <a:stretch/>
        </p:blipFill>
        <p:spPr>
          <a:xfrm>
            <a:off x="1009104" y="0"/>
            <a:ext cx="11182896" cy="6860198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33B5AF6C-3B42-186F-59D2-D9D3763E4CE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53637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&#10;&#10;Description automatically generated">
            <a:extLst>
              <a:ext uri="{FF2B5EF4-FFF2-40B4-BE49-F238E27FC236}">
                <a16:creationId xmlns:a16="http://schemas.microsoft.com/office/drawing/2014/main" id="{ABECB8C1-8696-27C9-5ED8-199C8C9E3C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98" t="7694" r="34961" b="5307"/>
          <a:stretch/>
        </p:blipFill>
        <p:spPr>
          <a:xfrm>
            <a:off x="3706113" y="341072"/>
            <a:ext cx="3595712" cy="6389940"/>
          </a:xfrm>
          <a:prstGeom prst="rect">
            <a:avLst/>
          </a:prstGeom>
        </p:spPr>
      </p:pic>
      <p:pic>
        <p:nvPicPr>
          <p:cNvPr id="5" name="Picture 4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29DB44D2-7FE2-9787-C2E8-CA1B647F894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69" t="6829" r="34870" b="7484"/>
          <a:stretch/>
        </p:blipFill>
        <p:spPr>
          <a:xfrm>
            <a:off x="7968014" y="468060"/>
            <a:ext cx="4223986" cy="638994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C6A49823-B3C2-A92C-6A02-3F0BCE4DF46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87336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5AB6E4C2-CE3A-AD9F-47E9-B32FE3A144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586" b="3739"/>
          <a:stretch/>
        </p:blipFill>
        <p:spPr>
          <a:xfrm>
            <a:off x="929786" y="1424703"/>
            <a:ext cx="5907395" cy="3617843"/>
          </a:xfrm>
          <a:prstGeom prst="rect">
            <a:avLst/>
          </a:prstGeom>
        </p:spPr>
      </p:pic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527BEA75-2AD3-2046-B1FA-E3F03F6122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38" r="6814"/>
          <a:stretch/>
        </p:blipFill>
        <p:spPr>
          <a:xfrm>
            <a:off x="6851781" y="1447137"/>
            <a:ext cx="5340219" cy="3595409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78393B42-ADFB-9551-1E97-D9B257718F1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93730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98A53D6-6CF5-ABA0-C125-94C7AC61BD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965" y="-22435"/>
            <a:ext cx="69469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8A65446-5646-CF92-09E6-71CC52F35D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3820" y="-22435"/>
            <a:ext cx="6946900" cy="685800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B9D2935F-23C9-1A22-F6CE-636CC49D8A5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1782925" cy="686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70590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E1577B5-7A3C-33E5-1B44-75E3F5200A4C}"/>
              </a:ext>
            </a:extLst>
          </p:cNvPr>
          <p:cNvSpPr txBox="1">
            <a:spLocks/>
          </p:cNvSpPr>
          <p:nvPr/>
        </p:nvSpPr>
        <p:spPr>
          <a:xfrm>
            <a:off x="10084461" y="2966579"/>
            <a:ext cx="4765924" cy="192486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97" dirty="0">
                <a:solidFill>
                  <a:schemeClr val="accent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BG </a:t>
            </a:r>
            <a:r>
              <a:rPr lang="en-US" sz="797" dirty="0">
                <a:solidFill>
                  <a:sysClr val="windowText" lastClr="000000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REKLAM GMBH</a:t>
            </a:r>
          </a:p>
          <a:p>
            <a:endParaRPr lang="en-US" sz="797" dirty="0">
              <a:solidFill>
                <a:sysClr val="windowText" lastClr="000000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  <a:p>
            <a:r>
              <a:rPr lang="en-US" sz="797" dirty="0" err="1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Leverkusenstraße</a:t>
            </a:r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 3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22761 Hamburg, Deutschland</a:t>
            </a:r>
          </a:p>
          <a:p>
            <a:endParaRPr lang="en-US" sz="797" dirty="0">
              <a:solidFill>
                <a:sysClr val="windowText" lastClr="000000"/>
              </a:solidFill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hamburg@bgreklam.com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+49 40 85413003</a:t>
            </a:r>
            <a:endParaRPr lang="en-US" sz="797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2249567-112F-5700-5922-E52364649282}"/>
              </a:ext>
            </a:extLst>
          </p:cNvPr>
          <p:cNvSpPr txBox="1">
            <a:spLocks/>
          </p:cNvSpPr>
          <p:nvPr/>
        </p:nvSpPr>
        <p:spPr>
          <a:xfrm>
            <a:off x="10084461" y="1198434"/>
            <a:ext cx="4688550" cy="192486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97" dirty="0">
                <a:solidFill>
                  <a:schemeClr val="accent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BG</a:t>
            </a:r>
            <a:r>
              <a:rPr lang="en-US" sz="797" dirty="0">
                <a:solidFill>
                  <a:sysClr val="windowText" lastClr="000000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 REKLAM</a:t>
            </a:r>
          </a:p>
          <a:p>
            <a:endParaRPr lang="en-US" sz="797" dirty="0">
              <a:solidFill>
                <a:sysClr val="windowText" lastClr="000000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PRODUCTION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29. </a:t>
            </a:r>
            <a:r>
              <a:rPr lang="en-US" sz="797" dirty="0" err="1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Novembra</a:t>
            </a:r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 1M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11460 Belgrade, Serbia</a:t>
            </a:r>
          </a:p>
          <a:p>
            <a:endParaRPr lang="en-US" sz="797" dirty="0">
              <a:solidFill>
                <a:sysClr val="windowText" lastClr="000000"/>
              </a:solidFill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info@bgreklam.com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+381 11 785 64 64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+381 60 68 69 110</a:t>
            </a:r>
            <a:endParaRPr lang="en-US" sz="797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D591A473-2BB1-90F1-3747-D27DC357B76A}"/>
              </a:ext>
            </a:extLst>
          </p:cNvPr>
          <p:cNvSpPr txBox="1">
            <a:spLocks/>
          </p:cNvSpPr>
          <p:nvPr/>
        </p:nvSpPr>
        <p:spPr>
          <a:xfrm>
            <a:off x="10123147" y="4454052"/>
            <a:ext cx="4688550" cy="192486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97" dirty="0">
                <a:solidFill>
                  <a:schemeClr val="accent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BG</a:t>
            </a:r>
            <a:r>
              <a:rPr lang="en-US" sz="797" dirty="0">
                <a:solidFill>
                  <a:sysClr val="windowText" lastClr="000000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 REKLAM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Montserrat" panose="00000500000000000000" pitchFamily="50" charset="0"/>
                <a:ea typeface="Inter Medium" panose="02000603000000020004" pitchFamily="50" charset="0"/>
                <a:cs typeface="Poppins SemiBold" panose="00000700000000000000" pitchFamily="2" charset="0"/>
              </a:rPr>
              <a:t>UK LTD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2588 Davenport House,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207 Regent St</a:t>
            </a: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London, W1B 3HH, UK</a:t>
            </a:r>
          </a:p>
          <a:p>
            <a:endParaRPr lang="en-US" sz="797" dirty="0">
              <a:solidFill>
                <a:sysClr val="windowText" lastClr="000000"/>
              </a:solidFill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  <a:p>
            <a:r>
              <a:rPr lang="en-US" sz="797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+44 75 4288 2312</a:t>
            </a:r>
            <a:endParaRPr lang="en-US" sz="797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E79ACCB-75AB-424E-6E8A-569B187E6B46}"/>
              </a:ext>
            </a:extLst>
          </p:cNvPr>
          <p:cNvSpPr txBox="1">
            <a:spLocks/>
          </p:cNvSpPr>
          <p:nvPr/>
        </p:nvSpPr>
        <p:spPr>
          <a:xfrm>
            <a:off x="4337837" y="2601347"/>
            <a:ext cx="4974329" cy="1141227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81" dirty="0">
                <a:solidFill>
                  <a:sysClr val="windowText" lastClr="000000"/>
                </a:solidFill>
                <a:latin typeface="Poppins Black" panose="00000A00000000000000" pitchFamily="50" charset="0"/>
                <a:ea typeface="Adobe Heiti Std R" panose="020B0400000000000000" pitchFamily="34" charset="-128"/>
                <a:cs typeface="Poppins Black" panose="00000A00000000000000" pitchFamily="50" charset="0"/>
              </a:rPr>
              <a:t>Thank You.</a:t>
            </a:r>
            <a:endParaRPr lang="en-US" sz="4881" dirty="0">
              <a:solidFill>
                <a:schemeClr val="bg1"/>
              </a:solidFill>
              <a:latin typeface="Poppins Black" panose="00000A00000000000000" pitchFamily="50" charset="0"/>
              <a:ea typeface="Adobe Heiti Std R" panose="020B0400000000000000" pitchFamily="34" charset="-128"/>
              <a:cs typeface="Poppins Black" panose="00000A00000000000000" pitchFamily="50" charset="0"/>
            </a:endParaRPr>
          </a:p>
        </p:txBody>
      </p:sp>
      <p:pic>
        <p:nvPicPr>
          <p:cNvPr id="15" name="Picture 14" descr="Shape&#10;&#10;Description automatically generated">
            <a:extLst>
              <a:ext uri="{FF2B5EF4-FFF2-40B4-BE49-F238E27FC236}">
                <a16:creationId xmlns:a16="http://schemas.microsoft.com/office/drawing/2014/main" id="{DA918B1A-B00E-B3D3-D569-2A9231FA03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226"/>
            <a:ext cx="1326097" cy="55033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23A0CFB-57E2-71B6-3B2E-96DB4D576F24}"/>
              </a:ext>
            </a:extLst>
          </p:cNvPr>
          <p:cNvCxnSpPr>
            <a:cxnSpLocks/>
          </p:cNvCxnSpPr>
          <p:nvPr/>
        </p:nvCxnSpPr>
        <p:spPr>
          <a:xfrm flipV="1">
            <a:off x="9756827" y="823391"/>
            <a:ext cx="9749" cy="48367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204A610F-5BF9-5EBC-16A7-FE2E504F5ACD}"/>
              </a:ext>
            </a:extLst>
          </p:cNvPr>
          <p:cNvSpPr txBox="1"/>
          <p:nvPr/>
        </p:nvSpPr>
        <p:spPr>
          <a:xfrm>
            <a:off x="5339339" y="3509404"/>
            <a:ext cx="2252175" cy="2762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95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www.bgreklam.com</a:t>
            </a:r>
          </a:p>
        </p:txBody>
      </p:sp>
    </p:spTree>
    <p:extLst>
      <p:ext uri="{BB962C8B-B14F-4D97-AF65-F5344CB8AC3E}">
        <p14:creationId xmlns:p14="http://schemas.microsoft.com/office/powerpoint/2010/main" val="10071767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4267</TotalTime>
  <Words>817</Words>
  <Application>Microsoft Office PowerPoint</Application>
  <PresentationFormat>Widescreen</PresentationFormat>
  <Paragraphs>134</Paragraphs>
  <Slides>51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51</vt:i4>
      </vt:variant>
    </vt:vector>
  </HeadingPairs>
  <TitlesOfParts>
    <vt:vector size="64" baseType="lpstr">
      <vt:lpstr>Arial</vt:lpstr>
      <vt:lpstr>Calibri</vt:lpstr>
      <vt:lpstr>Calibri Light</vt:lpstr>
      <vt:lpstr>Montserrat</vt:lpstr>
      <vt:lpstr>Open Sans</vt:lpstr>
      <vt:lpstr>Poppins</vt:lpstr>
      <vt:lpstr>Poppins Black</vt:lpstr>
      <vt:lpstr>Poppins ExtraBold</vt:lpstr>
      <vt:lpstr>Poppins Light</vt:lpstr>
      <vt:lpstr>Poppins Medium</vt:lpstr>
      <vt:lpstr>Poppins SemiBold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Aleksandra Ristic</dc:creator>
  <cp:lastModifiedBy>Milos Cubrilo</cp:lastModifiedBy>
  <cp:revision>55</cp:revision>
  <dcterms:created xsi:type="dcterms:W3CDTF">2023-05-17T14:26:01Z</dcterms:created>
  <dcterms:modified xsi:type="dcterms:W3CDTF">2024-09-18T12:41:33Z</dcterms:modified>
</cp:coreProperties>
</file>