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687" r:id="rId2"/>
    <p:sldId id="676" r:id="rId3"/>
    <p:sldId id="677" r:id="rId4"/>
    <p:sldId id="684" r:id="rId5"/>
    <p:sldId id="681" r:id="rId6"/>
    <p:sldId id="685" r:id="rId7"/>
    <p:sldId id="686" r:id="rId8"/>
    <p:sldId id="690" r:id="rId9"/>
    <p:sldId id="683" r:id="rId10"/>
    <p:sldId id="288"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88" userDrawn="1">
          <p15:clr>
            <a:srgbClr val="A4A3A4"/>
          </p15:clr>
        </p15:guide>
        <p15:guide id="2" pos="7272" userDrawn="1">
          <p15:clr>
            <a:srgbClr val="A4A3A4"/>
          </p15:clr>
        </p15:guide>
        <p15:guide id="3" orient="horz" pos="4008" userDrawn="1">
          <p15:clr>
            <a:srgbClr val="A4A3A4"/>
          </p15:clr>
        </p15:guide>
        <p15:guide id="4" pos="456" userDrawn="1">
          <p15:clr>
            <a:srgbClr val="A4A3A4"/>
          </p15:clr>
        </p15:guide>
        <p15:guide id="5" orient="horz" pos="26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6D65"/>
    <a:srgbClr val="EA4134"/>
    <a:srgbClr val="0282BF"/>
    <a:srgbClr val="0083BF"/>
    <a:srgbClr val="0E2B63"/>
    <a:srgbClr val="0D507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1CD056-A5C0-45D7-B240-69B7756532F4}" v="3" dt="2024-09-17T12:56:18.0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80" autoAdjust="0"/>
    <p:restoredTop sz="97152" autoAdjust="0"/>
  </p:normalViewPr>
  <p:slideViewPr>
    <p:cSldViewPr snapToGrid="0">
      <p:cViewPr>
        <p:scale>
          <a:sx n="118" d="100"/>
          <a:sy n="118" d="100"/>
        </p:scale>
        <p:origin x="1914" y="936"/>
      </p:cViewPr>
      <p:guideLst>
        <p:guide orient="horz" pos="888"/>
        <p:guide pos="7272"/>
        <p:guide orient="horz" pos="4008"/>
        <p:guide pos="456"/>
        <p:guide orient="horz" pos="2688"/>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ka Stanic" userId="5273b23f-0365-4656-98f5-3487b59a00d9" providerId="ADAL" clId="{311CD056-A5C0-45D7-B240-69B7756532F4}"/>
    <pc:docChg chg="undo custSel addSld delSld modSld">
      <pc:chgData name="Luka Stanic" userId="5273b23f-0365-4656-98f5-3487b59a00d9" providerId="ADAL" clId="{311CD056-A5C0-45D7-B240-69B7756532F4}" dt="2024-09-17T13:02:53.830" v="565" actId="20577"/>
      <pc:docMkLst>
        <pc:docMk/>
      </pc:docMkLst>
      <pc:sldChg chg="modSp mod">
        <pc:chgData name="Luka Stanic" userId="5273b23f-0365-4656-98f5-3487b59a00d9" providerId="ADAL" clId="{311CD056-A5C0-45D7-B240-69B7756532F4}" dt="2024-09-17T13:00:27.584" v="490" actId="20577"/>
        <pc:sldMkLst>
          <pc:docMk/>
          <pc:sldMk cId="3089734339" sldId="676"/>
        </pc:sldMkLst>
        <pc:spChg chg="mod">
          <ac:chgData name="Luka Stanic" userId="5273b23f-0365-4656-98f5-3487b59a00d9" providerId="ADAL" clId="{311CD056-A5C0-45D7-B240-69B7756532F4}" dt="2024-09-17T13:00:27.584" v="490" actId="20577"/>
          <ac:spMkLst>
            <pc:docMk/>
            <pc:sldMk cId="3089734339" sldId="676"/>
            <ac:spMk id="7" creationId="{0E6D9FD2-3AA5-7201-3724-C0EA8449F143}"/>
          </ac:spMkLst>
        </pc:spChg>
      </pc:sldChg>
      <pc:sldChg chg="modSp mod">
        <pc:chgData name="Luka Stanic" userId="5273b23f-0365-4656-98f5-3487b59a00d9" providerId="ADAL" clId="{311CD056-A5C0-45D7-B240-69B7756532F4}" dt="2024-09-17T13:01:35.019" v="493" actId="20577"/>
        <pc:sldMkLst>
          <pc:docMk/>
          <pc:sldMk cId="2005044215" sldId="677"/>
        </pc:sldMkLst>
        <pc:spChg chg="mod">
          <ac:chgData name="Luka Stanic" userId="5273b23f-0365-4656-98f5-3487b59a00d9" providerId="ADAL" clId="{311CD056-A5C0-45D7-B240-69B7756532F4}" dt="2024-09-17T13:01:35.019" v="493" actId="20577"/>
          <ac:spMkLst>
            <pc:docMk/>
            <pc:sldMk cId="2005044215" sldId="677"/>
            <ac:spMk id="6" creationId="{A712EB4B-F583-5164-0063-27BA4224D50F}"/>
          </ac:spMkLst>
        </pc:spChg>
      </pc:sldChg>
      <pc:sldChg chg="modSp mod">
        <pc:chgData name="Luka Stanic" userId="5273b23f-0365-4656-98f5-3487b59a00d9" providerId="ADAL" clId="{311CD056-A5C0-45D7-B240-69B7756532F4}" dt="2024-09-17T12:55:10.883" v="190" actId="20577"/>
        <pc:sldMkLst>
          <pc:docMk/>
          <pc:sldMk cId="3580672970" sldId="681"/>
        </pc:sldMkLst>
        <pc:spChg chg="mod">
          <ac:chgData name="Luka Stanic" userId="5273b23f-0365-4656-98f5-3487b59a00d9" providerId="ADAL" clId="{311CD056-A5C0-45D7-B240-69B7756532F4}" dt="2024-09-17T12:55:10.883" v="190" actId="20577"/>
          <ac:spMkLst>
            <pc:docMk/>
            <pc:sldMk cId="3580672970" sldId="681"/>
            <ac:spMk id="6" creationId="{A712EB4B-F583-5164-0063-27BA4224D50F}"/>
          </ac:spMkLst>
        </pc:spChg>
      </pc:sldChg>
      <pc:sldChg chg="new del">
        <pc:chgData name="Luka Stanic" userId="5273b23f-0365-4656-98f5-3487b59a00d9" providerId="ADAL" clId="{311CD056-A5C0-45D7-B240-69B7756532F4}" dt="2024-09-17T12:44:13.628" v="1" actId="680"/>
        <pc:sldMkLst>
          <pc:docMk/>
          <pc:sldMk cId="2050784110" sldId="684"/>
        </pc:sldMkLst>
      </pc:sldChg>
      <pc:sldChg chg="modSp add mod">
        <pc:chgData name="Luka Stanic" userId="5273b23f-0365-4656-98f5-3487b59a00d9" providerId="ADAL" clId="{311CD056-A5C0-45D7-B240-69B7756532F4}" dt="2024-09-17T13:02:53.830" v="565" actId="20577"/>
        <pc:sldMkLst>
          <pc:docMk/>
          <pc:sldMk cId="2238961323" sldId="684"/>
        </pc:sldMkLst>
        <pc:spChg chg="mod">
          <ac:chgData name="Luka Stanic" userId="5273b23f-0365-4656-98f5-3487b59a00d9" providerId="ADAL" clId="{311CD056-A5C0-45D7-B240-69B7756532F4}" dt="2024-09-17T12:44:31.753" v="59" actId="20577"/>
          <ac:spMkLst>
            <pc:docMk/>
            <pc:sldMk cId="2238961323" sldId="684"/>
            <ac:spMk id="4" creationId="{DA9C4EFC-EADB-1877-F195-B8965DC7776C}"/>
          </ac:spMkLst>
        </pc:spChg>
        <pc:spChg chg="mod">
          <ac:chgData name="Luka Stanic" userId="5273b23f-0365-4656-98f5-3487b59a00d9" providerId="ADAL" clId="{311CD056-A5C0-45D7-B240-69B7756532F4}" dt="2024-09-17T13:02:53.830" v="565" actId="20577"/>
          <ac:spMkLst>
            <pc:docMk/>
            <pc:sldMk cId="2238961323" sldId="684"/>
            <ac:spMk id="6" creationId="{A712EB4B-F583-5164-0063-27BA4224D50F}"/>
          </ac:spMkLst>
        </pc:spChg>
      </pc:sldChg>
      <pc:sldChg chg="modSp add mod">
        <pc:chgData name="Luka Stanic" userId="5273b23f-0365-4656-98f5-3487b59a00d9" providerId="ADAL" clId="{311CD056-A5C0-45D7-B240-69B7756532F4}" dt="2024-09-17T12:56:12.194" v="340" actId="20577"/>
        <pc:sldMkLst>
          <pc:docMk/>
          <pc:sldMk cId="4242559873" sldId="685"/>
        </pc:sldMkLst>
        <pc:spChg chg="mod">
          <ac:chgData name="Luka Stanic" userId="5273b23f-0365-4656-98f5-3487b59a00d9" providerId="ADAL" clId="{311CD056-A5C0-45D7-B240-69B7756532F4}" dt="2024-09-17T12:56:12.194" v="340" actId="20577"/>
          <ac:spMkLst>
            <pc:docMk/>
            <pc:sldMk cId="4242559873" sldId="685"/>
            <ac:spMk id="4" creationId="{DA9C4EFC-EADB-1877-F195-B8965DC7776C}"/>
          </ac:spMkLst>
        </pc:spChg>
        <pc:spChg chg="mod">
          <ac:chgData name="Luka Stanic" userId="5273b23f-0365-4656-98f5-3487b59a00d9" providerId="ADAL" clId="{311CD056-A5C0-45D7-B240-69B7756532F4}" dt="2024-09-17T12:55:45.470" v="338" actId="20577"/>
          <ac:spMkLst>
            <pc:docMk/>
            <pc:sldMk cId="4242559873" sldId="685"/>
            <ac:spMk id="6" creationId="{A712EB4B-F583-5164-0063-27BA4224D50F}"/>
          </ac:spMkLst>
        </pc:spChg>
      </pc:sldChg>
      <pc:sldChg chg="modSp add mod">
        <pc:chgData name="Luka Stanic" userId="5273b23f-0365-4656-98f5-3487b59a00d9" providerId="ADAL" clId="{311CD056-A5C0-45D7-B240-69B7756532F4}" dt="2024-09-17T12:56:53.145" v="487" actId="5793"/>
        <pc:sldMkLst>
          <pc:docMk/>
          <pc:sldMk cId="214432117" sldId="686"/>
        </pc:sldMkLst>
        <pc:spChg chg="mod">
          <ac:chgData name="Luka Stanic" userId="5273b23f-0365-4656-98f5-3487b59a00d9" providerId="ADAL" clId="{311CD056-A5C0-45D7-B240-69B7756532F4}" dt="2024-09-17T12:56:32.534" v="409" actId="20577"/>
          <ac:spMkLst>
            <pc:docMk/>
            <pc:sldMk cId="214432117" sldId="686"/>
            <ac:spMk id="4" creationId="{DA9C4EFC-EADB-1877-F195-B8965DC7776C}"/>
          </ac:spMkLst>
        </pc:spChg>
        <pc:spChg chg="mod">
          <ac:chgData name="Luka Stanic" userId="5273b23f-0365-4656-98f5-3487b59a00d9" providerId="ADAL" clId="{311CD056-A5C0-45D7-B240-69B7756532F4}" dt="2024-09-17T12:56:53.145" v="487" actId="5793"/>
          <ac:spMkLst>
            <pc:docMk/>
            <pc:sldMk cId="214432117" sldId="686"/>
            <ac:spMk id="6" creationId="{A712EB4B-F583-5164-0063-27BA4224D50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r-R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D5C2C5-D05D-40FB-83CA-7AF9DCB5DE36}" type="datetimeFigureOut">
              <a:rPr lang="sr-RS" smtClean="0"/>
              <a:t>09/17/2024</a:t>
            </a:fld>
            <a:endParaRPr lang="sr-R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r-R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R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r-R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CD4DE2-D3E2-4A99-AAA9-46D912DCB6EB}" type="slidenum">
              <a:rPr lang="sr-RS" smtClean="0"/>
              <a:t>‹#›</a:t>
            </a:fld>
            <a:endParaRPr lang="sr-RS"/>
          </a:p>
        </p:txBody>
      </p:sp>
    </p:spTree>
    <p:extLst>
      <p:ext uri="{BB962C8B-B14F-4D97-AF65-F5344CB8AC3E}">
        <p14:creationId xmlns:p14="http://schemas.microsoft.com/office/powerpoint/2010/main" val="1068287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E5FD4-CA2A-9867-2C57-CA2261A3EA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F0444F8-17C3-2C4A-9053-00C11701A6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442BA3F-25BD-50FC-8A19-B5C012AFF884}"/>
              </a:ext>
            </a:extLst>
          </p:cNvPr>
          <p:cNvSpPr>
            <a:spLocks noGrp="1"/>
          </p:cNvSpPr>
          <p:nvPr>
            <p:ph type="dt" sz="half" idx="10"/>
          </p:nvPr>
        </p:nvSpPr>
        <p:spPr/>
        <p:txBody>
          <a:bodyPr/>
          <a:lstStyle/>
          <a:p>
            <a:fld id="{D72DDD6A-D4A8-470F-927C-AF2BE3A1E7A6}" type="datetimeFigureOut">
              <a:rPr lang="en-GB" smtClean="0"/>
              <a:t>17/09/2024</a:t>
            </a:fld>
            <a:endParaRPr lang="en-GB"/>
          </a:p>
        </p:txBody>
      </p:sp>
      <p:sp>
        <p:nvSpPr>
          <p:cNvPr id="5" name="Footer Placeholder 4">
            <a:extLst>
              <a:ext uri="{FF2B5EF4-FFF2-40B4-BE49-F238E27FC236}">
                <a16:creationId xmlns:a16="http://schemas.microsoft.com/office/drawing/2014/main" id="{573102DE-D23A-8226-5D18-0A16223C65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ACA970-68DD-E11B-67E6-7C21FB6D83B4}"/>
              </a:ext>
            </a:extLst>
          </p:cNvPr>
          <p:cNvSpPr>
            <a:spLocks noGrp="1"/>
          </p:cNvSpPr>
          <p:nvPr>
            <p:ph type="sldNum" sz="quarter" idx="12"/>
          </p:nvPr>
        </p:nvSpPr>
        <p:spPr/>
        <p:txBody>
          <a:bodyPr/>
          <a:lstStyle/>
          <a:p>
            <a:fld id="{99C4A57D-BB60-4D8C-AAE3-9AD9BFFE1F37}" type="slidenum">
              <a:rPr lang="en-GB" smtClean="0"/>
              <a:t>‹#›</a:t>
            </a:fld>
            <a:endParaRPr lang="en-GB"/>
          </a:p>
        </p:txBody>
      </p:sp>
    </p:spTree>
    <p:extLst>
      <p:ext uri="{BB962C8B-B14F-4D97-AF65-F5344CB8AC3E}">
        <p14:creationId xmlns:p14="http://schemas.microsoft.com/office/powerpoint/2010/main" val="2384380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1A6C8-2D2F-67DB-047E-9A495D21061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558DCA4-C617-2202-2B1C-88F530D3C7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191B36-A9C4-E69B-F93E-198C3E310454}"/>
              </a:ext>
            </a:extLst>
          </p:cNvPr>
          <p:cNvSpPr>
            <a:spLocks noGrp="1"/>
          </p:cNvSpPr>
          <p:nvPr>
            <p:ph type="dt" sz="half" idx="10"/>
          </p:nvPr>
        </p:nvSpPr>
        <p:spPr/>
        <p:txBody>
          <a:bodyPr/>
          <a:lstStyle/>
          <a:p>
            <a:fld id="{D72DDD6A-D4A8-470F-927C-AF2BE3A1E7A6}" type="datetimeFigureOut">
              <a:rPr lang="en-GB" smtClean="0"/>
              <a:t>17/09/2024</a:t>
            </a:fld>
            <a:endParaRPr lang="en-GB"/>
          </a:p>
        </p:txBody>
      </p:sp>
      <p:sp>
        <p:nvSpPr>
          <p:cNvPr id="5" name="Footer Placeholder 4">
            <a:extLst>
              <a:ext uri="{FF2B5EF4-FFF2-40B4-BE49-F238E27FC236}">
                <a16:creationId xmlns:a16="http://schemas.microsoft.com/office/drawing/2014/main" id="{B969F73A-B821-8961-3410-F23B6F5FE9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705761-1FED-A819-BF38-E792FD3DAC0B}"/>
              </a:ext>
            </a:extLst>
          </p:cNvPr>
          <p:cNvSpPr>
            <a:spLocks noGrp="1"/>
          </p:cNvSpPr>
          <p:nvPr>
            <p:ph type="sldNum" sz="quarter" idx="12"/>
          </p:nvPr>
        </p:nvSpPr>
        <p:spPr/>
        <p:txBody>
          <a:bodyPr/>
          <a:lstStyle/>
          <a:p>
            <a:fld id="{99C4A57D-BB60-4D8C-AAE3-9AD9BFFE1F37}" type="slidenum">
              <a:rPr lang="en-GB" smtClean="0"/>
              <a:t>‹#›</a:t>
            </a:fld>
            <a:endParaRPr lang="en-GB"/>
          </a:p>
        </p:txBody>
      </p:sp>
    </p:spTree>
    <p:extLst>
      <p:ext uri="{BB962C8B-B14F-4D97-AF65-F5344CB8AC3E}">
        <p14:creationId xmlns:p14="http://schemas.microsoft.com/office/powerpoint/2010/main" val="640063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B21498-EB25-161A-30F2-9A4F58C79BD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4B77162-9C10-26D4-C38E-ADB0918C197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E4E84B7-5E28-1F25-229E-50F51F00A52D}"/>
              </a:ext>
            </a:extLst>
          </p:cNvPr>
          <p:cNvSpPr>
            <a:spLocks noGrp="1"/>
          </p:cNvSpPr>
          <p:nvPr>
            <p:ph type="dt" sz="half" idx="10"/>
          </p:nvPr>
        </p:nvSpPr>
        <p:spPr/>
        <p:txBody>
          <a:bodyPr/>
          <a:lstStyle/>
          <a:p>
            <a:fld id="{D72DDD6A-D4A8-470F-927C-AF2BE3A1E7A6}" type="datetimeFigureOut">
              <a:rPr lang="en-GB" smtClean="0"/>
              <a:t>17/09/2024</a:t>
            </a:fld>
            <a:endParaRPr lang="en-GB"/>
          </a:p>
        </p:txBody>
      </p:sp>
      <p:sp>
        <p:nvSpPr>
          <p:cNvPr id="5" name="Footer Placeholder 4">
            <a:extLst>
              <a:ext uri="{FF2B5EF4-FFF2-40B4-BE49-F238E27FC236}">
                <a16:creationId xmlns:a16="http://schemas.microsoft.com/office/drawing/2014/main" id="{77D364EB-0576-775B-CE6C-1510F35771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91B7DC-59CC-5ECF-E324-DDA75382990D}"/>
              </a:ext>
            </a:extLst>
          </p:cNvPr>
          <p:cNvSpPr>
            <a:spLocks noGrp="1"/>
          </p:cNvSpPr>
          <p:nvPr>
            <p:ph type="sldNum" sz="quarter" idx="12"/>
          </p:nvPr>
        </p:nvSpPr>
        <p:spPr/>
        <p:txBody>
          <a:bodyPr/>
          <a:lstStyle/>
          <a:p>
            <a:fld id="{99C4A57D-BB60-4D8C-AAE3-9AD9BFFE1F37}" type="slidenum">
              <a:rPr lang="en-GB" smtClean="0"/>
              <a:t>‹#›</a:t>
            </a:fld>
            <a:endParaRPr lang="en-GB"/>
          </a:p>
        </p:txBody>
      </p:sp>
    </p:spTree>
    <p:extLst>
      <p:ext uri="{BB962C8B-B14F-4D97-AF65-F5344CB8AC3E}">
        <p14:creationId xmlns:p14="http://schemas.microsoft.com/office/powerpoint/2010/main" val="3070128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Vertical Tex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26CD07D-89C6-4A59-B64F-F2A3606A3AA6}"/>
              </a:ext>
            </a:extLst>
          </p:cNvPr>
          <p:cNvSpPr>
            <a:spLocks noGrp="1"/>
          </p:cNvSpPr>
          <p:nvPr>
            <p:ph type="pic" sz="quarter" idx="10"/>
          </p:nvPr>
        </p:nvSpPr>
        <p:spPr>
          <a:xfrm>
            <a:off x="3353590" y="1792152"/>
            <a:ext cx="3726388" cy="1360935"/>
          </a:xfrm>
        </p:spPr>
        <p:txBody>
          <a:bodyPr/>
          <a:lstStyle/>
          <a:p>
            <a:endParaRPr lang="en-ID"/>
          </a:p>
        </p:txBody>
      </p:sp>
    </p:spTree>
    <p:extLst>
      <p:ext uri="{BB962C8B-B14F-4D97-AF65-F5344CB8AC3E}">
        <p14:creationId xmlns:p14="http://schemas.microsoft.com/office/powerpoint/2010/main" val="1496497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A21D5-3923-DCFB-0865-25B208E6A52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250825E-BB9C-9992-65D9-9B5CB39BC9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C9856B-7DFD-1411-EDB2-565093F1454D}"/>
              </a:ext>
            </a:extLst>
          </p:cNvPr>
          <p:cNvSpPr>
            <a:spLocks noGrp="1"/>
          </p:cNvSpPr>
          <p:nvPr>
            <p:ph type="dt" sz="half" idx="10"/>
          </p:nvPr>
        </p:nvSpPr>
        <p:spPr/>
        <p:txBody>
          <a:bodyPr/>
          <a:lstStyle/>
          <a:p>
            <a:fld id="{D72DDD6A-D4A8-470F-927C-AF2BE3A1E7A6}" type="datetimeFigureOut">
              <a:rPr lang="en-GB" smtClean="0"/>
              <a:t>17/09/2024</a:t>
            </a:fld>
            <a:endParaRPr lang="en-GB"/>
          </a:p>
        </p:txBody>
      </p:sp>
      <p:sp>
        <p:nvSpPr>
          <p:cNvPr id="5" name="Footer Placeholder 4">
            <a:extLst>
              <a:ext uri="{FF2B5EF4-FFF2-40B4-BE49-F238E27FC236}">
                <a16:creationId xmlns:a16="http://schemas.microsoft.com/office/drawing/2014/main" id="{12789401-4E51-C62A-111C-DB5ADA8732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38F738-F969-6899-9DE0-797EB3E03D6B}"/>
              </a:ext>
            </a:extLst>
          </p:cNvPr>
          <p:cNvSpPr>
            <a:spLocks noGrp="1"/>
          </p:cNvSpPr>
          <p:nvPr>
            <p:ph type="sldNum" sz="quarter" idx="12"/>
          </p:nvPr>
        </p:nvSpPr>
        <p:spPr/>
        <p:txBody>
          <a:bodyPr/>
          <a:lstStyle/>
          <a:p>
            <a:fld id="{99C4A57D-BB60-4D8C-AAE3-9AD9BFFE1F37}" type="slidenum">
              <a:rPr lang="en-GB" smtClean="0"/>
              <a:t>‹#›</a:t>
            </a:fld>
            <a:endParaRPr lang="en-GB"/>
          </a:p>
        </p:txBody>
      </p:sp>
    </p:spTree>
    <p:extLst>
      <p:ext uri="{BB962C8B-B14F-4D97-AF65-F5344CB8AC3E}">
        <p14:creationId xmlns:p14="http://schemas.microsoft.com/office/powerpoint/2010/main" val="2772006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CEF85-49EB-88D6-0711-833A40A1B9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261E3F4-E598-AB9D-FA8D-2C4D126693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957305-C83B-2D1E-B0C3-58CA199D968F}"/>
              </a:ext>
            </a:extLst>
          </p:cNvPr>
          <p:cNvSpPr>
            <a:spLocks noGrp="1"/>
          </p:cNvSpPr>
          <p:nvPr>
            <p:ph type="dt" sz="half" idx="10"/>
          </p:nvPr>
        </p:nvSpPr>
        <p:spPr/>
        <p:txBody>
          <a:bodyPr/>
          <a:lstStyle/>
          <a:p>
            <a:fld id="{D72DDD6A-D4A8-470F-927C-AF2BE3A1E7A6}" type="datetimeFigureOut">
              <a:rPr lang="en-GB" smtClean="0"/>
              <a:t>17/09/2024</a:t>
            </a:fld>
            <a:endParaRPr lang="en-GB"/>
          </a:p>
        </p:txBody>
      </p:sp>
      <p:sp>
        <p:nvSpPr>
          <p:cNvPr id="5" name="Footer Placeholder 4">
            <a:extLst>
              <a:ext uri="{FF2B5EF4-FFF2-40B4-BE49-F238E27FC236}">
                <a16:creationId xmlns:a16="http://schemas.microsoft.com/office/drawing/2014/main" id="{37D06193-5050-AE5A-28A5-0D494A9631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6CF4E0-2359-807A-1724-D42C1B3DE204}"/>
              </a:ext>
            </a:extLst>
          </p:cNvPr>
          <p:cNvSpPr>
            <a:spLocks noGrp="1"/>
          </p:cNvSpPr>
          <p:nvPr>
            <p:ph type="sldNum" sz="quarter" idx="12"/>
          </p:nvPr>
        </p:nvSpPr>
        <p:spPr/>
        <p:txBody>
          <a:bodyPr/>
          <a:lstStyle/>
          <a:p>
            <a:fld id="{99C4A57D-BB60-4D8C-AAE3-9AD9BFFE1F37}" type="slidenum">
              <a:rPr lang="en-GB" smtClean="0"/>
              <a:t>‹#›</a:t>
            </a:fld>
            <a:endParaRPr lang="en-GB"/>
          </a:p>
        </p:txBody>
      </p:sp>
    </p:spTree>
    <p:extLst>
      <p:ext uri="{BB962C8B-B14F-4D97-AF65-F5344CB8AC3E}">
        <p14:creationId xmlns:p14="http://schemas.microsoft.com/office/powerpoint/2010/main" val="185965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84E01-DD4D-CD1F-3B33-EE3918BDAD5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4EB6AD2-AB29-3C24-0A21-2AE92A0341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8533D79-FB82-924C-7219-49DB826458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5F5C9DB-B4FF-BB31-FAA7-B283A7C3476B}"/>
              </a:ext>
            </a:extLst>
          </p:cNvPr>
          <p:cNvSpPr>
            <a:spLocks noGrp="1"/>
          </p:cNvSpPr>
          <p:nvPr>
            <p:ph type="dt" sz="half" idx="10"/>
          </p:nvPr>
        </p:nvSpPr>
        <p:spPr/>
        <p:txBody>
          <a:bodyPr/>
          <a:lstStyle/>
          <a:p>
            <a:fld id="{D72DDD6A-D4A8-470F-927C-AF2BE3A1E7A6}" type="datetimeFigureOut">
              <a:rPr lang="en-GB" smtClean="0"/>
              <a:t>17/09/2024</a:t>
            </a:fld>
            <a:endParaRPr lang="en-GB"/>
          </a:p>
        </p:txBody>
      </p:sp>
      <p:sp>
        <p:nvSpPr>
          <p:cNvPr id="6" name="Footer Placeholder 5">
            <a:extLst>
              <a:ext uri="{FF2B5EF4-FFF2-40B4-BE49-F238E27FC236}">
                <a16:creationId xmlns:a16="http://schemas.microsoft.com/office/drawing/2014/main" id="{3674301C-4B32-E9EF-C8D4-ED9C7FD80E7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4B766A9-6B3D-EBCC-F3FB-D9FD2324CC00}"/>
              </a:ext>
            </a:extLst>
          </p:cNvPr>
          <p:cNvSpPr>
            <a:spLocks noGrp="1"/>
          </p:cNvSpPr>
          <p:nvPr>
            <p:ph type="sldNum" sz="quarter" idx="12"/>
          </p:nvPr>
        </p:nvSpPr>
        <p:spPr/>
        <p:txBody>
          <a:bodyPr/>
          <a:lstStyle/>
          <a:p>
            <a:fld id="{99C4A57D-BB60-4D8C-AAE3-9AD9BFFE1F37}" type="slidenum">
              <a:rPr lang="en-GB" smtClean="0"/>
              <a:t>‹#›</a:t>
            </a:fld>
            <a:endParaRPr lang="en-GB"/>
          </a:p>
        </p:txBody>
      </p:sp>
    </p:spTree>
    <p:extLst>
      <p:ext uri="{BB962C8B-B14F-4D97-AF65-F5344CB8AC3E}">
        <p14:creationId xmlns:p14="http://schemas.microsoft.com/office/powerpoint/2010/main" val="1106939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D8D0D-D1BE-A7BC-29E1-AD1A0EB749E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F5C8CA7-21F6-3F41-06D0-199F0F41C6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3DB2DA-14C4-70C4-32BE-22FA0C4426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AEDCF8A-B756-C54D-0133-19D1FBC154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739CD6-9327-C238-5D5D-FF068A82C4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D538BDD-88CE-C95F-3370-7B8B919EA5CB}"/>
              </a:ext>
            </a:extLst>
          </p:cNvPr>
          <p:cNvSpPr>
            <a:spLocks noGrp="1"/>
          </p:cNvSpPr>
          <p:nvPr>
            <p:ph type="dt" sz="half" idx="10"/>
          </p:nvPr>
        </p:nvSpPr>
        <p:spPr/>
        <p:txBody>
          <a:bodyPr/>
          <a:lstStyle/>
          <a:p>
            <a:fld id="{D72DDD6A-D4A8-470F-927C-AF2BE3A1E7A6}" type="datetimeFigureOut">
              <a:rPr lang="en-GB" smtClean="0"/>
              <a:t>17/09/2024</a:t>
            </a:fld>
            <a:endParaRPr lang="en-GB"/>
          </a:p>
        </p:txBody>
      </p:sp>
      <p:sp>
        <p:nvSpPr>
          <p:cNvPr id="8" name="Footer Placeholder 7">
            <a:extLst>
              <a:ext uri="{FF2B5EF4-FFF2-40B4-BE49-F238E27FC236}">
                <a16:creationId xmlns:a16="http://schemas.microsoft.com/office/drawing/2014/main" id="{AB9DA1B6-A5EE-637B-BE7A-2474E999D6D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F80BCA8-09E4-75BD-E94A-8AD0F6CD1630}"/>
              </a:ext>
            </a:extLst>
          </p:cNvPr>
          <p:cNvSpPr>
            <a:spLocks noGrp="1"/>
          </p:cNvSpPr>
          <p:nvPr>
            <p:ph type="sldNum" sz="quarter" idx="12"/>
          </p:nvPr>
        </p:nvSpPr>
        <p:spPr/>
        <p:txBody>
          <a:bodyPr/>
          <a:lstStyle/>
          <a:p>
            <a:fld id="{99C4A57D-BB60-4D8C-AAE3-9AD9BFFE1F37}" type="slidenum">
              <a:rPr lang="en-GB" smtClean="0"/>
              <a:t>‹#›</a:t>
            </a:fld>
            <a:endParaRPr lang="en-GB"/>
          </a:p>
        </p:txBody>
      </p:sp>
    </p:spTree>
    <p:extLst>
      <p:ext uri="{BB962C8B-B14F-4D97-AF65-F5344CB8AC3E}">
        <p14:creationId xmlns:p14="http://schemas.microsoft.com/office/powerpoint/2010/main" val="2185390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244E0-ACCD-7661-A2FF-44983172932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8416921-67C1-B392-489E-11561B806D4A}"/>
              </a:ext>
            </a:extLst>
          </p:cNvPr>
          <p:cNvSpPr>
            <a:spLocks noGrp="1"/>
          </p:cNvSpPr>
          <p:nvPr>
            <p:ph type="dt" sz="half" idx="10"/>
          </p:nvPr>
        </p:nvSpPr>
        <p:spPr/>
        <p:txBody>
          <a:bodyPr/>
          <a:lstStyle/>
          <a:p>
            <a:fld id="{D72DDD6A-D4A8-470F-927C-AF2BE3A1E7A6}" type="datetimeFigureOut">
              <a:rPr lang="en-GB" smtClean="0"/>
              <a:t>17/09/2024</a:t>
            </a:fld>
            <a:endParaRPr lang="en-GB"/>
          </a:p>
        </p:txBody>
      </p:sp>
      <p:sp>
        <p:nvSpPr>
          <p:cNvPr id="4" name="Footer Placeholder 3">
            <a:extLst>
              <a:ext uri="{FF2B5EF4-FFF2-40B4-BE49-F238E27FC236}">
                <a16:creationId xmlns:a16="http://schemas.microsoft.com/office/drawing/2014/main" id="{8F98F234-5D35-B2DD-2857-E29B91468E2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A3863E1-0517-2928-A59F-88657792CC48}"/>
              </a:ext>
            </a:extLst>
          </p:cNvPr>
          <p:cNvSpPr>
            <a:spLocks noGrp="1"/>
          </p:cNvSpPr>
          <p:nvPr>
            <p:ph type="sldNum" sz="quarter" idx="12"/>
          </p:nvPr>
        </p:nvSpPr>
        <p:spPr/>
        <p:txBody>
          <a:bodyPr/>
          <a:lstStyle/>
          <a:p>
            <a:fld id="{99C4A57D-BB60-4D8C-AAE3-9AD9BFFE1F37}" type="slidenum">
              <a:rPr lang="en-GB" smtClean="0"/>
              <a:t>‹#›</a:t>
            </a:fld>
            <a:endParaRPr lang="en-GB"/>
          </a:p>
        </p:txBody>
      </p:sp>
    </p:spTree>
    <p:extLst>
      <p:ext uri="{BB962C8B-B14F-4D97-AF65-F5344CB8AC3E}">
        <p14:creationId xmlns:p14="http://schemas.microsoft.com/office/powerpoint/2010/main" val="1180772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4AAFCF-2D84-0EFE-5CB2-EDEA5C172AEE}"/>
              </a:ext>
            </a:extLst>
          </p:cNvPr>
          <p:cNvSpPr>
            <a:spLocks noGrp="1"/>
          </p:cNvSpPr>
          <p:nvPr>
            <p:ph type="dt" sz="half" idx="10"/>
          </p:nvPr>
        </p:nvSpPr>
        <p:spPr/>
        <p:txBody>
          <a:bodyPr/>
          <a:lstStyle/>
          <a:p>
            <a:fld id="{D72DDD6A-D4A8-470F-927C-AF2BE3A1E7A6}" type="datetimeFigureOut">
              <a:rPr lang="en-GB" smtClean="0"/>
              <a:t>17/09/2024</a:t>
            </a:fld>
            <a:endParaRPr lang="en-GB"/>
          </a:p>
        </p:txBody>
      </p:sp>
      <p:sp>
        <p:nvSpPr>
          <p:cNvPr id="3" name="Footer Placeholder 2">
            <a:extLst>
              <a:ext uri="{FF2B5EF4-FFF2-40B4-BE49-F238E27FC236}">
                <a16:creationId xmlns:a16="http://schemas.microsoft.com/office/drawing/2014/main" id="{DC8699CD-5D0C-6549-6EBC-A7BB774A549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2FA969F-B666-A097-A1EF-78CAFE27774C}"/>
              </a:ext>
            </a:extLst>
          </p:cNvPr>
          <p:cNvSpPr>
            <a:spLocks noGrp="1"/>
          </p:cNvSpPr>
          <p:nvPr>
            <p:ph type="sldNum" sz="quarter" idx="12"/>
          </p:nvPr>
        </p:nvSpPr>
        <p:spPr/>
        <p:txBody>
          <a:bodyPr/>
          <a:lstStyle/>
          <a:p>
            <a:fld id="{99C4A57D-BB60-4D8C-AAE3-9AD9BFFE1F37}" type="slidenum">
              <a:rPr lang="en-GB" smtClean="0"/>
              <a:t>‹#›</a:t>
            </a:fld>
            <a:endParaRPr lang="en-GB"/>
          </a:p>
        </p:txBody>
      </p:sp>
    </p:spTree>
    <p:extLst>
      <p:ext uri="{BB962C8B-B14F-4D97-AF65-F5344CB8AC3E}">
        <p14:creationId xmlns:p14="http://schemas.microsoft.com/office/powerpoint/2010/main" val="3569512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667C2-FEE0-DC90-7AAE-F3EFBBCCF1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39D6DB8-F442-1D82-2EBB-D75D5DE8F5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1120E76-279E-BB01-0B01-89B398FFF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9B3972-823D-4EED-B34D-2C7741FA896B}"/>
              </a:ext>
            </a:extLst>
          </p:cNvPr>
          <p:cNvSpPr>
            <a:spLocks noGrp="1"/>
          </p:cNvSpPr>
          <p:nvPr>
            <p:ph type="dt" sz="half" idx="10"/>
          </p:nvPr>
        </p:nvSpPr>
        <p:spPr/>
        <p:txBody>
          <a:bodyPr/>
          <a:lstStyle/>
          <a:p>
            <a:fld id="{D72DDD6A-D4A8-470F-927C-AF2BE3A1E7A6}" type="datetimeFigureOut">
              <a:rPr lang="en-GB" smtClean="0"/>
              <a:t>17/09/2024</a:t>
            </a:fld>
            <a:endParaRPr lang="en-GB"/>
          </a:p>
        </p:txBody>
      </p:sp>
      <p:sp>
        <p:nvSpPr>
          <p:cNvPr id="6" name="Footer Placeholder 5">
            <a:extLst>
              <a:ext uri="{FF2B5EF4-FFF2-40B4-BE49-F238E27FC236}">
                <a16:creationId xmlns:a16="http://schemas.microsoft.com/office/drawing/2014/main" id="{C94B6256-C4F4-8EBE-2F4E-06431878DF0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C864A46-ED31-1E47-A71A-9BCF8224ACAF}"/>
              </a:ext>
            </a:extLst>
          </p:cNvPr>
          <p:cNvSpPr>
            <a:spLocks noGrp="1"/>
          </p:cNvSpPr>
          <p:nvPr>
            <p:ph type="sldNum" sz="quarter" idx="12"/>
          </p:nvPr>
        </p:nvSpPr>
        <p:spPr/>
        <p:txBody>
          <a:bodyPr/>
          <a:lstStyle/>
          <a:p>
            <a:fld id="{99C4A57D-BB60-4D8C-AAE3-9AD9BFFE1F37}" type="slidenum">
              <a:rPr lang="en-GB" smtClean="0"/>
              <a:t>‹#›</a:t>
            </a:fld>
            <a:endParaRPr lang="en-GB"/>
          </a:p>
        </p:txBody>
      </p:sp>
    </p:spTree>
    <p:extLst>
      <p:ext uri="{BB962C8B-B14F-4D97-AF65-F5344CB8AC3E}">
        <p14:creationId xmlns:p14="http://schemas.microsoft.com/office/powerpoint/2010/main" val="3943819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6328A-7C07-BF57-AA3E-3233D17895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51156A1-0F7B-EDE9-BF67-20A780EF71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2076C9F-177A-F35D-828F-449B96B8BA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480BB8-918B-8FDB-CA9C-AA5C672FBD11}"/>
              </a:ext>
            </a:extLst>
          </p:cNvPr>
          <p:cNvSpPr>
            <a:spLocks noGrp="1"/>
          </p:cNvSpPr>
          <p:nvPr>
            <p:ph type="dt" sz="half" idx="10"/>
          </p:nvPr>
        </p:nvSpPr>
        <p:spPr/>
        <p:txBody>
          <a:bodyPr/>
          <a:lstStyle/>
          <a:p>
            <a:fld id="{D72DDD6A-D4A8-470F-927C-AF2BE3A1E7A6}" type="datetimeFigureOut">
              <a:rPr lang="en-GB" smtClean="0"/>
              <a:t>17/09/2024</a:t>
            </a:fld>
            <a:endParaRPr lang="en-GB"/>
          </a:p>
        </p:txBody>
      </p:sp>
      <p:sp>
        <p:nvSpPr>
          <p:cNvPr id="6" name="Footer Placeholder 5">
            <a:extLst>
              <a:ext uri="{FF2B5EF4-FFF2-40B4-BE49-F238E27FC236}">
                <a16:creationId xmlns:a16="http://schemas.microsoft.com/office/drawing/2014/main" id="{6BCEE6D2-6CE9-0D03-2547-82CDE41A7F9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7FF6F6-5AEE-65F5-AF67-F8716DE0C8D8}"/>
              </a:ext>
            </a:extLst>
          </p:cNvPr>
          <p:cNvSpPr>
            <a:spLocks noGrp="1"/>
          </p:cNvSpPr>
          <p:nvPr>
            <p:ph type="sldNum" sz="quarter" idx="12"/>
          </p:nvPr>
        </p:nvSpPr>
        <p:spPr/>
        <p:txBody>
          <a:bodyPr/>
          <a:lstStyle/>
          <a:p>
            <a:fld id="{99C4A57D-BB60-4D8C-AAE3-9AD9BFFE1F37}" type="slidenum">
              <a:rPr lang="en-GB" smtClean="0"/>
              <a:t>‹#›</a:t>
            </a:fld>
            <a:endParaRPr lang="en-GB"/>
          </a:p>
        </p:txBody>
      </p:sp>
    </p:spTree>
    <p:extLst>
      <p:ext uri="{BB962C8B-B14F-4D97-AF65-F5344CB8AC3E}">
        <p14:creationId xmlns:p14="http://schemas.microsoft.com/office/powerpoint/2010/main" val="4131068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DBBCBF-B579-9CC1-5CA5-5878211C53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C746E4A-2098-5FCA-9DCD-97CB86E736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44E97A-D249-F055-88CC-4F7B39424C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2DDD6A-D4A8-470F-927C-AF2BE3A1E7A6}" type="datetimeFigureOut">
              <a:rPr lang="en-GB" smtClean="0"/>
              <a:t>17/09/2024</a:t>
            </a:fld>
            <a:endParaRPr lang="en-GB"/>
          </a:p>
        </p:txBody>
      </p:sp>
      <p:sp>
        <p:nvSpPr>
          <p:cNvPr id="5" name="Footer Placeholder 4">
            <a:extLst>
              <a:ext uri="{FF2B5EF4-FFF2-40B4-BE49-F238E27FC236}">
                <a16:creationId xmlns:a16="http://schemas.microsoft.com/office/drawing/2014/main" id="{D28234BD-4481-EC03-3AD2-01D0A9694E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C52F8E4-9A5D-C950-A1DC-1DA872F057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C4A57D-BB60-4D8C-AAE3-9AD9BFFE1F37}" type="slidenum">
              <a:rPr lang="en-GB" smtClean="0"/>
              <a:t>‹#›</a:t>
            </a:fld>
            <a:endParaRPr lang="en-GB"/>
          </a:p>
        </p:txBody>
      </p:sp>
    </p:spTree>
    <p:extLst>
      <p:ext uri="{BB962C8B-B14F-4D97-AF65-F5344CB8AC3E}">
        <p14:creationId xmlns:p14="http://schemas.microsoft.com/office/powerpoint/2010/main" val="25030172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3.jp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room with a white floor and a white wall with a white cabinet and a white tv and a blue television&#10;&#10;Description automatically generated with medium confidence">
            <a:extLst>
              <a:ext uri="{FF2B5EF4-FFF2-40B4-BE49-F238E27FC236}">
                <a16:creationId xmlns:a16="http://schemas.microsoft.com/office/drawing/2014/main" id="{66BDBEC7-0439-E909-29FE-68FAED2C7A24}"/>
              </a:ext>
            </a:extLst>
          </p:cNvPr>
          <p:cNvPicPr>
            <a:picLocks noChangeAspect="1"/>
          </p:cNvPicPr>
          <p:nvPr/>
        </p:nvPicPr>
        <p:blipFill>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2" name="Rectangle 1">
            <a:extLst>
              <a:ext uri="{FF2B5EF4-FFF2-40B4-BE49-F238E27FC236}">
                <a16:creationId xmlns:a16="http://schemas.microsoft.com/office/drawing/2014/main" id="{555895FC-03EA-443A-79B5-EBE08A4FDECF}"/>
              </a:ext>
            </a:extLst>
          </p:cNvPr>
          <p:cNvSpPr/>
          <p:nvPr/>
        </p:nvSpPr>
        <p:spPr>
          <a:xfrm>
            <a:off x="850877" y="2367171"/>
            <a:ext cx="10490246" cy="2123658"/>
          </a:xfrm>
          <a:prstGeom prst="rect">
            <a:avLst/>
          </a:prstGeom>
        </p:spPr>
        <p:txBody>
          <a:bodyPr wrap="square">
            <a:spAutoFit/>
          </a:bodyPr>
          <a:lstStyle/>
          <a:p>
            <a:r>
              <a:rPr lang="en-US" sz="4400" dirty="0">
                <a:solidFill>
                  <a:schemeClr val="bg1"/>
                </a:solidFill>
                <a:latin typeface="Poppins Black" panose="00000A00000000000000" pitchFamily="50" charset="0"/>
                <a:ea typeface="EB Garamond 12" panose="02020502060206020403" pitchFamily="18" charset="0"/>
                <a:cs typeface="Poppins Black" panose="00000A00000000000000" pitchFamily="50" charset="0"/>
              </a:rPr>
              <a:t>Google – </a:t>
            </a:r>
          </a:p>
          <a:p>
            <a:r>
              <a:rPr lang="en-US" sz="4400" dirty="0">
                <a:solidFill>
                  <a:schemeClr val="bg1"/>
                </a:solidFill>
                <a:latin typeface="Poppins Black" panose="00000A00000000000000" pitchFamily="50" charset="0"/>
                <a:ea typeface="EB Garamond 12" panose="02020502060206020403" pitchFamily="18" charset="0"/>
                <a:cs typeface="Poppins Black" panose="00000A00000000000000" pitchFamily="50" charset="0"/>
              </a:rPr>
              <a:t>BG </a:t>
            </a:r>
            <a:r>
              <a:rPr lang="en-US" sz="4400" dirty="0" err="1">
                <a:solidFill>
                  <a:schemeClr val="bg1"/>
                </a:solidFill>
                <a:latin typeface="Poppins Black" panose="00000A00000000000000" pitchFamily="50" charset="0"/>
                <a:ea typeface="EB Garamond 12" panose="02020502060206020403" pitchFamily="18" charset="0"/>
                <a:cs typeface="Poppins Black" panose="00000A00000000000000" pitchFamily="50" charset="0"/>
              </a:rPr>
              <a:t>Reklam</a:t>
            </a:r>
            <a:r>
              <a:rPr lang="en-US" sz="4400" dirty="0">
                <a:solidFill>
                  <a:schemeClr val="bg1"/>
                </a:solidFill>
                <a:latin typeface="Poppins Black" panose="00000A00000000000000" pitchFamily="50" charset="0"/>
                <a:ea typeface="EB Garamond 12" panose="02020502060206020403" pitchFamily="18" charset="0"/>
                <a:cs typeface="Poppins Black" panose="00000A00000000000000" pitchFamily="50" charset="0"/>
              </a:rPr>
              <a:t> </a:t>
            </a:r>
          </a:p>
          <a:p>
            <a:r>
              <a:rPr lang="en-US" sz="4400" dirty="0">
                <a:solidFill>
                  <a:schemeClr val="bg1"/>
                </a:solidFill>
                <a:latin typeface="Poppins Black" panose="00000A00000000000000" pitchFamily="50" charset="0"/>
                <a:ea typeface="EB Garamond 12" panose="02020502060206020403" pitchFamily="18" charset="0"/>
                <a:cs typeface="Poppins Black" panose="00000A00000000000000" pitchFamily="50" charset="0"/>
              </a:rPr>
              <a:t>meeting</a:t>
            </a:r>
            <a:endParaRPr lang="en-ID" sz="4400" dirty="0">
              <a:solidFill>
                <a:schemeClr val="bg1"/>
              </a:solidFill>
              <a:latin typeface="Poppins Black" panose="00000A00000000000000" pitchFamily="50" charset="0"/>
              <a:ea typeface="EB Garamond 12" panose="02020502060206020403" pitchFamily="18" charset="0"/>
              <a:cs typeface="Poppins Black" panose="00000A00000000000000" pitchFamily="50" charset="0"/>
            </a:endParaRPr>
          </a:p>
        </p:txBody>
      </p:sp>
      <p:pic>
        <p:nvPicPr>
          <p:cNvPr id="3" name="Picture 2" descr="Shape">
            <a:extLst>
              <a:ext uri="{FF2B5EF4-FFF2-40B4-BE49-F238E27FC236}">
                <a16:creationId xmlns:a16="http://schemas.microsoft.com/office/drawing/2014/main" id="{00EA72CA-9A24-6405-6059-73A8FDA21D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3245"/>
            <a:ext cx="1390996" cy="577264"/>
          </a:xfrm>
          <a:prstGeom prst="rect">
            <a:avLst/>
          </a:prstGeom>
        </p:spPr>
      </p:pic>
    </p:spTree>
    <p:extLst>
      <p:ext uri="{BB962C8B-B14F-4D97-AF65-F5344CB8AC3E}">
        <p14:creationId xmlns:p14="http://schemas.microsoft.com/office/powerpoint/2010/main" val="27609031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E1577B5-7A3C-33E5-1B44-75E3F5200A4C}"/>
              </a:ext>
            </a:extLst>
          </p:cNvPr>
          <p:cNvSpPr txBox="1">
            <a:spLocks/>
          </p:cNvSpPr>
          <p:nvPr/>
        </p:nvSpPr>
        <p:spPr>
          <a:xfrm>
            <a:off x="10084461" y="2966579"/>
            <a:ext cx="4765924" cy="19248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97" dirty="0">
                <a:solidFill>
                  <a:schemeClr val="accent1"/>
                </a:solidFill>
                <a:latin typeface="Poppins SemiBold" panose="00000700000000000000" pitchFamily="2" charset="0"/>
                <a:ea typeface="Inter Medium" panose="02000603000000020004" pitchFamily="50" charset="0"/>
                <a:cs typeface="Poppins SemiBold" panose="00000700000000000000" pitchFamily="2" charset="0"/>
              </a:rPr>
              <a:t>BG </a:t>
            </a:r>
            <a:r>
              <a:rPr lang="en-US" sz="797" dirty="0">
                <a:solidFill>
                  <a:sysClr val="windowText" lastClr="000000"/>
                </a:solidFill>
                <a:latin typeface="Poppins SemiBold" panose="00000700000000000000" pitchFamily="2" charset="0"/>
                <a:ea typeface="Inter Medium" panose="02000603000000020004" pitchFamily="50" charset="0"/>
                <a:cs typeface="Poppins SemiBold" panose="00000700000000000000" pitchFamily="2" charset="0"/>
              </a:rPr>
              <a:t>REKLAM GMBH</a:t>
            </a:r>
          </a:p>
          <a:p>
            <a:endParaRPr lang="en-US" sz="797" dirty="0">
              <a:solidFill>
                <a:sysClr val="windowText" lastClr="000000"/>
              </a:solidFill>
              <a:latin typeface="Poppins SemiBold" panose="00000700000000000000" pitchFamily="2" charset="0"/>
              <a:ea typeface="Inter Medium" panose="02000603000000020004" pitchFamily="50" charset="0"/>
              <a:cs typeface="Poppins SemiBold" panose="00000700000000000000" pitchFamily="2" charset="0"/>
            </a:endParaRPr>
          </a:p>
          <a:p>
            <a:r>
              <a:rPr lang="en-US" sz="797" dirty="0" err="1">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Leverkusenstraße</a:t>
            </a:r>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 3</a:t>
            </a:r>
          </a:p>
          <a:p>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22761 Hamburg, Deutschland</a:t>
            </a:r>
          </a:p>
          <a:p>
            <a:endPar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endParaRPr>
          </a:p>
          <a:p>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hamburg@bgreklam.com</a:t>
            </a:r>
          </a:p>
          <a:p>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+49 40 85413003</a:t>
            </a:r>
            <a:endParaRPr lang="en-US" sz="797" dirty="0">
              <a:latin typeface="Poppins Light" panose="00000400000000000000" pitchFamily="2" charset="0"/>
              <a:ea typeface="Inter Medium" panose="02000603000000020004" pitchFamily="50" charset="0"/>
              <a:cs typeface="Poppins Light" panose="00000400000000000000" pitchFamily="2" charset="0"/>
            </a:endParaRPr>
          </a:p>
        </p:txBody>
      </p:sp>
      <p:sp>
        <p:nvSpPr>
          <p:cNvPr id="11" name="Title 1">
            <a:extLst>
              <a:ext uri="{FF2B5EF4-FFF2-40B4-BE49-F238E27FC236}">
                <a16:creationId xmlns:a16="http://schemas.microsoft.com/office/drawing/2014/main" id="{E2249567-112F-5700-5922-E52364649282}"/>
              </a:ext>
            </a:extLst>
          </p:cNvPr>
          <p:cNvSpPr txBox="1">
            <a:spLocks/>
          </p:cNvSpPr>
          <p:nvPr/>
        </p:nvSpPr>
        <p:spPr>
          <a:xfrm>
            <a:off x="10084461" y="1198434"/>
            <a:ext cx="4688550" cy="19248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97" dirty="0">
                <a:solidFill>
                  <a:schemeClr val="accent1"/>
                </a:solidFill>
                <a:latin typeface="Poppins SemiBold" panose="00000700000000000000" pitchFamily="2" charset="0"/>
                <a:ea typeface="Inter Medium" panose="02000603000000020004" pitchFamily="50" charset="0"/>
                <a:cs typeface="Poppins SemiBold" panose="00000700000000000000" pitchFamily="2" charset="0"/>
              </a:rPr>
              <a:t>BG</a:t>
            </a:r>
            <a:r>
              <a:rPr lang="en-US" sz="797" dirty="0">
                <a:solidFill>
                  <a:sysClr val="windowText" lastClr="000000"/>
                </a:solidFill>
                <a:latin typeface="Poppins SemiBold" panose="00000700000000000000" pitchFamily="2" charset="0"/>
                <a:ea typeface="Inter Medium" panose="02000603000000020004" pitchFamily="50" charset="0"/>
                <a:cs typeface="Poppins SemiBold" panose="00000700000000000000" pitchFamily="2" charset="0"/>
              </a:rPr>
              <a:t> REKLAM</a:t>
            </a:r>
          </a:p>
          <a:p>
            <a:endParaRPr lang="en-US" sz="797" dirty="0">
              <a:solidFill>
                <a:sysClr val="windowText" lastClr="000000"/>
              </a:solidFill>
              <a:latin typeface="Poppins SemiBold" panose="00000700000000000000" pitchFamily="2" charset="0"/>
              <a:ea typeface="Inter Medium" panose="02000603000000020004" pitchFamily="50" charset="0"/>
              <a:cs typeface="Poppins SemiBold" panose="00000700000000000000" pitchFamily="2" charset="0"/>
            </a:endParaRPr>
          </a:p>
          <a:p>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PRODUCTION</a:t>
            </a:r>
          </a:p>
          <a:p>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29. </a:t>
            </a:r>
            <a:r>
              <a:rPr lang="en-US" sz="797" dirty="0" err="1">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Novembra</a:t>
            </a:r>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 1M</a:t>
            </a:r>
          </a:p>
          <a:p>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11460 Belgrade, Serbia</a:t>
            </a:r>
          </a:p>
          <a:p>
            <a:endPar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endParaRPr>
          </a:p>
          <a:p>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info@bgreklam.com</a:t>
            </a:r>
          </a:p>
          <a:p>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+381 11 785 64 64</a:t>
            </a:r>
          </a:p>
          <a:p>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+381 60 68 69 110</a:t>
            </a:r>
            <a:endParaRPr lang="en-US" sz="797" dirty="0">
              <a:latin typeface="Poppins Light" panose="00000400000000000000" pitchFamily="2" charset="0"/>
              <a:ea typeface="Inter Medium" panose="02000603000000020004" pitchFamily="50" charset="0"/>
              <a:cs typeface="Poppins Light" panose="00000400000000000000" pitchFamily="2" charset="0"/>
            </a:endParaRPr>
          </a:p>
        </p:txBody>
      </p:sp>
      <p:sp>
        <p:nvSpPr>
          <p:cNvPr id="12" name="Title 1">
            <a:extLst>
              <a:ext uri="{FF2B5EF4-FFF2-40B4-BE49-F238E27FC236}">
                <a16:creationId xmlns:a16="http://schemas.microsoft.com/office/drawing/2014/main" id="{D591A473-2BB1-90F1-3747-D27DC357B76A}"/>
              </a:ext>
            </a:extLst>
          </p:cNvPr>
          <p:cNvSpPr txBox="1">
            <a:spLocks/>
          </p:cNvSpPr>
          <p:nvPr/>
        </p:nvSpPr>
        <p:spPr>
          <a:xfrm>
            <a:off x="10123147" y="4454052"/>
            <a:ext cx="4688550" cy="19248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97" dirty="0">
                <a:solidFill>
                  <a:schemeClr val="accent1"/>
                </a:solidFill>
                <a:latin typeface="Poppins SemiBold" panose="00000700000000000000" pitchFamily="2" charset="0"/>
                <a:ea typeface="Inter Medium" panose="02000603000000020004" pitchFamily="50" charset="0"/>
                <a:cs typeface="Poppins SemiBold" panose="00000700000000000000" pitchFamily="2" charset="0"/>
              </a:rPr>
              <a:t>BG</a:t>
            </a:r>
            <a:r>
              <a:rPr lang="en-US" sz="797" dirty="0">
                <a:solidFill>
                  <a:sysClr val="windowText" lastClr="000000"/>
                </a:solidFill>
                <a:latin typeface="Poppins SemiBold" panose="00000700000000000000" pitchFamily="2" charset="0"/>
                <a:ea typeface="Inter Medium" panose="02000603000000020004" pitchFamily="50" charset="0"/>
                <a:cs typeface="Poppins SemiBold" panose="00000700000000000000" pitchFamily="2" charset="0"/>
              </a:rPr>
              <a:t> REKLAM</a:t>
            </a:r>
          </a:p>
          <a:p>
            <a:r>
              <a:rPr lang="en-US" sz="797" dirty="0">
                <a:solidFill>
                  <a:sysClr val="windowText" lastClr="000000"/>
                </a:solidFill>
                <a:latin typeface="Montserrat" panose="00000500000000000000" pitchFamily="50" charset="0"/>
                <a:ea typeface="Inter Medium" panose="02000603000000020004" pitchFamily="50" charset="0"/>
                <a:cs typeface="Poppins SemiBold" panose="00000700000000000000" pitchFamily="2" charset="0"/>
              </a:rPr>
              <a:t>UK LTD</a:t>
            </a:r>
          </a:p>
          <a:p>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2588 Davenport House,</a:t>
            </a:r>
          </a:p>
          <a:p>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207 Regent St</a:t>
            </a:r>
          </a:p>
          <a:p>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London, W1B 3HH, UK</a:t>
            </a:r>
          </a:p>
          <a:p>
            <a:endPar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endParaRPr>
          </a:p>
          <a:p>
            <a:r>
              <a:rPr lang="en-US" sz="797" dirty="0">
                <a:solidFill>
                  <a:sysClr val="windowText" lastClr="000000"/>
                </a:solidFill>
                <a:latin typeface="Poppins Light" panose="00000400000000000000" pitchFamily="2" charset="0"/>
                <a:ea typeface="Inter Medium" panose="02000603000000020004" pitchFamily="50" charset="0"/>
                <a:cs typeface="Poppins Light" panose="00000400000000000000" pitchFamily="2" charset="0"/>
              </a:rPr>
              <a:t>+44 75 4288 2312</a:t>
            </a:r>
            <a:endParaRPr lang="en-US" sz="797" dirty="0">
              <a:latin typeface="Poppins Light" panose="00000400000000000000" pitchFamily="2" charset="0"/>
              <a:ea typeface="Inter Medium" panose="02000603000000020004" pitchFamily="50" charset="0"/>
              <a:cs typeface="Poppins Light" panose="00000400000000000000" pitchFamily="2" charset="0"/>
            </a:endParaRPr>
          </a:p>
        </p:txBody>
      </p:sp>
      <p:sp>
        <p:nvSpPr>
          <p:cNvPr id="10" name="Title 1">
            <a:extLst>
              <a:ext uri="{FF2B5EF4-FFF2-40B4-BE49-F238E27FC236}">
                <a16:creationId xmlns:a16="http://schemas.microsoft.com/office/drawing/2014/main" id="{5E79ACCB-75AB-424E-6E8A-569B187E6B46}"/>
              </a:ext>
            </a:extLst>
          </p:cNvPr>
          <p:cNvSpPr txBox="1">
            <a:spLocks/>
          </p:cNvSpPr>
          <p:nvPr/>
        </p:nvSpPr>
        <p:spPr>
          <a:xfrm>
            <a:off x="3455805" y="2601347"/>
            <a:ext cx="4974329" cy="114122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81" dirty="0">
                <a:solidFill>
                  <a:sysClr val="windowText" lastClr="000000"/>
                </a:solidFill>
                <a:latin typeface="Poppins Black" panose="00000A00000000000000" pitchFamily="50" charset="0"/>
                <a:ea typeface="Adobe Heiti Std R" panose="020B0400000000000000" pitchFamily="34" charset="-128"/>
                <a:cs typeface="Poppins Black" panose="00000A00000000000000" pitchFamily="50" charset="0"/>
              </a:rPr>
              <a:t>Thank You.</a:t>
            </a:r>
            <a:endParaRPr lang="en-US" sz="4881" dirty="0">
              <a:solidFill>
                <a:schemeClr val="bg1"/>
              </a:solidFill>
              <a:latin typeface="Poppins Black" panose="00000A00000000000000" pitchFamily="50" charset="0"/>
              <a:ea typeface="Adobe Heiti Std R" panose="020B0400000000000000" pitchFamily="34" charset="-128"/>
              <a:cs typeface="Poppins Black" panose="00000A00000000000000" pitchFamily="50" charset="0"/>
            </a:endParaRPr>
          </a:p>
        </p:txBody>
      </p:sp>
      <p:pic>
        <p:nvPicPr>
          <p:cNvPr id="15" name="Picture 14" descr="Shape&#10;&#10;Description automatically generated">
            <a:extLst>
              <a:ext uri="{FF2B5EF4-FFF2-40B4-BE49-F238E27FC236}">
                <a16:creationId xmlns:a16="http://schemas.microsoft.com/office/drawing/2014/main" id="{DA918B1A-B00E-B3D3-D569-2A9231FA03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8226"/>
            <a:ext cx="1326097" cy="550330"/>
          </a:xfrm>
          <a:prstGeom prst="rect">
            <a:avLst/>
          </a:prstGeom>
        </p:spPr>
      </p:pic>
      <p:cxnSp>
        <p:nvCxnSpPr>
          <p:cNvPr id="7" name="Straight Connector 6">
            <a:extLst>
              <a:ext uri="{FF2B5EF4-FFF2-40B4-BE49-F238E27FC236}">
                <a16:creationId xmlns:a16="http://schemas.microsoft.com/office/drawing/2014/main" id="{423A0CFB-57E2-71B6-3B2E-96DB4D576F24}"/>
              </a:ext>
            </a:extLst>
          </p:cNvPr>
          <p:cNvCxnSpPr>
            <a:cxnSpLocks/>
          </p:cNvCxnSpPr>
          <p:nvPr/>
        </p:nvCxnSpPr>
        <p:spPr>
          <a:xfrm flipV="1">
            <a:off x="9756827" y="823391"/>
            <a:ext cx="9749" cy="48367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04A610F-5BF9-5EBC-16A7-FE2E504F5ACD}"/>
              </a:ext>
            </a:extLst>
          </p:cNvPr>
          <p:cNvSpPr txBox="1"/>
          <p:nvPr/>
        </p:nvSpPr>
        <p:spPr>
          <a:xfrm>
            <a:off x="4457307" y="3509404"/>
            <a:ext cx="2252175" cy="276229"/>
          </a:xfrm>
          <a:prstGeom prst="rect">
            <a:avLst/>
          </a:prstGeom>
          <a:noFill/>
        </p:spPr>
        <p:txBody>
          <a:bodyPr wrap="square">
            <a:spAutoFit/>
          </a:bodyPr>
          <a:lstStyle/>
          <a:p>
            <a:r>
              <a:rPr lang="en-US" sz="1195" dirty="0">
                <a:latin typeface="Poppins Light" panose="00000400000000000000" pitchFamily="2" charset="0"/>
                <a:ea typeface="Inter Medium" panose="02000603000000020004" pitchFamily="50" charset="0"/>
                <a:cs typeface="Poppins Light" panose="00000400000000000000" pitchFamily="2" charset="0"/>
              </a:rPr>
              <a:t>www.bgreklam.com</a:t>
            </a:r>
          </a:p>
        </p:txBody>
      </p:sp>
    </p:spTree>
    <p:extLst>
      <p:ext uri="{BB962C8B-B14F-4D97-AF65-F5344CB8AC3E}">
        <p14:creationId xmlns:p14="http://schemas.microsoft.com/office/powerpoint/2010/main" val="1007176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E9BE4-7FB8-4C05-84C7-0D0FB1405AD9}"/>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46AD75CC-805D-2A66-32A9-8632E9034DCD}"/>
              </a:ext>
            </a:extLst>
          </p:cNvPr>
          <p:cNvGrpSpPr/>
          <p:nvPr/>
        </p:nvGrpSpPr>
        <p:grpSpPr>
          <a:xfrm>
            <a:off x="0" y="1"/>
            <a:ext cx="734743" cy="6858000"/>
            <a:chOff x="0" y="1"/>
            <a:chExt cx="734743" cy="6858000"/>
          </a:xfrm>
        </p:grpSpPr>
        <p:sp>
          <p:nvSpPr>
            <p:cNvPr id="8" name="Rectangle 7">
              <a:extLst>
                <a:ext uri="{FF2B5EF4-FFF2-40B4-BE49-F238E27FC236}">
                  <a16:creationId xmlns:a16="http://schemas.microsoft.com/office/drawing/2014/main" id="{18643035-3870-14A0-52DE-5C8EEE83FEF9}"/>
                </a:ext>
              </a:extLst>
            </p:cNvPr>
            <p:cNvSpPr/>
            <p:nvPr/>
          </p:nvSpPr>
          <p:spPr>
            <a:xfrm>
              <a:off x="0" y="1"/>
              <a:ext cx="225913" cy="6858000"/>
            </a:xfrm>
            <a:prstGeom prst="rect">
              <a:avLst/>
            </a:prstGeom>
            <a:solidFill>
              <a:srgbClr val="0282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 name="Isosceles Triangle 9">
              <a:extLst>
                <a:ext uri="{FF2B5EF4-FFF2-40B4-BE49-F238E27FC236}">
                  <a16:creationId xmlns:a16="http://schemas.microsoft.com/office/drawing/2014/main" id="{16D43EF7-C828-0FFE-9E59-81C5271D2CA0}"/>
                </a:ext>
              </a:extLst>
            </p:cNvPr>
            <p:cNvSpPr/>
            <p:nvPr/>
          </p:nvSpPr>
          <p:spPr>
            <a:xfrm rot="5400000">
              <a:off x="19821" y="639208"/>
              <a:ext cx="911489" cy="518354"/>
            </a:xfrm>
            <a:prstGeom prst="triangle">
              <a:avLst>
                <a:gd name="adj" fmla="val 48601"/>
              </a:avLst>
            </a:prstGeom>
            <a:solidFill>
              <a:srgbClr val="0282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sp>
        <p:nvSpPr>
          <p:cNvPr id="4" name="TextBox 3">
            <a:extLst>
              <a:ext uri="{FF2B5EF4-FFF2-40B4-BE49-F238E27FC236}">
                <a16:creationId xmlns:a16="http://schemas.microsoft.com/office/drawing/2014/main" id="{D2C537D0-2C44-878A-88BF-77D60B53262B}"/>
              </a:ext>
            </a:extLst>
          </p:cNvPr>
          <p:cNvSpPr txBox="1"/>
          <p:nvPr/>
        </p:nvSpPr>
        <p:spPr>
          <a:xfrm>
            <a:off x="1047722" y="636775"/>
            <a:ext cx="7568097" cy="523220"/>
          </a:xfrm>
          <a:prstGeom prst="rect">
            <a:avLst/>
          </a:prstGeom>
          <a:noFill/>
        </p:spPr>
        <p:txBody>
          <a:bodyPr wrap="none" rtlCol="0">
            <a:spAutoFit/>
          </a:bodyPr>
          <a:lstStyle/>
          <a:p>
            <a:r>
              <a:rPr lang="en-US" sz="2800" dirty="0">
                <a:latin typeface="Poppins Medium" panose="00000600000000000000" pitchFamily="2" charset="0"/>
                <a:cs typeface="Poppins Medium" panose="00000600000000000000" pitchFamily="2" charset="0"/>
              </a:rPr>
              <a:t>Where we are and how we move forward</a:t>
            </a:r>
          </a:p>
        </p:txBody>
      </p:sp>
      <p:sp>
        <p:nvSpPr>
          <p:cNvPr id="6" name="TextBox 5">
            <a:extLst>
              <a:ext uri="{FF2B5EF4-FFF2-40B4-BE49-F238E27FC236}">
                <a16:creationId xmlns:a16="http://schemas.microsoft.com/office/drawing/2014/main" id="{E4ED66AB-3FC2-4257-736C-B01D2F94B14D}"/>
              </a:ext>
            </a:extLst>
          </p:cNvPr>
          <p:cNvSpPr txBox="1"/>
          <p:nvPr/>
        </p:nvSpPr>
        <p:spPr>
          <a:xfrm>
            <a:off x="1171441" y="2866783"/>
            <a:ext cx="9110186" cy="646331"/>
          </a:xfrm>
          <a:prstGeom prst="rect">
            <a:avLst/>
          </a:prstGeom>
          <a:noFill/>
        </p:spPr>
        <p:txBody>
          <a:bodyPr wrap="none" rtlCol="0">
            <a:spAutoFit/>
          </a:bodyPr>
          <a:lstStyle/>
          <a:p>
            <a:pPr marL="285750" indent="-285750">
              <a:buFont typeface="Arial" panose="020B0604020202020204" pitchFamily="34" charset="0"/>
              <a:buChar char="•"/>
            </a:pPr>
            <a:r>
              <a:rPr lang="en-US" dirty="0">
                <a:latin typeface="Poppins" panose="00000500000000000000" pitchFamily="2" charset="0"/>
                <a:cs typeface="Poppins" panose="00000500000000000000" pitchFamily="2" charset="0"/>
              </a:rPr>
              <a:t>Communication with markets, their installation partners, real delivery dates</a:t>
            </a:r>
          </a:p>
          <a:p>
            <a:r>
              <a:rPr lang="en-US" dirty="0">
                <a:latin typeface="Poppins" panose="00000500000000000000" pitchFamily="2" charset="0"/>
                <a:cs typeface="Poppins" panose="00000500000000000000" pitchFamily="2" charset="0"/>
              </a:rPr>
              <a:t>     (explaining some of the issues through positive examples)</a:t>
            </a:r>
          </a:p>
        </p:txBody>
      </p:sp>
      <p:sp>
        <p:nvSpPr>
          <p:cNvPr id="7" name="TextBox 6">
            <a:extLst>
              <a:ext uri="{FF2B5EF4-FFF2-40B4-BE49-F238E27FC236}">
                <a16:creationId xmlns:a16="http://schemas.microsoft.com/office/drawing/2014/main" id="{0E6D9FD2-3AA5-7201-3724-C0EA8449F143}"/>
              </a:ext>
            </a:extLst>
          </p:cNvPr>
          <p:cNvSpPr txBox="1"/>
          <p:nvPr/>
        </p:nvSpPr>
        <p:spPr>
          <a:xfrm>
            <a:off x="1171441" y="2206911"/>
            <a:ext cx="5394425" cy="369332"/>
          </a:xfrm>
          <a:prstGeom prst="rect">
            <a:avLst/>
          </a:prstGeom>
          <a:noFill/>
        </p:spPr>
        <p:txBody>
          <a:bodyPr wrap="none" rtlCol="0">
            <a:spAutoFit/>
          </a:bodyPr>
          <a:lstStyle/>
          <a:p>
            <a:pPr marL="285750" indent="-285750">
              <a:buFont typeface="Arial" panose="020B0604020202020204" pitchFamily="34" charset="0"/>
              <a:buChar char="•"/>
            </a:pPr>
            <a:r>
              <a:rPr lang="en-US" dirty="0">
                <a:latin typeface="Poppins" panose="00000500000000000000" pitchFamily="2" charset="0"/>
                <a:cs typeface="Poppins" panose="00000500000000000000" pitchFamily="2" charset="0"/>
              </a:rPr>
              <a:t>Project management improvement (tool)…</a:t>
            </a:r>
          </a:p>
        </p:txBody>
      </p:sp>
      <p:pic>
        <p:nvPicPr>
          <p:cNvPr id="5" name="Picture 4">
            <a:extLst>
              <a:ext uri="{FF2B5EF4-FFF2-40B4-BE49-F238E27FC236}">
                <a16:creationId xmlns:a16="http://schemas.microsoft.com/office/drawing/2014/main" id="{D849743F-D27A-DDF6-2E8D-8FC7588907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94036" y="0"/>
            <a:ext cx="91500" cy="6858000"/>
          </a:xfrm>
          <a:prstGeom prst="rect">
            <a:avLst/>
          </a:prstGeom>
        </p:spPr>
      </p:pic>
    </p:spTree>
    <p:extLst>
      <p:ext uri="{BB962C8B-B14F-4D97-AF65-F5344CB8AC3E}">
        <p14:creationId xmlns:p14="http://schemas.microsoft.com/office/powerpoint/2010/main" val="3089734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E9BE4-7FB8-4C05-84C7-0D0FB1405AD9}"/>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A712EB4B-F583-5164-0063-27BA4224D50F}"/>
              </a:ext>
            </a:extLst>
          </p:cNvPr>
          <p:cNvSpPr txBox="1"/>
          <p:nvPr/>
        </p:nvSpPr>
        <p:spPr>
          <a:xfrm>
            <a:off x="952166" y="1679791"/>
            <a:ext cx="10633040" cy="4247317"/>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Poppins" panose="00000500000000000000" pitchFamily="2" charset="0"/>
                <a:cs typeface="Poppins" panose="00000500000000000000" pitchFamily="2" charset="0"/>
              </a:rPr>
              <a:t>Drew and Aleksandra to create a project management tool that we will all track</a:t>
            </a:r>
          </a:p>
          <a:p>
            <a:pPr marL="285750" indent="-285750">
              <a:buFont typeface="Arial" panose="020B0604020202020204" pitchFamily="34" charset="0"/>
              <a:buChar char="•"/>
            </a:pPr>
            <a:endParaRPr lang="en-US"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dirty="0">
                <a:latin typeface="Poppins" panose="00000500000000000000" pitchFamily="2" charset="0"/>
                <a:cs typeface="Poppins" panose="00000500000000000000" pitchFamily="2" charset="0"/>
              </a:rPr>
              <a:t>This needs to be done by year end so we can start tracking projects real time</a:t>
            </a:r>
          </a:p>
          <a:p>
            <a:pPr marL="285750" indent="-285750">
              <a:buFont typeface="Arial" panose="020B0604020202020204" pitchFamily="34" charset="0"/>
              <a:buChar char="•"/>
            </a:pPr>
            <a:endParaRPr lang="en-US" dirty="0">
              <a:latin typeface="Poppins" panose="00000500000000000000" pitchFamily="2" charset="0"/>
              <a:cs typeface="Poppins" panose="00000500000000000000" pitchFamily="2" charset="0"/>
            </a:endParaRPr>
          </a:p>
          <a:p>
            <a:pPr marL="285750" indent="-285750">
              <a:lnSpc>
                <a:spcPct val="150000"/>
              </a:lnSpc>
              <a:buFont typeface="Arial" panose="020B0604020202020204" pitchFamily="34" charset="0"/>
              <a:buChar char="•"/>
            </a:pPr>
            <a:r>
              <a:rPr lang="en-US" dirty="0">
                <a:latin typeface="Poppins" panose="00000500000000000000" pitchFamily="2" charset="0"/>
                <a:cs typeface="Poppins" panose="00000500000000000000" pitchFamily="2" charset="0"/>
              </a:rPr>
              <a:t>Clearly shows timelines and check points so we avoid situations we had with Italy and France this year that affected Poland and Baltic countries. </a:t>
            </a:r>
          </a:p>
          <a:p>
            <a:pPr>
              <a:lnSpc>
                <a:spcPct val="150000"/>
              </a:lnSpc>
            </a:pPr>
            <a:r>
              <a:rPr lang="en-US" dirty="0">
                <a:latin typeface="Poppins" panose="00000500000000000000" pitchFamily="2" charset="0"/>
                <a:cs typeface="Poppins" panose="00000500000000000000" pitchFamily="2" charset="0"/>
              </a:rPr>
              <a:t>     Also, when artworks are delivered late there is no time for testing. </a:t>
            </a:r>
          </a:p>
          <a:p>
            <a:pPr>
              <a:lnSpc>
                <a:spcPct val="150000"/>
              </a:lnSpc>
            </a:pPr>
            <a:r>
              <a:rPr lang="en-US" dirty="0">
                <a:latin typeface="Poppins" panose="00000500000000000000" pitchFamily="2" charset="0"/>
                <a:cs typeface="Poppins" panose="00000500000000000000" pitchFamily="2" charset="0"/>
              </a:rPr>
              <a:t>     Good practice example: Nordics</a:t>
            </a:r>
          </a:p>
          <a:p>
            <a:pPr marL="285750" indent="-285750">
              <a:buFont typeface="Arial" panose="020B0604020202020204" pitchFamily="34" charset="0"/>
              <a:buChar char="•"/>
            </a:pPr>
            <a:endParaRPr lang="en-US"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dirty="0">
                <a:latin typeface="Poppins" panose="00000500000000000000" pitchFamily="2" charset="0"/>
                <a:cs typeface="Poppins" panose="00000500000000000000" pitchFamily="2" charset="0"/>
              </a:rPr>
              <a:t>Only one deck per project is active, when anything changes BGR must get a notification immediately;</a:t>
            </a:r>
          </a:p>
          <a:p>
            <a:pPr marL="285750" indent="-285750">
              <a:buFont typeface="Arial" panose="020B0604020202020204" pitchFamily="34" charset="0"/>
              <a:buChar char="•"/>
            </a:pPr>
            <a:endParaRPr lang="en-US"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dirty="0">
                <a:latin typeface="Poppins ExtraBold" panose="00000900000000000000" pitchFamily="2" charset="0"/>
                <a:cs typeface="Poppins ExtraBold" panose="00000900000000000000" pitchFamily="2" charset="0"/>
              </a:rPr>
              <a:t>If it is not in the tool it doesn’t exist</a:t>
            </a:r>
          </a:p>
        </p:txBody>
      </p:sp>
      <p:grpSp>
        <p:nvGrpSpPr>
          <p:cNvPr id="2" name="Group 1">
            <a:extLst>
              <a:ext uri="{FF2B5EF4-FFF2-40B4-BE49-F238E27FC236}">
                <a16:creationId xmlns:a16="http://schemas.microsoft.com/office/drawing/2014/main" id="{C0CC4F0D-D23C-CABA-807E-6403BCF488C3}"/>
              </a:ext>
            </a:extLst>
          </p:cNvPr>
          <p:cNvGrpSpPr/>
          <p:nvPr/>
        </p:nvGrpSpPr>
        <p:grpSpPr>
          <a:xfrm>
            <a:off x="0" y="1"/>
            <a:ext cx="734743" cy="6858000"/>
            <a:chOff x="0" y="1"/>
            <a:chExt cx="734743" cy="6858000"/>
          </a:xfrm>
        </p:grpSpPr>
        <p:sp>
          <p:nvSpPr>
            <p:cNvPr id="5" name="Rectangle 4">
              <a:extLst>
                <a:ext uri="{FF2B5EF4-FFF2-40B4-BE49-F238E27FC236}">
                  <a16:creationId xmlns:a16="http://schemas.microsoft.com/office/drawing/2014/main" id="{CA13B5A2-50EE-676A-5288-523AFFCA2962}"/>
                </a:ext>
              </a:extLst>
            </p:cNvPr>
            <p:cNvSpPr/>
            <p:nvPr/>
          </p:nvSpPr>
          <p:spPr>
            <a:xfrm>
              <a:off x="0" y="1"/>
              <a:ext cx="225913" cy="6858000"/>
            </a:xfrm>
            <a:prstGeom prst="rect">
              <a:avLst/>
            </a:prstGeom>
            <a:solidFill>
              <a:srgbClr val="0282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7" name="Isosceles Triangle 6">
              <a:extLst>
                <a:ext uri="{FF2B5EF4-FFF2-40B4-BE49-F238E27FC236}">
                  <a16:creationId xmlns:a16="http://schemas.microsoft.com/office/drawing/2014/main" id="{7420AEE9-47E6-A193-08BE-519F4E4FD0D2}"/>
                </a:ext>
              </a:extLst>
            </p:cNvPr>
            <p:cNvSpPr/>
            <p:nvPr/>
          </p:nvSpPr>
          <p:spPr>
            <a:xfrm rot="5400000">
              <a:off x="19821" y="639208"/>
              <a:ext cx="911489" cy="518354"/>
            </a:xfrm>
            <a:prstGeom prst="triangle">
              <a:avLst>
                <a:gd name="adj" fmla="val 48601"/>
              </a:avLst>
            </a:prstGeom>
            <a:solidFill>
              <a:srgbClr val="0282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pic>
        <p:nvPicPr>
          <p:cNvPr id="8" name="Picture 7">
            <a:extLst>
              <a:ext uri="{FF2B5EF4-FFF2-40B4-BE49-F238E27FC236}">
                <a16:creationId xmlns:a16="http://schemas.microsoft.com/office/drawing/2014/main" id="{BED4C8B6-FB0E-320D-88E7-B9CFFD851E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94036" y="0"/>
            <a:ext cx="91500" cy="6858000"/>
          </a:xfrm>
          <a:prstGeom prst="rect">
            <a:avLst/>
          </a:prstGeom>
        </p:spPr>
      </p:pic>
      <p:sp>
        <p:nvSpPr>
          <p:cNvPr id="9" name="TextBox 8">
            <a:extLst>
              <a:ext uri="{FF2B5EF4-FFF2-40B4-BE49-F238E27FC236}">
                <a16:creationId xmlns:a16="http://schemas.microsoft.com/office/drawing/2014/main" id="{EFD84AAC-1C74-B0AB-F898-B613D53815DE}"/>
              </a:ext>
            </a:extLst>
          </p:cNvPr>
          <p:cNvSpPr txBox="1"/>
          <p:nvPr/>
        </p:nvSpPr>
        <p:spPr>
          <a:xfrm>
            <a:off x="1047722" y="636775"/>
            <a:ext cx="6790642" cy="523220"/>
          </a:xfrm>
          <a:prstGeom prst="rect">
            <a:avLst/>
          </a:prstGeom>
          <a:noFill/>
        </p:spPr>
        <p:txBody>
          <a:bodyPr wrap="none" rtlCol="0">
            <a:spAutoFit/>
          </a:bodyPr>
          <a:lstStyle/>
          <a:p>
            <a:r>
              <a:rPr lang="en-US" sz="2800" dirty="0">
                <a:latin typeface="Poppins Medium" panose="00000600000000000000" pitchFamily="2" charset="0"/>
                <a:cs typeface="Poppins Medium" panose="00000600000000000000" pitchFamily="2" charset="0"/>
              </a:rPr>
              <a:t>Project management team and tool</a:t>
            </a:r>
          </a:p>
        </p:txBody>
      </p:sp>
    </p:spTree>
    <p:extLst>
      <p:ext uri="{BB962C8B-B14F-4D97-AF65-F5344CB8AC3E}">
        <p14:creationId xmlns:p14="http://schemas.microsoft.com/office/powerpoint/2010/main" val="2005044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E9BE4-7FB8-4C05-84C7-0D0FB1405AD9}"/>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22D2D203-9F2F-1CCE-09E7-EA11B1FC3998}"/>
              </a:ext>
            </a:extLst>
          </p:cNvPr>
          <p:cNvGrpSpPr/>
          <p:nvPr/>
        </p:nvGrpSpPr>
        <p:grpSpPr>
          <a:xfrm>
            <a:off x="0" y="1"/>
            <a:ext cx="734743" cy="6858000"/>
            <a:chOff x="0" y="1"/>
            <a:chExt cx="734743" cy="6858000"/>
          </a:xfrm>
        </p:grpSpPr>
        <p:sp>
          <p:nvSpPr>
            <p:cNvPr id="5" name="Rectangle 4">
              <a:extLst>
                <a:ext uri="{FF2B5EF4-FFF2-40B4-BE49-F238E27FC236}">
                  <a16:creationId xmlns:a16="http://schemas.microsoft.com/office/drawing/2014/main" id="{3BA0B9D9-BCCB-71B4-9F37-09291429E8DE}"/>
                </a:ext>
              </a:extLst>
            </p:cNvPr>
            <p:cNvSpPr/>
            <p:nvPr/>
          </p:nvSpPr>
          <p:spPr>
            <a:xfrm>
              <a:off x="0" y="1"/>
              <a:ext cx="225913" cy="6858000"/>
            </a:xfrm>
            <a:prstGeom prst="rect">
              <a:avLst/>
            </a:prstGeom>
            <a:solidFill>
              <a:srgbClr val="0282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7" name="Isosceles Triangle 6">
              <a:extLst>
                <a:ext uri="{FF2B5EF4-FFF2-40B4-BE49-F238E27FC236}">
                  <a16:creationId xmlns:a16="http://schemas.microsoft.com/office/drawing/2014/main" id="{32B666B0-6397-772A-EAAA-FC20D7F3FE1A}"/>
                </a:ext>
              </a:extLst>
            </p:cNvPr>
            <p:cNvSpPr/>
            <p:nvPr/>
          </p:nvSpPr>
          <p:spPr>
            <a:xfrm rot="5400000">
              <a:off x="19821" y="639208"/>
              <a:ext cx="911489" cy="518354"/>
            </a:xfrm>
            <a:prstGeom prst="triangle">
              <a:avLst>
                <a:gd name="adj" fmla="val 48601"/>
              </a:avLst>
            </a:prstGeom>
            <a:solidFill>
              <a:srgbClr val="0282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pic>
        <p:nvPicPr>
          <p:cNvPr id="8" name="Picture 7">
            <a:extLst>
              <a:ext uri="{FF2B5EF4-FFF2-40B4-BE49-F238E27FC236}">
                <a16:creationId xmlns:a16="http://schemas.microsoft.com/office/drawing/2014/main" id="{E842A30C-2462-4F55-C585-2E06ECB93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94036" y="0"/>
            <a:ext cx="91500" cy="6858000"/>
          </a:xfrm>
          <a:prstGeom prst="rect">
            <a:avLst/>
          </a:prstGeom>
        </p:spPr>
      </p:pic>
      <p:sp>
        <p:nvSpPr>
          <p:cNvPr id="10" name="TextBox 9">
            <a:extLst>
              <a:ext uri="{FF2B5EF4-FFF2-40B4-BE49-F238E27FC236}">
                <a16:creationId xmlns:a16="http://schemas.microsoft.com/office/drawing/2014/main" id="{4EB95FC6-56D0-4E77-B1C2-CC7248F6821F}"/>
              </a:ext>
            </a:extLst>
          </p:cNvPr>
          <p:cNvSpPr txBox="1"/>
          <p:nvPr/>
        </p:nvSpPr>
        <p:spPr>
          <a:xfrm>
            <a:off x="1047722" y="636775"/>
            <a:ext cx="8545929" cy="523220"/>
          </a:xfrm>
          <a:prstGeom prst="rect">
            <a:avLst/>
          </a:prstGeom>
          <a:noFill/>
        </p:spPr>
        <p:txBody>
          <a:bodyPr wrap="none" rtlCol="0">
            <a:spAutoFit/>
          </a:bodyPr>
          <a:lstStyle/>
          <a:p>
            <a:r>
              <a:rPr lang="en-US" sz="2800" dirty="0">
                <a:latin typeface="Poppins Medium" panose="00000600000000000000" pitchFamily="2" charset="0"/>
                <a:cs typeface="Poppins Medium" panose="00000600000000000000" pitchFamily="2" charset="0"/>
              </a:rPr>
              <a:t>We are already using a </a:t>
            </a:r>
            <a:r>
              <a:rPr lang="en-US" sz="2800" dirty="0" err="1">
                <a:latin typeface="Poppins Medium" panose="00000600000000000000" pitchFamily="2" charset="0"/>
                <a:cs typeface="Poppins Medium" panose="00000600000000000000" pitchFamily="2" charset="0"/>
              </a:rPr>
              <a:t>Googlesheet</a:t>
            </a:r>
            <a:r>
              <a:rPr lang="en-US" sz="2800" dirty="0">
                <a:latin typeface="Poppins Medium" panose="00000600000000000000" pitchFamily="2" charset="0"/>
                <a:cs typeface="Poppins Medium" panose="00000600000000000000" pitchFamily="2" charset="0"/>
              </a:rPr>
              <a:t> internally</a:t>
            </a:r>
          </a:p>
        </p:txBody>
      </p:sp>
      <p:pic>
        <p:nvPicPr>
          <p:cNvPr id="4" name="Picture 3" descr="A screenshot of a computer&#10;&#10;Description automatically generated">
            <a:extLst>
              <a:ext uri="{FF2B5EF4-FFF2-40B4-BE49-F238E27FC236}">
                <a16:creationId xmlns:a16="http://schemas.microsoft.com/office/drawing/2014/main" id="{99BBB50B-60FB-5983-D773-8B533FC1F8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211" y="1392382"/>
            <a:ext cx="9965578" cy="4828843"/>
          </a:xfrm>
          <a:prstGeom prst="rect">
            <a:avLst/>
          </a:prstGeom>
        </p:spPr>
      </p:pic>
    </p:spTree>
    <p:extLst>
      <p:ext uri="{BB962C8B-B14F-4D97-AF65-F5344CB8AC3E}">
        <p14:creationId xmlns:p14="http://schemas.microsoft.com/office/powerpoint/2010/main" val="2238961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E9BE4-7FB8-4C05-84C7-0D0FB1405AD9}"/>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A712EB4B-F583-5164-0063-27BA4224D50F}"/>
              </a:ext>
            </a:extLst>
          </p:cNvPr>
          <p:cNvSpPr txBox="1"/>
          <p:nvPr/>
        </p:nvSpPr>
        <p:spPr>
          <a:xfrm>
            <a:off x="1047722" y="1903977"/>
            <a:ext cx="9999918" cy="3554819"/>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Poppins" panose="00000500000000000000" pitchFamily="2" charset="0"/>
                <a:cs typeface="Poppins" panose="00000500000000000000" pitchFamily="2" charset="0"/>
              </a:rPr>
              <a:t>Nemanja communicates directly with markets establishing clear communication and trustful relationship.</a:t>
            </a:r>
          </a:p>
          <a:p>
            <a:pPr marL="285750" indent="-285750">
              <a:buFont typeface="Arial" panose="020B0604020202020204" pitchFamily="34" charset="0"/>
              <a:buChar char="•"/>
            </a:pPr>
            <a:endParaRPr lang="en-US" dirty="0">
              <a:latin typeface="Poppins" panose="00000500000000000000" pitchFamily="2" charset="0"/>
              <a:cs typeface="Poppins" panose="00000500000000000000" pitchFamily="2" charset="0"/>
            </a:endParaRPr>
          </a:p>
          <a:p>
            <a:pPr marL="285750" indent="-285750">
              <a:lnSpc>
                <a:spcPct val="150000"/>
              </a:lnSpc>
              <a:buFont typeface="Arial" panose="020B0604020202020204" pitchFamily="34" charset="0"/>
              <a:buChar char="•"/>
            </a:pPr>
            <a:r>
              <a:rPr lang="en-US" dirty="0">
                <a:latin typeface="Poppins" panose="00000500000000000000" pitchFamily="2" charset="0"/>
                <a:cs typeface="Poppins" panose="00000500000000000000" pitchFamily="2" charset="0"/>
              </a:rPr>
              <a:t>Nemanja communicates with their installation partners providing manuals, live demonstration with BGR people when needed and solving potential small issues when they arise.</a:t>
            </a:r>
          </a:p>
          <a:p>
            <a:pPr marL="285750" indent="-285750">
              <a:buFont typeface="Arial" panose="020B0604020202020204" pitchFamily="34" charset="0"/>
              <a:buChar char="•"/>
            </a:pPr>
            <a:endParaRPr lang="en-US"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dirty="0">
                <a:latin typeface="Poppins" panose="00000500000000000000" pitchFamily="2" charset="0"/>
                <a:cs typeface="Poppins" panose="00000500000000000000" pitchFamily="2" charset="0"/>
              </a:rPr>
              <a:t>Makes sure there is no misunderstanding in terms of dates, quantities, etc. </a:t>
            </a:r>
          </a:p>
          <a:p>
            <a:pPr marL="285750" indent="-285750">
              <a:buFont typeface="Arial" panose="020B0604020202020204" pitchFamily="34" charset="0"/>
              <a:buChar char="•"/>
            </a:pPr>
            <a:endParaRPr lang="en-US"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dirty="0">
                <a:latin typeface="Poppins" panose="00000500000000000000" pitchFamily="2" charset="0"/>
                <a:cs typeface="Poppins" panose="00000500000000000000" pitchFamily="2" charset="0"/>
              </a:rPr>
              <a:t>Makes sure we do use all the buffers that exist for CSA in the best possible way</a:t>
            </a:r>
          </a:p>
          <a:p>
            <a:endParaRPr lang="en-US" dirty="0"/>
          </a:p>
        </p:txBody>
      </p:sp>
      <p:grpSp>
        <p:nvGrpSpPr>
          <p:cNvPr id="2" name="Group 1">
            <a:extLst>
              <a:ext uri="{FF2B5EF4-FFF2-40B4-BE49-F238E27FC236}">
                <a16:creationId xmlns:a16="http://schemas.microsoft.com/office/drawing/2014/main" id="{6BDA461C-E866-DF8C-49CD-5F5A41CCCB0C}"/>
              </a:ext>
            </a:extLst>
          </p:cNvPr>
          <p:cNvGrpSpPr/>
          <p:nvPr/>
        </p:nvGrpSpPr>
        <p:grpSpPr>
          <a:xfrm>
            <a:off x="0" y="1"/>
            <a:ext cx="734743" cy="6858000"/>
            <a:chOff x="0" y="1"/>
            <a:chExt cx="734743" cy="6858000"/>
          </a:xfrm>
        </p:grpSpPr>
        <p:sp>
          <p:nvSpPr>
            <p:cNvPr id="5" name="Rectangle 4">
              <a:extLst>
                <a:ext uri="{FF2B5EF4-FFF2-40B4-BE49-F238E27FC236}">
                  <a16:creationId xmlns:a16="http://schemas.microsoft.com/office/drawing/2014/main" id="{D6E7677E-1709-ABA1-7FA6-9DB9007C1E24}"/>
                </a:ext>
              </a:extLst>
            </p:cNvPr>
            <p:cNvSpPr/>
            <p:nvPr/>
          </p:nvSpPr>
          <p:spPr>
            <a:xfrm>
              <a:off x="0" y="1"/>
              <a:ext cx="225913" cy="6858000"/>
            </a:xfrm>
            <a:prstGeom prst="rect">
              <a:avLst/>
            </a:prstGeom>
            <a:solidFill>
              <a:srgbClr val="0282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7" name="Isosceles Triangle 6">
              <a:extLst>
                <a:ext uri="{FF2B5EF4-FFF2-40B4-BE49-F238E27FC236}">
                  <a16:creationId xmlns:a16="http://schemas.microsoft.com/office/drawing/2014/main" id="{39DF3927-D960-47C5-89D1-6F65DDD8780B}"/>
                </a:ext>
              </a:extLst>
            </p:cNvPr>
            <p:cNvSpPr/>
            <p:nvPr/>
          </p:nvSpPr>
          <p:spPr>
            <a:xfrm rot="5400000">
              <a:off x="19821" y="639208"/>
              <a:ext cx="911489" cy="518354"/>
            </a:xfrm>
            <a:prstGeom prst="triangle">
              <a:avLst>
                <a:gd name="adj" fmla="val 48601"/>
              </a:avLst>
            </a:prstGeom>
            <a:solidFill>
              <a:srgbClr val="0282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pic>
        <p:nvPicPr>
          <p:cNvPr id="8" name="Picture 7">
            <a:extLst>
              <a:ext uri="{FF2B5EF4-FFF2-40B4-BE49-F238E27FC236}">
                <a16:creationId xmlns:a16="http://schemas.microsoft.com/office/drawing/2014/main" id="{5154C537-A190-CC8D-F0AB-71D758F9A3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94036" y="0"/>
            <a:ext cx="91500" cy="6858000"/>
          </a:xfrm>
          <a:prstGeom prst="rect">
            <a:avLst/>
          </a:prstGeom>
        </p:spPr>
      </p:pic>
      <p:sp>
        <p:nvSpPr>
          <p:cNvPr id="9" name="TextBox 8">
            <a:extLst>
              <a:ext uri="{FF2B5EF4-FFF2-40B4-BE49-F238E27FC236}">
                <a16:creationId xmlns:a16="http://schemas.microsoft.com/office/drawing/2014/main" id="{9E07A316-D495-9179-7B92-A244EDF7C8C0}"/>
              </a:ext>
            </a:extLst>
          </p:cNvPr>
          <p:cNvSpPr txBox="1"/>
          <p:nvPr/>
        </p:nvSpPr>
        <p:spPr>
          <a:xfrm>
            <a:off x="1047722" y="636775"/>
            <a:ext cx="8948283" cy="523220"/>
          </a:xfrm>
          <a:prstGeom prst="rect">
            <a:avLst/>
          </a:prstGeom>
          <a:noFill/>
        </p:spPr>
        <p:txBody>
          <a:bodyPr wrap="none" rtlCol="0">
            <a:spAutoFit/>
          </a:bodyPr>
          <a:lstStyle/>
          <a:p>
            <a:r>
              <a:rPr lang="en-US" sz="2800" dirty="0">
                <a:latin typeface="Poppins Medium" panose="00000600000000000000" pitchFamily="2" charset="0"/>
                <a:cs typeface="Poppins Medium" panose="00000600000000000000" pitchFamily="2" charset="0"/>
              </a:rPr>
              <a:t>Communication with markets and their partners</a:t>
            </a:r>
          </a:p>
        </p:txBody>
      </p:sp>
    </p:spTree>
    <p:extLst>
      <p:ext uri="{BB962C8B-B14F-4D97-AF65-F5344CB8AC3E}">
        <p14:creationId xmlns:p14="http://schemas.microsoft.com/office/powerpoint/2010/main" val="3580672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E9BE4-7FB8-4C05-84C7-0D0FB1405AD9}"/>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CD59434A-5526-5CAC-2CDB-5D5EB7552B23}"/>
              </a:ext>
            </a:extLst>
          </p:cNvPr>
          <p:cNvGrpSpPr/>
          <p:nvPr/>
        </p:nvGrpSpPr>
        <p:grpSpPr>
          <a:xfrm>
            <a:off x="0" y="1"/>
            <a:ext cx="734743" cy="6858000"/>
            <a:chOff x="0" y="1"/>
            <a:chExt cx="734743" cy="6858000"/>
          </a:xfrm>
        </p:grpSpPr>
        <p:sp>
          <p:nvSpPr>
            <p:cNvPr id="5" name="Rectangle 4">
              <a:extLst>
                <a:ext uri="{FF2B5EF4-FFF2-40B4-BE49-F238E27FC236}">
                  <a16:creationId xmlns:a16="http://schemas.microsoft.com/office/drawing/2014/main" id="{4CFD902A-078E-4EBF-7D8C-41DBAB985A93}"/>
                </a:ext>
              </a:extLst>
            </p:cNvPr>
            <p:cNvSpPr/>
            <p:nvPr/>
          </p:nvSpPr>
          <p:spPr>
            <a:xfrm>
              <a:off x="0" y="1"/>
              <a:ext cx="225913" cy="6858000"/>
            </a:xfrm>
            <a:prstGeom prst="rect">
              <a:avLst/>
            </a:prstGeom>
            <a:solidFill>
              <a:srgbClr val="0282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7" name="Isosceles Triangle 6">
              <a:extLst>
                <a:ext uri="{FF2B5EF4-FFF2-40B4-BE49-F238E27FC236}">
                  <a16:creationId xmlns:a16="http://schemas.microsoft.com/office/drawing/2014/main" id="{E025C23A-36DB-8AD6-A927-E8832A8BD08A}"/>
                </a:ext>
              </a:extLst>
            </p:cNvPr>
            <p:cNvSpPr/>
            <p:nvPr/>
          </p:nvSpPr>
          <p:spPr>
            <a:xfrm rot="5400000">
              <a:off x="19821" y="639208"/>
              <a:ext cx="911489" cy="518354"/>
            </a:xfrm>
            <a:prstGeom prst="triangle">
              <a:avLst>
                <a:gd name="adj" fmla="val 48601"/>
              </a:avLst>
            </a:prstGeom>
            <a:solidFill>
              <a:srgbClr val="0282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pic>
        <p:nvPicPr>
          <p:cNvPr id="8" name="Picture 7">
            <a:extLst>
              <a:ext uri="{FF2B5EF4-FFF2-40B4-BE49-F238E27FC236}">
                <a16:creationId xmlns:a16="http://schemas.microsoft.com/office/drawing/2014/main" id="{74DF8CF6-73E1-6AF2-365B-5EEB10B4A5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94036" y="0"/>
            <a:ext cx="91500" cy="6858000"/>
          </a:xfrm>
          <a:prstGeom prst="rect">
            <a:avLst/>
          </a:prstGeom>
        </p:spPr>
      </p:pic>
      <p:sp>
        <p:nvSpPr>
          <p:cNvPr id="9" name="TextBox 8">
            <a:extLst>
              <a:ext uri="{FF2B5EF4-FFF2-40B4-BE49-F238E27FC236}">
                <a16:creationId xmlns:a16="http://schemas.microsoft.com/office/drawing/2014/main" id="{CE930D31-1856-4487-ACDE-C8797247B7F4}"/>
              </a:ext>
            </a:extLst>
          </p:cNvPr>
          <p:cNvSpPr txBox="1"/>
          <p:nvPr/>
        </p:nvSpPr>
        <p:spPr>
          <a:xfrm>
            <a:off x="1047722" y="636775"/>
            <a:ext cx="5040162" cy="523220"/>
          </a:xfrm>
          <a:prstGeom prst="rect">
            <a:avLst/>
          </a:prstGeom>
          <a:noFill/>
        </p:spPr>
        <p:txBody>
          <a:bodyPr wrap="none" rtlCol="0">
            <a:spAutoFit/>
          </a:bodyPr>
          <a:lstStyle/>
          <a:p>
            <a:r>
              <a:rPr lang="en-US" sz="2800" dirty="0">
                <a:latin typeface="Poppins Medium" panose="00000600000000000000" pitchFamily="2" charset="0"/>
                <a:cs typeface="Poppins Medium" panose="00000600000000000000" pitchFamily="2" charset="0"/>
              </a:rPr>
              <a:t>How it can work in practice</a:t>
            </a:r>
          </a:p>
        </p:txBody>
      </p:sp>
      <p:pic>
        <p:nvPicPr>
          <p:cNvPr id="4" name="Picture 3" descr="A coffee shop with oranges and a person standing behind a counter&#10;&#10;Description automatically generated">
            <a:extLst>
              <a:ext uri="{FF2B5EF4-FFF2-40B4-BE49-F238E27FC236}">
                <a16:creationId xmlns:a16="http://schemas.microsoft.com/office/drawing/2014/main" id="{D836A88E-3425-ED6B-59AB-C2443ACE6130}"/>
              </a:ext>
            </a:extLst>
          </p:cNvPr>
          <p:cNvPicPr>
            <a:picLocks noChangeAspect="1"/>
          </p:cNvPicPr>
          <p:nvPr/>
        </p:nvPicPr>
        <p:blipFill>
          <a:blip r:embed="rId3">
            <a:extLst>
              <a:ext uri="{28A0092B-C50C-407E-A947-70E740481C1C}">
                <a14:useLocalDpi xmlns:a14="http://schemas.microsoft.com/office/drawing/2010/main" val="0"/>
              </a:ext>
            </a:extLst>
          </a:blip>
          <a:srcRect l="243" r="884" b="2458"/>
          <a:stretch/>
        </p:blipFill>
        <p:spPr>
          <a:xfrm>
            <a:off x="744135" y="1405412"/>
            <a:ext cx="3817776" cy="2498373"/>
          </a:xfrm>
          <a:prstGeom prst="rect">
            <a:avLst/>
          </a:prstGeom>
        </p:spPr>
      </p:pic>
      <p:pic>
        <p:nvPicPr>
          <p:cNvPr id="11" name="Picture 10" descr="A room with a couch and coffee machines&#10;&#10;Description automatically generated">
            <a:extLst>
              <a:ext uri="{FF2B5EF4-FFF2-40B4-BE49-F238E27FC236}">
                <a16:creationId xmlns:a16="http://schemas.microsoft.com/office/drawing/2014/main" id="{6277B1FE-CA53-87FE-C955-B0331A86FF7F}"/>
              </a:ext>
            </a:extLst>
          </p:cNvPr>
          <p:cNvPicPr>
            <a:picLocks noChangeAspect="1"/>
          </p:cNvPicPr>
          <p:nvPr/>
        </p:nvPicPr>
        <p:blipFill>
          <a:blip r:embed="rId4">
            <a:extLst>
              <a:ext uri="{28A0092B-C50C-407E-A947-70E740481C1C}">
                <a14:useLocalDpi xmlns:a14="http://schemas.microsoft.com/office/drawing/2010/main" val="0"/>
              </a:ext>
            </a:extLst>
          </a:blip>
          <a:srcRect t="7268" r="1189" b="1907"/>
          <a:stretch/>
        </p:blipFill>
        <p:spPr>
          <a:xfrm>
            <a:off x="744135" y="3969695"/>
            <a:ext cx="3817776" cy="2374291"/>
          </a:xfrm>
          <a:prstGeom prst="rect">
            <a:avLst/>
          </a:prstGeom>
        </p:spPr>
      </p:pic>
      <p:pic>
        <p:nvPicPr>
          <p:cNvPr id="13" name="Picture 12" descr="A tree in a pot next to a window&#10;&#10;Description automatically generated">
            <a:extLst>
              <a:ext uri="{FF2B5EF4-FFF2-40B4-BE49-F238E27FC236}">
                <a16:creationId xmlns:a16="http://schemas.microsoft.com/office/drawing/2014/main" id="{641D9301-964B-E327-654D-0A825CDCB13E}"/>
              </a:ext>
            </a:extLst>
          </p:cNvPr>
          <p:cNvPicPr>
            <a:picLocks noChangeAspect="1"/>
          </p:cNvPicPr>
          <p:nvPr/>
        </p:nvPicPr>
        <p:blipFill>
          <a:blip r:embed="rId5">
            <a:extLst>
              <a:ext uri="{28A0092B-C50C-407E-A947-70E740481C1C}">
                <a14:useLocalDpi xmlns:a14="http://schemas.microsoft.com/office/drawing/2010/main" val="0"/>
              </a:ext>
            </a:extLst>
          </a:blip>
          <a:srcRect t="1027" r="5787"/>
          <a:stretch/>
        </p:blipFill>
        <p:spPr>
          <a:xfrm>
            <a:off x="4649426" y="1405412"/>
            <a:ext cx="3046635" cy="4939116"/>
          </a:xfrm>
          <a:prstGeom prst="rect">
            <a:avLst/>
          </a:prstGeom>
        </p:spPr>
      </p:pic>
      <p:pic>
        <p:nvPicPr>
          <p:cNvPr id="15" name="Picture 14" descr="A store with a display of electronics&#10;&#10;Description automatically generated">
            <a:extLst>
              <a:ext uri="{FF2B5EF4-FFF2-40B4-BE49-F238E27FC236}">
                <a16:creationId xmlns:a16="http://schemas.microsoft.com/office/drawing/2014/main" id="{5C02A012-6AB5-C809-EE54-C340410DFBE2}"/>
              </a:ext>
            </a:extLst>
          </p:cNvPr>
          <p:cNvPicPr>
            <a:picLocks noChangeAspect="1"/>
          </p:cNvPicPr>
          <p:nvPr/>
        </p:nvPicPr>
        <p:blipFill>
          <a:blip r:embed="rId6">
            <a:extLst>
              <a:ext uri="{28A0092B-C50C-407E-A947-70E740481C1C}">
                <a14:useLocalDpi xmlns:a14="http://schemas.microsoft.com/office/drawing/2010/main" val="0"/>
              </a:ext>
            </a:extLst>
          </a:blip>
          <a:srcRect r="545" b="1974"/>
          <a:stretch/>
        </p:blipFill>
        <p:spPr>
          <a:xfrm>
            <a:off x="7783575" y="1405411"/>
            <a:ext cx="3796990" cy="2494926"/>
          </a:xfrm>
          <a:prstGeom prst="rect">
            <a:avLst/>
          </a:prstGeom>
        </p:spPr>
      </p:pic>
      <p:pic>
        <p:nvPicPr>
          <p:cNvPr id="23" name="Picture 22" descr="A store with shelves and a sign&#10;&#10;Description automatically generated with medium confidence">
            <a:extLst>
              <a:ext uri="{FF2B5EF4-FFF2-40B4-BE49-F238E27FC236}">
                <a16:creationId xmlns:a16="http://schemas.microsoft.com/office/drawing/2014/main" id="{0F951D2F-CEF0-20B7-FD7E-A789CC4B8884}"/>
              </a:ext>
            </a:extLst>
          </p:cNvPr>
          <p:cNvPicPr>
            <a:picLocks noChangeAspect="1"/>
          </p:cNvPicPr>
          <p:nvPr/>
        </p:nvPicPr>
        <p:blipFill>
          <a:blip r:embed="rId7">
            <a:extLst>
              <a:ext uri="{28A0092B-C50C-407E-A947-70E740481C1C}">
                <a14:useLocalDpi xmlns:a14="http://schemas.microsoft.com/office/drawing/2010/main" val="0"/>
              </a:ext>
            </a:extLst>
          </a:blip>
          <a:srcRect t="7409" r="1285"/>
          <a:stretch/>
        </p:blipFill>
        <p:spPr>
          <a:xfrm>
            <a:off x="7783574" y="3969695"/>
            <a:ext cx="3796991" cy="2374290"/>
          </a:xfrm>
          <a:prstGeom prst="rect">
            <a:avLst/>
          </a:prstGeom>
        </p:spPr>
      </p:pic>
    </p:spTree>
    <p:extLst>
      <p:ext uri="{BB962C8B-B14F-4D97-AF65-F5344CB8AC3E}">
        <p14:creationId xmlns:p14="http://schemas.microsoft.com/office/powerpoint/2010/main" val="4242559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E9BE4-7FB8-4C05-84C7-0D0FB1405AD9}"/>
            </a:ext>
          </a:extLst>
        </p:cNvPr>
        <p:cNvGrpSpPr/>
        <p:nvPr/>
      </p:nvGrpSpPr>
      <p:grpSpPr>
        <a:xfrm>
          <a:off x="0" y="0"/>
          <a:ext cx="0" cy="0"/>
          <a:chOff x="0" y="0"/>
          <a:chExt cx="0" cy="0"/>
        </a:xfrm>
      </p:grpSpPr>
      <p:pic>
        <p:nvPicPr>
          <p:cNvPr id="16" name="Picture 15" descr="A display of smart phones on display&#10;&#10;Description automatically generated">
            <a:extLst>
              <a:ext uri="{FF2B5EF4-FFF2-40B4-BE49-F238E27FC236}">
                <a16:creationId xmlns:a16="http://schemas.microsoft.com/office/drawing/2014/main" id="{B35CF903-3B7E-1E39-9F15-3558494B3870}"/>
              </a:ext>
            </a:extLst>
          </p:cNvPr>
          <p:cNvPicPr>
            <a:picLocks noChangeAspect="1"/>
          </p:cNvPicPr>
          <p:nvPr/>
        </p:nvPicPr>
        <p:blipFill>
          <a:blip r:embed="rId2">
            <a:extLst>
              <a:ext uri="{28A0092B-C50C-407E-A947-70E740481C1C}">
                <a14:useLocalDpi xmlns:a14="http://schemas.microsoft.com/office/drawing/2010/main" val="0"/>
              </a:ext>
            </a:extLst>
          </a:blip>
          <a:srcRect t="14494" b="2586"/>
          <a:stretch/>
        </p:blipFill>
        <p:spPr>
          <a:xfrm>
            <a:off x="744135" y="3969695"/>
            <a:ext cx="3817776" cy="2374290"/>
          </a:xfrm>
          <a:prstGeom prst="rect">
            <a:avLst/>
          </a:prstGeom>
        </p:spPr>
      </p:pic>
      <p:pic>
        <p:nvPicPr>
          <p:cNvPr id="32" name="Picture 31" descr="A room with a television and chairs&#10;&#10;Description automatically generated">
            <a:extLst>
              <a:ext uri="{FF2B5EF4-FFF2-40B4-BE49-F238E27FC236}">
                <a16:creationId xmlns:a16="http://schemas.microsoft.com/office/drawing/2014/main" id="{E562859D-CEB2-4376-F5FF-6407DD08A5E6}"/>
              </a:ext>
            </a:extLst>
          </p:cNvPr>
          <p:cNvPicPr>
            <a:picLocks noChangeAspect="1"/>
          </p:cNvPicPr>
          <p:nvPr/>
        </p:nvPicPr>
        <p:blipFill>
          <a:blip r:embed="rId3">
            <a:extLst>
              <a:ext uri="{28A0092B-C50C-407E-A947-70E740481C1C}">
                <a14:useLocalDpi xmlns:a14="http://schemas.microsoft.com/office/drawing/2010/main" val="0"/>
              </a:ext>
            </a:extLst>
          </a:blip>
          <a:srcRect t="3358" b="3378"/>
          <a:stretch/>
        </p:blipFill>
        <p:spPr>
          <a:xfrm>
            <a:off x="7783570" y="3969695"/>
            <a:ext cx="3817775" cy="2373747"/>
          </a:xfrm>
          <a:prstGeom prst="rect">
            <a:avLst/>
          </a:prstGeom>
        </p:spPr>
      </p:pic>
      <p:pic>
        <p:nvPicPr>
          <p:cNvPr id="30" name="Picture 29" descr="A room with shelves and stools&#10;&#10;Description automatically generated">
            <a:extLst>
              <a:ext uri="{FF2B5EF4-FFF2-40B4-BE49-F238E27FC236}">
                <a16:creationId xmlns:a16="http://schemas.microsoft.com/office/drawing/2014/main" id="{A9A0B4FA-3C86-592F-9F7A-005C5813924A}"/>
              </a:ext>
            </a:extLst>
          </p:cNvPr>
          <p:cNvPicPr>
            <a:picLocks noChangeAspect="1"/>
          </p:cNvPicPr>
          <p:nvPr/>
        </p:nvPicPr>
        <p:blipFill>
          <a:blip r:embed="rId4">
            <a:extLst>
              <a:ext uri="{28A0092B-C50C-407E-A947-70E740481C1C}">
                <a14:useLocalDpi xmlns:a14="http://schemas.microsoft.com/office/drawing/2010/main" val="0"/>
              </a:ext>
            </a:extLst>
          </a:blip>
          <a:srcRect l="7946" t="870" b="937"/>
          <a:stretch/>
        </p:blipFill>
        <p:spPr>
          <a:xfrm>
            <a:off x="7783571" y="1404868"/>
            <a:ext cx="3796993" cy="2494926"/>
          </a:xfrm>
          <a:prstGeom prst="rect">
            <a:avLst/>
          </a:prstGeom>
        </p:spPr>
      </p:pic>
      <p:pic>
        <p:nvPicPr>
          <p:cNvPr id="18" name="Picture 17" descr="A store with a round table and display&#10;&#10;Description automatically generated with medium confidence">
            <a:extLst>
              <a:ext uri="{FF2B5EF4-FFF2-40B4-BE49-F238E27FC236}">
                <a16:creationId xmlns:a16="http://schemas.microsoft.com/office/drawing/2014/main" id="{A1EED33C-D65B-2650-2D83-26C4BE52E922}"/>
              </a:ext>
            </a:extLst>
          </p:cNvPr>
          <p:cNvPicPr>
            <a:picLocks noChangeAspect="1"/>
          </p:cNvPicPr>
          <p:nvPr/>
        </p:nvPicPr>
        <p:blipFill>
          <a:blip r:embed="rId5">
            <a:extLst>
              <a:ext uri="{28A0092B-C50C-407E-A947-70E740481C1C}">
                <a14:useLocalDpi xmlns:a14="http://schemas.microsoft.com/office/drawing/2010/main" val="0"/>
              </a:ext>
            </a:extLst>
          </a:blip>
          <a:srcRect t="6126" r="3799" b="10145"/>
          <a:stretch/>
        </p:blipFill>
        <p:spPr>
          <a:xfrm>
            <a:off x="744135" y="1408229"/>
            <a:ext cx="3817776" cy="2492108"/>
          </a:xfrm>
          <a:prstGeom prst="rect">
            <a:avLst/>
          </a:prstGeom>
        </p:spPr>
      </p:pic>
      <p:pic>
        <p:nvPicPr>
          <p:cNvPr id="28" name="Picture 27" descr="A poster of a person on a stand&#10;&#10;Description automatically generated">
            <a:extLst>
              <a:ext uri="{FF2B5EF4-FFF2-40B4-BE49-F238E27FC236}">
                <a16:creationId xmlns:a16="http://schemas.microsoft.com/office/drawing/2014/main" id="{21EA2254-B7E9-84F9-1855-F4BE9BE1C9F5}"/>
              </a:ext>
            </a:extLst>
          </p:cNvPr>
          <p:cNvPicPr>
            <a:picLocks noChangeAspect="1"/>
          </p:cNvPicPr>
          <p:nvPr/>
        </p:nvPicPr>
        <p:blipFill>
          <a:blip r:embed="rId6">
            <a:extLst>
              <a:ext uri="{28A0092B-C50C-407E-A947-70E740481C1C}">
                <a14:useLocalDpi xmlns:a14="http://schemas.microsoft.com/office/drawing/2010/main" val="0"/>
              </a:ext>
            </a:extLst>
          </a:blip>
          <a:srcRect l="8874" r="8872"/>
          <a:stretch/>
        </p:blipFill>
        <p:spPr>
          <a:xfrm>
            <a:off x="4649423" y="1404868"/>
            <a:ext cx="3046637" cy="4938574"/>
          </a:xfrm>
          <a:prstGeom prst="rect">
            <a:avLst/>
          </a:prstGeom>
        </p:spPr>
      </p:pic>
      <p:grpSp>
        <p:nvGrpSpPr>
          <p:cNvPr id="2" name="Group 1">
            <a:extLst>
              <a:ext uri="{FF2B5EF4-FFF2-40B4-BE49-F238E27FC236}">
                <a16:creationId xmlns:a16="http://schemas.microsoft.com/office/drawing/2014/main" id="{82D17EA3-CF17-58AA-2442-4AC14B02E46E}"/>
              </a:ext>
            </a:extLst>
          </p:cNvPr>
          <p:cNvGrpSpPr/>
          <p:nvPr/>
        </p:nvGrpSpPr>
        <p:grpSpPr>
          <a:xfrm>
            <a:off x="0" y="1"/>
            <a:ext cx="734743" cy="6858000"/>
            <a:chOff x="0" y="1"/>
            <a:chExt cx="734743" cy="6858000"/>
          </a:xfrm>
        </p:grpSpPr>
        <p:sp>
          <p:nvSpPr>
            <p:cNvPr id="5" name="Rectangle 4">
              <a:extLst>
                <a:ext uri="{FF2B5EF4-FFF2-40B4-BE49-F238E27FC236}">
                  <a16:creationId xmlns:a16="http://schemas.microsoft.com/office/drawing/2014/main" id="{69AFB075-C37E-3D13-DB04-C6B448321D37}"/>
                </a:ext>
              </a:extLst>
            </p:cNvPr>
            <p:cNvSpPr/>
            <p:nvPr/>
          </p:nvSpPr>
          <p:spPr>
            <a:xfrm>
              <a:off x="0" y="1"/>
              <a:ext cx="225913" cy="6858000"/>
            </a:xfrm>
            <a:prstGeom prst="rect">
              <a:avLst/>
            </a:prstGeom>
            <a:solidFill>
              <a:srgbClr val="0282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7" name="Isosceles Triangle 6">
              <a:extLst>
                <a:ext uri="{FF2B5EF4-FFF2-40B4-BE49-F238E27FC236}">
                  <a16:creationId xmlns:a16="http://schemas.microsoft.com/office/drawing/2014/main" id="{493B9C31-C92F-9997-E594-98796877D940}"/>
                </a:ext>
              </a:extLst>
            </p:cNvPr>
            <p:cNvSpPr/>
            <p:nvPr/>
          </p:nvSpPr>
          <p:spPr>
            <a:xfrm rot="5400000">
              <a:off x="19821" y="639208"/>
              <a:ext cx="911489" cy="518354"/>
            </a:xfrm>
            <a:prstGeom prst="triangle">
              <a:avLst>
                <a:gd name="adj" fmla="val 48601"/>
              </a:avLst>
            </a:prstGeom>
            <a:solidFill>
              <a:srgbClr val="0282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pic>
        <p:nvPicPr>
          <p:cNvPr id="8" name="Picture 7">
            <a:extLst>
              <a:ext uri="{FF2B5EF4-FFF2-40B4-BE49-F238E27FC236}">
                <a16:creationId xmlns:a16="http://schemas.microsoft.com/office/drawing/2014/main" id="{24B742C1-E375-3090-5E82-A1FCFCB1EA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94036" y="0"/>
            <a:ext cx="91500" cy="6858000"/>
          </a:xfrm>
          <a:prstGeom prst="rect">
            <a:avLst/>
          </a:prstGeom>
        </p:spPr>
      </p:pic>
      <p:sp>
        <p:nvSpPr>
          <p:cNvPr id="9" name="TextBox 8">
            <a:extLst>
              <a:ext uri="{FF2B5EF4-FFF2-40B4-BE49-F238E27FC236}">
                <a16:creationId xmlns:a16="http://schemas.microsoft.com/office/drawing/2014/main" id="{9234CB7C-29A4-B461-3346-AA0E4EDCBC29}"/>
              </a:ext>
            </a:extLst>
          </p:cNvPr>
          <p:cNvSpPr txBox="1"/>
          <p:nvPr/>
        </p:nvSpPr>
        <p:spPr>
          <a:xfrm>
            <a:off x="1047722" y="636775"/>
            <a:ext cx="8164415" cy="523220"/>
          </a:xfrm>
          <a:prstGeom prst="rect">
            <a:avLst/>
          </a:prstGeom>
          <a:noFill/>
        </p:spPr>
        <p:txBody>
          <a:bodyPr wrap="none" rtlCol="0">
            <a:spAutoFit/>
          </a:bodyPr>
          <a:lstStyle/>
          <a:p>
            <a:r>
              <a:rPr lang="en-US" sz="2800" dirty="0">
                <a:latin typeface="Poppins Medium" panose="00000600000000000000" pitchFamily="2" charset="0"/>
                <a:cs typeface="Poppins Medium" panose="00000600000000000000" pitchFamily="2" charset="0"/>
              </a:rPr>
              <a:t>How it already works really well with Google!</a:t>
            </a:r>
          </a:p>
        </p:txBody>
      </p:sp>
    </p:spTree>
    <p:extLst>
      <p:ext uri="{BB962C8B-B14F-4D97-AF65-F5344CB8AC3E}">
        <p14:creationId xmlns:p14="http://schemas.microsoft.com/office/powerpoint/2010/main" val="214432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E9BE4-7FB8-4C05-84C7-0D0FB1405AD9}"/>
            </a:ext>
          </a:extLst>
        </p:cNvPr>
        <p:cNvGrpSpPr/>
        <p:nvPr/>
      </p:nvGrpSpPr>
      <p:grpSpPr>
        <a:xfrm>
          <a:off x="0" y="0"/>
          <a:ext cx="0" cy="0"/>
          <a:chOff x="0" y="0"/>
          <a:chExt cx="0" cy="0"/>
        </a:xfrm>
      </p:grpSpPr>
      <p:grpSp>
        <p:nvGrpSpPr>
          <p:cNvPr id="75" name="Group 74">
            <a:extLst>
              <a:ext uri="{FF2B5EF4-FFF2-40B4-BE49-F238E27FC236}">
                <a16:creationId xmlns:a16="http://schemas.microsoft.com/office/drawing/2014/main" id="{BA09B1E5-5411-0A5E-2291-E5A115AB29DD}"/>
              </a:ext>
            </a:extLst>
          </p:cNvPr>
          <p:cNvGrpSpPr/>
          <p:nvPr/>
        </p:nvGrpSpPr>
        <p:grpSpPr>
          <a:xfrm>
            <a:off x="683720" y="4212232"/>
            <a:ext cx="10864740" cy="2479702"/>
            <a:chOff x="683720" y="4212232"/>
            <a:chExt cx="10864740" cy="2479702"/>
          </a:xfrm>
        </p:grpSpPr>
        <p:sp>
          <p:nvSpPr>
            <p:cNvPr id="42" name="Rectangle 41">
              <a:extLst>
                <a:ext uri="{FF2B5EF4-FFF2-40B4-BE49-F238E27FC236}">
                  <a16:creationId xmlns:a16="http://schemas.microsoft.com/office/drawing/2014/main" id="{B0A27261-AC39-B2AB-67C5-DE26C6C3423D}"/>
                </a:ext>
              </a:extLst>
            </p:cNvPr>
            <p:cNvSpPr/>
            <p:nvPr/>
          </p:nvSpPr>
          <p:spPr>
            <a:xfrm>
              <a:off x="10040215" y="4293551"/>
              <a:ext cx="1508245" cy="2061056"/>
            </a:xfrm>
            <a:prstGeom prst="rect">
              <a:avLst/>
            </a:prstGeom>
            <a:solidFill>
              <a:srgbClr val="E86D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4" name="Rectangle 43">
              <a:extLst>
                <a:ext uri="{FF2B5EF4-FFF2-40B4-BE49-F238E27FC236}">
                  <a16:creationId xmlns:a16="http://schemas.microsoft.com/office/drawing/2014/main" id="{2D49195D-5546-6292-0E5E-A34070BE27C1}"/>
                </a:ext>
              </a:extLst>
            </p:cNvPr>
            <p:cNvSpPr/>
            <p:nvPr/>
          </p:nvSpPr>
          <p:spPr>
            <a:xfrm>
              <a:off x="2292719" y="4306149"/>
              <a:ext cx="7720674" cy="205425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solidFill>
                  <a:schemeClr val="bg1">
                    <a:lumMod val="95000"/>
                  </a:schemeClr>
                </a:solidFill>
              </a:endParaRPr>
            </a:p>
          </p:txBody>
        </p:sp>
        <p:sp>
          <p:nvSpPr>
            <p:cNvPr id="10" name="Rectangle 9">
              <a:extLst>
                <a:ext uri="{FF2B5EF4-FFF2-40B4-BE49-F238E27FC236}">
                  <a16:creationId xmlns:a16="http://schemas.microsoft.com/office/drawing/2014/main" id="{425413CC-DC2E-41F3-F1C6-E0957015C5F9}"/>
                </a:ext>
              </a:extLst>
            </p:cNvPr>
            <p:cNvSpPr/>
            <p:nvPr/>
          </p:nvSpPr>
          <p:spPr>
            <a:xfrm>
              <a:off x="723901" y="4300350"/>
              <a:ext cx="1567204" cy="2054257"/>
            </a:xfrm>
            <a:prstGeom prst="rect">
              <a:avLst/>
            </a:prstGeom>
            <a:solidFill>
              <a:srgbClr val="0282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89" name="TextBox 88">
              <a:extLst>
                <a:ext uri="{FF2B5EF4-FFF2-40B4-BE49-F238E27FC236}">
                  <a16:creationId xmlns:a16="http://schemas.microsoft.com/office/drawing/2014/main" id="{E73985D7-8D98-EA61-6DF9-DFBF65F3B34F}"/>
                </a:ext>
              </a:extLst>
            </p:cNvPr>
            <p:cNvSpPr txBox="1"/>
            <p:nvPr/>
          </p:nvSpPr>
          <p:spPr>
            <a:xfrm>
              <a:off x="683720" y="5054460"/>
              <a:ext cx="1649811" cy="523220"/>
            </a:xfrm>
            <a:prstGeom prst="rect">
              <a:avLst/>
            </a:prstGeom>
            <a:noFill/>
          </p:spPr>
          <p:txBody>
            <a:bodyPr wrap="none" rtlCol="0">
              <a:spAutoFit/>
            </a:bodyPr>
            <a:lstStyle/>
            <a:p>
              <a:pPr algn="ctr"/>
              <a:r>
                <a:rPr lang="en-US" sz="2800" dirty="0">
                  <a:solidFill>
                    <a:schemeClr val="bg1"/>
                  </a:solidFill>
                  <a:latin typeface="Poppins Medium" panose="00000600000000000000" pitchFamily="2" charset="0"/>
                  <a:cs typeface="Poppins Medium" panose="00000600000000000000" pitchFamily="2" charset="0"/>
                </a:rPr>
                <a:t>GOOGLE</a:t>
              </a:r>
            </a:p>
          </p:txBody>
        </p:sp>
        <p:sp>
          <p:nvSpPr>
            <p:cNvPr id="106" name="TextBox 105">
              <a:extLst>
                <a:ext uri="{FF2B5EF4-FFF2-40B4-BE49-F238E27FC236}">
                  <a16:creationId xmlns:a16="http://schemas.microsoft.com/office/drawing/2014/main" id="{F52FC6AC-B980-4CC4-369D-D627E2653C2A}"/>
                </a:ext>
              </a:extLst>
            </p:cNvPr>
            <p:cNvSpPr txBox="1"/>
            <p:nvPr/>
          </p:nvSpPr>
          <p:spPr>
            <a:xfrm>
              <a:off x="2814168" y="5055123"/>
              <a:ext cx="516488" cy="523220"/>
            </a:xfrm>
            <a:prstGeom prst="rect">
              <a:avLst/>
            </a:prstGeom>
            <a:noFill/>
          </p:spPr>
          <p:txBody>
            <a:bodyPr wrap="none" rtlCol="0">
              <a:spAutoFit/>
            </a:bodyPr>
            <a:lstStyle/>
            <a:p>
              <a:pPr algn="ctr"/>
              <a:r>
                <a:rPr lang="en-US" sz="2800" dirty="0">
                  <a:solidFill>
                    <a:schemeClr val="tx1">
                      <a:lumMod val="75000"/>
                      <a:lumOff val="25000"/>
                    </a:schemeClr>
                  </a:solidFill>
                  <a:latin typeface="Poppins Medium" panose="00000600000000000000" pitchFamily="2" charset="0"/>
                  <a:cs typeface="Poppins Medium" panose="00000600000000000000" pitchFamily="2" charset="0"/>
                </a:rPr>
                <a:t>12</a:t>
              </a:r>
            </a:p>
          </p:txBody>
        </p:sp>
        <p:sp>
          <p:nvSpPr>
            <p:cNvPr id="107" name="TextBox 106">
              <a:extLst>
                <a:ext uri="{FF2B5EF4-FFF2-40B4-BE49-F238E27FC236}">
                  <a16:creationId xmlns:a16="http://schemas.microsoft.com/office/drawing/2014/main" id="{98C26295-B949-2C5C-A346-DE6C4FEBE457}"/>
                </a:ext>
              </a:extLst>
            </p:cNvPr>
            <p:cNvSpPr txBox="1"/>
            <p:nvPr/>
          </p:nvSpPr>
          <p:spPr>
            <a:xfrm>
              <a:off x="4308498" y="5055123"/>
              <a:ext cx="627095" cy="523220"/>
            </a:xfrm>
            <a:prstGeom prst="rect">
              <a:avLst/>
            </a:prstGeom>
            <a:noFill/>
          </p:spPr>
          <p:txBody>
            <a:bodyPr wrap="none" rtlCol="0">
              <a:spAutoFit/>
            </a:bodyPr>
            <a:lstStyle/>
            <a:p>
              <a:pPr algn="ctr"/>
              <a:r>
                <a:rPr lang="en-US" sz="2800" dirty="0">
                  <a:solidFill>
                    <a:schemeClr val="tx1">
                      <a:lumMod val="75000"/>
                      <a:lumOff val="25000"/>
                    </a:schemeClr>
                  </a:solidFill>
                  <a:latin typeface="Poppins Medium" panose="00000600000000000000" pitchFamily="2" charset="0"/>
                  <a:cs typeface="Poppins Medium" panose="00000600000000000000" pitchFamily="2" charset="0"/>
                </a:rPr>
                <a:t>38</a:t>
              </a:r>
            </a:p>
          </p:txBody>
        </p:sp>
        <p:sp>
          <p:nvSpPr>
            <p:cNvPr id="108" name="TextBox 107">
              <a:extLst>
                <a:ext uri="{FF2B5EF4-FFF2-40B4-BE49-F238E27FC236}">
                  <a16:creationId xmlns:a16="http://schemas.microsoft.com/office/drawing/2014/main" id="{3A4845E0-50F0-2D57-D54D-6F504864AF95}"/>
                </a:ext>
              </a:extLst>
            </p:cNvPr>
            <p:cNvSpPr txBox="1"/>
            <p:nvPr/>
          </p:nvSpPr>
          <p:spPr>
            <a:xfrm>
              <a:off x="5966945" y="5055123"/>
              <a:ext cx="391454" cy="523220"/>
            </a:xfrm>
            <a:prstGeom prst="rect">
              <a:avLst/>
            </a:prstGeom>
            <a:noFill/>
          </p:spPr>
          <p:txBody>
            <a:bodyPr wrap="none" rtlCol="0">
              <a:spAutoFit/>
            </a:bodyPr>
            <a:lstStyle/>
            <a:p>
              <a:pPr algn="ctr"/>
              <a:r>
                <a:rPr lang="en-US" sz="2800" dirty="0">
                  <a:solidFill>
                    <a:schemeClr val="tx1">
                      <a:lumMod val="75000"/>
                      <a:lumOff val="25000"/>
                    </a:schemeClr>
                  </a:solidFill>
                  <a:latin typeface="Poppins Medium" panose="00000600000000000000" pitchFamily="2" charset="0"/>
                  <a:cs typeface="Poppins Medium" panose="00000600000000000000" pitchFamily="2" charset="0"/>
                </a:rPr>
                <a:t>2</a:t>
              </a:r>
            </a:p>
          </p:txBody>
        </p:sp>
        <p:sp>
          <p:nvSpPr>
            <p:cNvPr id="109" name="TextBox 108">
              <a:extLst>
                <a:ext uri="{FF2B5EF4-FFF2-40B4-BE49-F238E27FC236}">
                  <a16:creationId xmlns:a16="http://schemas.microsoft.com/office/drawing/2014/main" id="{6BBDB5E4-6922-EDDB-381E-8D004E0404BC}"/>
                </a:ext>
              </a:extLst>
            </p:cNvPr>
            <p:cNvSpPr txBox="1"/>
            <p:nvPr/>
          </p:nvSpPr>
          <p:spPr>
            <a:xfrm>
              <a:off x="7193920" y="5055123"/>
              <a:ext cx="1035861" cy="523220"/>
            </a:xfrm>
            <a:prstGeom prst="rect">
              <a:avLst/>
            </a:prstGeom>
            <a:noFill/>
          </p:spPr>
          <p:txBody>
            <a:bodyPr wrap="none" rtlCol="0">
              <a:spAutoFit/>
            </a:bodyPr>
            <a:lstStyle/>
            <a:p>
              <a:pPr algn="ctr"/>
              <a:r>
                <a:rPr lang="en-US" sz="2800" dirty="0">
                  <a:solidFill>
                    <a:schemeClr val="tx1">
                      <a:lumMod val="75000"/>
                      <a:lumOff val="25000"/>
                    </a:schemeClr>
                  </a:solidFill>
                  <a:latin typeface="Poppins Medium" panose="00000600000000000000" pitchFamily="2" charset="0"/>
                  <a:cs typeface="Poppins Medium" panose="00000600000000000000" pitchFamily="2" charset="0"/>
                </a:rPr>
                <a:t>2730</a:t>
              </a:r>
            </a:p>
          </p:txBody>
        </p:sp>
        <p:sp>
          <p:nvSpPr>
            <p:cNvPr id="110" name="TextBox 109">
              <a:extLst>
                <a:ext uri="{FF2B5EF4-FFF2-40B4-BE49-F238E27FC236}">
                  <a16:creationId xmlns:a16="http://schemas.microsoft.com/office/drawing/2014/main" id="{76CE0117-F501-4080-D819-9A3AD683C1B8}"/>
                </a:ext>
              </a:extLst>
            </p:cNvPr>
            <p:cNvSpPr txBox="1"/>
            <p:nvPr/>
          </p:nvSpPr>
          <p:spPr>
            <a:xfrm>
              <a:off x="8617048" y="5055123"/>
              <a:ext cx="1213795" cy="523220"/>
            </a:xfrm>
            <a:prstGeom prst="rect">
              <a:avLst/>
            </a:prstGeom>
            <a:noFill/>
          </p:spPr>
          <p:txBody>
            <a:bodyPr wrap="none" rtlCol="0">
              <a:spAutoFit/>
            </a:bodyPr>
            <a:lstStyle/>
            <a:p>
              <a:pPr algn="ctr"/>
              <a:r>
                <a:rPr lang="en-US" sz="2800" dirty="0">
                  <a:solidFill>
                    <a:schemeClr val="tx1">
                      <a:lumMod val="75000"/>
                      <a:lumOff val="25000"/>
                    </a:schemeClr>
                  </a:solidFill>
                  <a:latin typeface="Poppins Medium" panose="00000600000000000000" pitchFamily="2" charset="0"/>
                  <a:cs typeface="Poppins Medium" panose="00000600000000000000" pitchFamily="2" charset="0"/>
                </a:rPr>
                <a:t>13080</a:t>
              </a:r>
            </a:p>
          </p:txBody>
        </p:sp>
        <p:sp>
          <p:nvSpPr>
            <p:cNvPr id="111" name="TextBox 110">
              <a:extLst>
                <a:ext uri="{FF2B5EF4-FFF2-40B4-BE49-F238E27FC236}">
                  <a16:creationId xmlns:a16="http://schemas.microsoft.com/office/drawing/2014/main" id="{047585A8-3261-3188-805A-5B785BED8693}"/>
                </a:ext>
              </a:extLst>
            </p:cNvPr>
            <p:cNvSpPr txBox="1"/>
            <p:nvPr/>
          </p:nvSpPr>
          <p:spPr>
            <a:xfrm>
              <a:off x="10566122" y="5055123"/>
              <a:ext cx="412293" cy="523220"/>
            </a:xfrm>
            <a:prstGeom prst="rect">
              <a:avLst/>
            </a:prstGeom>
            <a:noFill/>
          </p:spPr>
          <p:txBody>
            <a:bodyPr wrap="none" rtlCol="0">
              <a:spAutoFit/>
            </a:bodyPr>
            <a:lstStyle/>
            <a:p>
              <a:pPr algn="ctr"/>
              <a:r>
                <a:rPr lang="en-US" sz="2800" dirty="0">
                  <a:solidFill>
                    <a:schemeClr val="bg1"/>
                  </a:solidFill>
                  <a:latin typeface="Poppins Medium" panose="00000600000000000000" pitchFamily="2" charset="0"/>
                  <a:cs typeface="Poppins Medium" panose="00000600000000000000" pitchFamily="2" charset="0"/>
                </a:rPr>
                <a:t>9</a:t>
              </a:r>
            </a:p>
          </p:txBody>
        </p:sp>
        <p:cxnSp>
          <p:nvCxnSpPr>
            <p:cNvPr id="45" name="Straight Connector 44">
              <a:extLst>
                <a:ext uri="{FF2B5EF4-FFF2-40B4-BE49-F238E27FC236}">
                  <a16:creationId xmlns:a16="http://schemas.microsoft.com/office/drawing/2014/main" id="{56D7EC28-7FA0-AED8-2DEB-CAD1D61C910F}"/>
                </a:ext>
              </a:extLst>
            </p:cNvPr>
            <p:cNvCxnSpPr>
              <a:cxnSpLocks/>
            </p:cNvCxnSpPr>
            <p:nvPr/>
          </p:nvCxnSpPr>
          <p:spPr>
            <a:xfrm>
              <a:off x="2319541" y="4266080"/>
              <a:ext cx="0" cy="2425854"/>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8EDE9BF9-4E92-9949-44B0-84B296240CF6}"/>
                </a:ext>
              </a:extLst>
            </p:cNvPr>
            <p:cNvCxnSpPr>
              <a:cxnSpLocks/>
            </p:cNvCxnSpPr>
            <p:nvPr/>
          </p:nvCxnSpPr>
          <p:spPr>
            <a:xfrm>
              <a:off x="3858540" y="4212232"/>
              <a:ext cx="0" cy="2149347"/>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4FE5A681-EC78-3104-A9EC-4996FB960E4C}"/>
                </a:ext>
              </a:extLst>
            </p:cNvPr>
            <p:cNvCxnSpPr>
              <a:cxnSpLocks/>
            </p:cNvCxnSpPr>
            <p:nvPr/>
          </p:nvCxnSpPr>
          <p:spPr>
            <a:xfrm>
              <a:off x="8470919" y="4267802"/>
              <a:ext cx="0" cy="2093777"/>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10E735DC-30D3-9EDD-C4BB-A78809CBFD5C}"/>
                </a:ext>
              </a:extLst>
            </p:cNvPr>
            <p:cNvCxnSpPr>
              <a:cxnSpLocks/>
            </p:cNvCxnSpPr>
            <p:nvPr/>
          </p:nvCxnSpPr>
          <p:spPr>
            <a:xfrm>
              <a:off x="5398237" y="4267802"/>
              <a:ext cx="0" cy="2093777"/>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EFFB9629-E0CD-4FD2-6466-D5751E7F743B}"/>
                </a:ext>
              </a:extLst>
            </p:cNvPr>
            <p:cNvCxnSpPr>
              <a:cxnSpLocks/>
            </p:cNvCxnSpPr>
            <p:nvPr/>
          </p:nvCxnSpPr>
          <p:spPr>
            <a:xfrm>
              <a:off x="6936056" y="4267802"/>
              <a:ext cx="0" cy="2093777"/>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cxnSp>
          <p:nvCxnSpPr>
            <p:cNvPr id="70" name="Straight Connector 69">
              <a:extLst>
                <a:ext uri="{FF2B5EF4-FFF2-40B4-BE49-F238E27FC236}">
                  <a16:creationId xmlns:a16="http://schemas.microsoft.com/office/drawing/2014/main" id="{B754876E-1614-C70B-F1A7-F14A87B0A13D}"/>
                </a:ext>
              </a:extLst>
            </p:cNvPr>
            <p:cNvCxnSpPr>
              <a:cxnSpLocks/>
            </p:cNvCxnSpPr>
            <p:nvPr/>
          </p:nvCxnSpPr>
          <p:spPr>
            <a:xfrm>
              <a:off x="10004737" y="4266080"/>
              <a:ext cx="0" cy="2167088"/>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grpSp>
      <p:sp>
        <p:nvSpPr>
          <p:cNvPr id="87" name="Rectangle 86">
            <a:extLst>
              <a:ext uri="{FF2B5EF4-FFF2-40B4-BE49-F238E27FC236}">
                <a16:creationId xmlns:a16="http://schemas.microsoft.com/office/drawing/2014/main" id="{002DCECA-8F8E-ED58-8DF3-DDE8153B4382}"/>
              </a:ext>
            </a:extLst>
          </p:cNvPr>
          <p:cNvSpPr/>
          <p:nvPr/>
        </p:nvSpPr>
        <p:spPr>
          <a:xfrm>
            <a:off x="10000407" y="1409700"/>
            <a:ext cx="1548053" cy="2802536"/>
          </a:xfrm>
          <a:prstGeom prst="rect">
            <a:avLst/>
          </a:prstGeom>
          <a:solidFill>
            <a:srgbClr val="E86D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1" name="Rectangle 20">
            <a:extLst>
              <a:ext uri="{FF2B5EF4-FFF2-40B4-BE49-F238E27FC236}">
                <a16:creationId xmlns:a16="http://schemas.microsoft.com/office/drawing/2014/main" id="{BC5874B9-1AF6-9D52-738A-D9330FA25459}"/>
              </a:ext>
            </a:extLst>
          </p:cNvPr>
          <p:cNvSpPr/>
          <p:nvPr/>
        </p:nvSpPr>
        <p:spPr>
          <a:xfrm>
            <a:off x="2292719" y="2215223"/>
            <a:ext cx="7720674" cy="199701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solidFill>
                <a:schemeClr val="bg1">
                  <a:lumMod val="95000"/>
                </a:schemeClr>
              </a:solidFill>
            </a:endParaRPr>
          </a:p>
        </p:txBody>
      </p:sp>
      <p:sp>
        <p:nvSpPr>
          <p:cNvPr id="6" name="Rectangle 5">
            <a:extLst>
              <a:ext uri="{FF2B5EF4-FFF2-40B4-BE49-F238E27FC236}">
                <a16:creationId xmlns:a16="http://schemas.microsoft.com/office/drawing/2014/main" id="{C27E0F54-B127-13B7-492B-23ECFE9CE8DB}"/>
              </a:ext>
            </a:extLst>
          </p:cNvPr>
          <p:cNvSpPr/>
          <p:nvPr/>
        </p:nvSpPr>
        <p:spPr>
          <a:xfrm>
            <a:off x="723900" y="2178255"/>
            <a:ext cx="1599777" cy="2033977"/>
          </a:xfrm>
          <a:prstGeom prst="rect">
            <a:avLst/>
          </a:prstGeom>
          <a:solidFill>
            <a:srgbClr val="0282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 name="Rectangle 3">
            <a:extLst>
              <a:ext uri="{FF2B5EF4-FFF2-40B4-BE49-F238E27FC236}">
                <a16:creationId xmlns:a16="http://schemas.microsoft.com/office/drawing/2014/main" id="{32570211-0A20-EBFD-8A52-FD2BE85278E0}"/>
              </a:ext>
            </a:extLst>
          </p:cNvPr>
          <p:cNvSpPr/>
          <p:nvPr/>
        </p:nvSpPr>
        <p:spPr>
          <a:xfrm>
            <a:off x="723900" y="1409700"/>
            <a:ext cx="9272176" cy="770792"/>
          </a:xfrm>
          <a:prstGeom prst="rect">
            <a:avLst/>
          </a:prstGeom>
          <a:solidFill>
            <a:srgbClr val="0282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2" name="Group 1">
            <a:extLst>
              <a:ext uri="{FF2B5EF4-FFF2-40B4-BE49-F238E27FC236}">
                <a16:creationId xmlns:a16="http://schemas.microsoft.com/office/drawing/2014/main" id="{82D17EA3-CF17-58AA-2442-4AC14B02E46E}"/>
              </a:ext>
            </a:extLst>
          </p:cNvPr>
          <p:cNvGrpSpPr/>
          <p:nvPr/>
        </p:nvGrpSpPr>
        <p:grpSpPr>
          <a:xfrm>
            <a:off x="0" y="1"/>
            <a:ext cx="734743" cy="6858000"/>
            <a:chOff x="0" y="1"/>
            <a:chExt cx="734743" cy="6858000"/>
          </a:xfrm>
        </p:grpSpPr>
        <p:sp>
          <p:nvSpPr>
            <p:cNvPr id="5" name="Rectangle 4">
              <a:extLst>
                <a:ext uri="{FF2B5EF4-FFF2-40B4-BE49-F238E27FC236}">
                  <a16:creationId xmlns:a16="http://schemas.microsoft.com/office/drawing/2014/main" id="{69AFB075-C37E-3D13-DB04-C6B448321D37}"/>
                </a:ext>
              </a:extLst>
            </p:cNvPr>
            <p:cNvSpPr/>
            <p:nvPr/>
          </p:nvSpPr>
          <p:spPr>
            <a:xfrm>
              <a:off x="0" y="1"/>
              <a:ext cx="225913" cy="6858000"/>
            </a:xfrm>
            <a:prstGeom prst="rect">
              <a:avLst/>
            </a:prstGeom>
            <a:solidFill>
              <a:srgbClr val="0282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7" name="Isosceles Triangle 6">
              <a:extLst>
                <a:ext uri="{FF2B5EF4-FFF2-40B4-BE49-F238E27FC236}">
                  <a16:creationId xmlns:a16="http://schemas.microsoft.com/office/drawing/2014/main" id="{493B9C31-C92F-9997-E594-98796877D940}"/>
                </a:ext>
              </a:extLst>
            </p:cNvPr>
            <p:cNvSpPr/>
            <p:nvPr/>
          </p:nvSpPr>
          <p:spPr>
            <a:xfrm rot="5400000">
              <a:off x="19821" y="639208"/>
              <a:ext cx="911489" cy="518354"/>
            </a:xfrm>
            <a:prstGeom prst="triangle">
              <a:avLst>
                <a:gd name="adj" fmla="val 48601"/>
              </a:avLst>
            </a:prstGeom>
            <a:solidFill>
              <a:srgbClr val="0282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pic>
        <p:nvPicPr>
          <p:cNvPr id="8" name="Picture 7">
            <a:extLst>
              <a:ext uri="{FF2B5EF4-FFF2-40B4-BE49-F238E27FC236}">
                <a16:creationId xmlns:a16="http://schemas.microsoft.com/office/drawing/2014/main" id="{24B742C1-E375-3090-5E82-A1FCFCB1EA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94036" y="0"/>
            <a:ext cx="91500" cy="6858000"/>
          </a:xfrm>
          <a:prstGeom prst="rect">
            <a:avLst/>
          </a:prstGeom>
        </p:spPr>
      </p:pic>
      <p:sp>
        <p:nvSpPr>
          <p:cNvPr id="9" name="TextBox 8">
            <a:extLst>
              <a:ext uri="{FF2B5EF4-FFF2-40B4-BE49-F238E27FC236}">
                <a16:creationId xmlns:a16="http://schemas.microsoft.com/office/drawing/2014/main" id="{9234CB7C-29A4-B461-3346-AA0E4EDCBC29}"/>
              </a:ext>
            </a:extLst>
          </p:cNvPr>
          <p:cNvSpPr txBox="1"/>
          <p:nvPr/>
        </p:nvSpPr>
        <p:spPr>
          <a:xfrm>
            <a:off x="1047722" y="636775"/>
            <a:ext cx="4467890" cy="523220"/>
          </a:xfrm>
          <a:prstGeom prst="rect">
            <a:avLst/>
          </a:prstGeom>
          <a:noFill/>
        </p:spPr>
        <p:txBody>
          <a:bodyPr wrap="none" rtlCol="0">
            <a:spAutoFit/>
          </a:bodyPr>
          <a:lstStyle/>
          <a:p>
            <a:r>
              <a:rPr lang="en-US" sz="2800" dirty="0">
                <a:latin typeface="Poppins Medium" panose="00000600000000000000" pitchFamily="2" charset="0"/>
                <a:cs typeface="Poppins Medium" panose="00000600000000000000" pitchFamily="2" charset="0"/>
              </a:rPr>
              <a:t>How it looks in numbers</a:t>
            </a:r>
          </a:p>
        </p:txBody>
      </p:sp>
      <p:cxnSp>
        <p:nvCxnSpPr>
          <p:cNvPr id="13" name="Straight Connector 12">
            <a:extLst>
              <a:ext uri="{FF2B5EF4-FFF2-40B4-BE49-F238E27FC236}">
                <a16:creationId xmlns:a16="http://schemas.microsoft.com/office/drawing/2014/main" id="{2AE360B5-11A7-A82D-FBDE-1628107E1C2A}"/>
              </a:ext>
            </a:extLst>
          </p:cNvPr>
          <p:cNvCxnSpPr>
            <a:cxnSpLocks/>
          </p:cNvCxnSpPr>
          <p:nvPr/>
        </p:nvCxnSpPr>
        <p:spPr>
          <a:xfrm>
            <a:off x="2319541" y="1301262"/>
            <a:ext cx="0" cy="2965938"/>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1DA33381-BDDD-702B-FDA1-2B65A9E2ECA4}"/>
              </a:ext>
            </a:extLst>
          </p:cNvPr>
          <p:cNvCxnSpPr>
            <a:cxnSpLocks/>
          </p:cNvCxnSpPr>
          <p:nvPr/>
        </p:nvCxnSpPr>
        <p:spPr>
          <a:xfrm>
            <a:off x="3858540" y="1354130"/>
            <a:ext cx="0" cy="291307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FD646E6C-90D1-A8C1-ED7E-1AAF734A0B79}"/>
              </a:ext>
            </a:extLst>
          </p:cNvPr>
          <p:cNvCxnSpPr>
            <a:cxnSpLocks/>
          </p:cNvCxnSpPr>
          <p:nvPr/>
        </p:nvCxnSpPr>
        <p:spPr>
          <a:xfrm>
            <a:off x="8470919" y="1409700"/>
            <a:ext cx="0" cy="285974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ED1A2529-02E8-5F28-43C0-3DC19C15D591}"/>
              </a:ext>
            </a:extLst>
          </p:cNvPr>
          <p:cNvCxnSpPr>
            <a:cxnSpLocks/>
          </p:cNvCxnSpPr>
          <p:nvPr/>
        </p:nvCxnSpPr>
        <p:spPr>
          <a:xfrm>
            <a:off x="10004737" y="1406340"/>
            <a:ext cx="0" cy="285974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991D399E-4232-B5AD-DC79-FF394332E3A0}"/>
              </a:ext>
            </a:extLst>
          </p:cNvPr>
          <p:cNvSpPr txBox="1"/>
          <p:nvPr/>
        </p:nvSpPr>
        <p:spPr>
          <a:xfrm>
            <a:off x="1118618" y="1606461"/>
            <a:ext cx="788999" cy="338554"/>
          </a:xfrm>
          <a:prstGeom prst="rect">
            <a:avLst/>
          </a:prstGeom>
          <a:noFill/>
        </p:spPr>
        <p:txBody>
          <a:bodyPr wrap="none" rtlCol="0">
            <a:spAutoFit/>
          </a:bodyPr>
          <a:lstStyle/>
          <a:p>
            <a:r>
              <a:rPr lang="en-US" sz="1600" dirty="0">
                <a:solidFill>
                  <a:schemeClr val="bg1"/>
                </a:solidFill>
                <a:latin typeface="Poppins Medium" panose="00000600000000000000" pitchFamily="2" charset="0"/>
                <a:cs typeface="Poppins Medium" panose="00000600000000000000" pitchFamily="2" charset="0"/>
              </a:rPr>
              <a:t>Client</a:t>
            </a:r>
          </a:p>
        </p:txBody>
      </p:sp>
      <p:sp>
        <p:nvSpPr>
          <p:cNvPr id="29" name="TextBox 28">
            <a:extLst>
              <a:ext uri="{FF2B5EF4-FFF2-40B4-BE49-F238E27FC236}">
                <a16:creationId xmlns:a16="http://schemas.microsoft.com/office/drawing/2014/main" id="{99D23F95-B2D4-6D91-8E57-A09C5F57F331}"/>
              </a:ext>
            </a:extLst>
          </p:cNvPr>
          <p:cNvSpPr txBox="1"/>
          <p:nvPr/>
        </p:nvSpPr>
        <p:spPr>
          <a:xfrm>
            <a:off x="2430637" y="1471930"/>
            <a:ext cx="1327607" cy="584775"/>
          </a:xfrm>
          <a:prstGeom prst="rect">
            <a:avLst/>
          </a:prstGeom>
          <a:noFill/>
        </p:spPr>
        <p:txBody>
          <a:bodyPr wrap="none" rtlCol="0">
            <a:spAutoFit/>
          </a:bodyPr>
          <a:lstStyle/>
          <a:p>
            <a:pPr algn="ctr"/>
            <a:r>
              <a:rPr lang="en-US" sz="1600" dirty="0">
                <a:solidFill>
                  <a:schemeClr val="bg1"/>
                </a:solidFill>
                <a:latin typeface="Poppins Medium" panose="00000600000000000000" pitchFamily="2" charset="0"/>
                <a:cs typeface="Poppins Medium" panose="00000600000000000000" pitchFamily="2" charset="0"/>
              </a:rPr>
              <a:t>Number of </a:t>
            </a:r>
          </a:p>
          <a:p>
            <a:pPr algn="ctr"/>
            <a:r>
              <a:rPr lang="en-US" sz="1600" dirty="0">
                <a:solidFill>
                  <a:schemeClr val="bg1"/>
                </a:solidFill>
                <a:latin typeface="Poppins Medium" panose="00000600000000000000" pitchFamily="2" charset="0"/>
                <a:cs typeface="Poppins Medium" panose="00000600000000000000" pitchFamily="2" charset="0"/>
              </a:rPr>
              <a:t>markets</a:t>
            </a:r>
          </a:p>
        </p:txBody>
      </p:sp>
      <p:sp>
        <p:nvSpPr>
          <p:cNvPr id="31" name="TextBox 30">
            <a:extLst>
              <a:ext uri="{FF2B5EF4-FFF2-40B4-BE49-F238E27FC236}">
                <a16:creationId xmlns:a16="http://schemas.microsoft.com/office/drawing/2014/main" id="{C00DA348-68A9-A201-1A50-5964C4114C2B}"/>
              </a:ext>
            </a:extLst>
          </p:cNvPr>
          <p:cNvSpPr txBox="1"/>
          <p:nvPr/>
        </p:nvSpPr>
        <p:spPr>
          <a:xfrm>
            <a:off x="3958242" y="1471930"/>
            <a:ext cx="1327607" cy="584775"/>
          </a:xfrm>
          <a:prstGeom prst="rect">
            <a:avLst/>
          </a:prstGeom>
          <a:noFill/>
        </p:spPr>
        <p:txBody>
          <a:bodyPr wrap="none" rtlCol="0">
            <a:spAutoFit/>
          </a:bodyPr>
          <a:lstStyle/>
          <a:p>
            <a:pPr algn="ctr"/>
            <a:r>
              <a:rPr lang="en-US" sz="1600" dirty="0">
                <a:solidFill>
                  <a:schemeClr val="bg1"/>
                </a:solidFill>
                <a:latin typeface="Poppins Medium" panose="00000600000000000000" pitchFamily="2" charset="0"/>
                <a:cs typeface="Poppins Medium" panose="00000600000000000000" pitchFamily="2" charset="0"/>
              </a:rPr>
              <a:t>Number of </a:t>
            </a:r>
          </a:p>
          <a:p>
            <a:pPr algn="ctr"/>
            <a:r>
              <a:rPr lang="en-US" sz="1600" dirty="0">
                <a:solidFill>
                  <a:schemeClr val="bg1"/>
                </a:solidFill>
                <a:latin typeface="Poppins Medium" panose="00000600000000000000" pitchFamily="2" charset="0"/>
                <a:cs typeface="Poppins Medium" panose="00000600000000000000" pitchFamily="2" charset="0"/>
              </a:rPr>
              <a:t>projects</a:t>
            </a:r>
          </a:p>
        </p:txBody>
      </p:sp>
      <p:sp>
        <p:nvSpPr>
          <p:cNvPr id="35" name="TextBox 34">
            <a:extLst>
              <a:ext uri="{FF2B5EF4-FFF2-40B4-BE49-F238E27FC236}">
                <a16:creationId xmlns:a16="http://schemas.microsoft.com/office/drawing/2014/main" id="{32404FE9-5FD5-C7EF-B4DB-74B2FB2B2DC1}"/>
              </a:ext>
            </a:extLst>
          </p:cNvPr>
          <p:cNvSpPr txBox="1"/>
          <p:nvPr/>
        </p:nvSpPr>
        <p:spPr>
          <a:xfrm>
            <a:off x="5594334" y="1471930"/>
            <a:ext cx="1152880" cy="584775"/>
          </a:xfrm>
          <a:prstGeom prst="rect">
            <a:avLst/>
          </a:prstGeom>
          <a:noFill/>
        </p:spPr>
        <p:txBody>
          <a:bodyPr wrap="none" rtlCol="0">
            <a:spAutoFit/>
          </a:bodyPr>
          <a:lstStyle/>
          <a:p>
            <a:pPr algn="ctr"/>
            <a:r>
              <a:rPr lang="en-US" sz="1600" dirty="0">
                <a:solidFill>
                  <a:schemeClr val="bg1"/>
                </a:solidFill>
                <a:latin typeface="Poppins Medium" panose="00000600000000000000" pitchFamily="2" charset="0"/>
                <a:cs typeface="Poppins Medium" panose="00000600000000000000" pitchFamily="2" charset="0"/>
              </a:rPr>
              <a:t>Out of </a:t>
            </a:r>
          </a:p>
          <a:p>
            <a:pPr algn="ctr"/>
            <a:r>
              <a:rPr lang="en-US" sz="1600" dirty="0">
                <a:solidFill>
                  <a:schemeClr val="bg1"/>
                </a:solidFill>
                <a:latin typeface="Poppins Medium" panose="00000600000000000000" pitchFamily="2" charset="0"/>
                <a:cs typeface="Poppins Medium" panose="00000600000000000000" pitchFamily="2" charset="0"/>
              </a:rPr>
              <a:t>which </a:t>
            </a:r>
            <a:r>
              <a:rPr lang="en-US" sz="1600" dirty="0" err="1">
                <a:solidFill>
                  <a:schemeClr val="bg1"/>
                </a:solidFill>
                <a:latin typeface="Poppins Medium" panose="00000600000000000000" pitchFamily="2" charset="0"/>
                <a:cs typeface="Poppins Medium" panose="00000600000000000000" pitchFamily="2" charset="0"/>
              </a:rPr>
              <a:t>SiS</a:t>
            </a:r>
            <a:endParaRPr lang="en-US" sz="1600" dirty="0">
              <a:solidFill>
                <a:schemeClr val="bg1"/>
              </a:solidFill>
              <a:latin typeface="Poppins Medium" panose="00000600000000000000" pitchFamily="2" charset="0"/>
              <a:cs typeface="Poppins Medium" panose="00000600000000000000" pitchFamily="2" charset="0"/>
            </a:endParaRPr>
          </a:p>
        </p:txBody>
      </p:sp>
      <p:sp>
        <p:nvSpPr>
          <p:cNvPr id="36" name="TextBox 35">
            <a:extLst>
              <a:ext uri="{FF2B5EF4-FFF2-40B4-BE49-F238E27FC236}">
                <a16:creationId xmlns:a16="http://schemas.microsoft.com/office/drawing/2014/main" id="{C7280475-DE8A-CE92-2792-AEF31D82C889}"/>
              </a:ext>
            </a:extLst>
          </p:cNvPr>
          <p:cNvSpPr txBox="1"/>
          <p:nvPr/>
        </p:nvSpPr>
        <p:spPr>
          <a:xfrm>
            <a:off x="6903979" y="1488140"/>
            <a:ext cx="1630575" cy="584775"/>
          </a:xfrm>
          <a:prstGeom prst="rect">
            <a:avLst/>
          </a:prstGeom>
          <a:noFill/>
        </p:spPr>
        <p:txBody>
          <a:bodyPr wrap="none" rtlCol="0">
            <a:spAutoFit/>
          </a:bodyPr>
          <a:lstStyle/>
          <a:p>
            <a:pPr algn="ctr"/>
            <a:r>
              <a:rPr lang="en-US" sz="1600" dirty="0">
                <a:solidFill>
                  <a:schemeClr val="bg1"/>
                </a:solidFill>
                <a:latin typeface="Poppins Medium" panose="00000600000000000000" pitchFamily="2" charset="0"/>
                <a:cs typeface="Poppins Medium" panose="00000600000000000000" pitchFamily="2" charset="0"/>
              </a:rPr>
              <a:t>Development </a:t>
            </a:r>
          </a:p>
          <a:p>
            <a:pPr algn="ctr"/>
            <a:r>
              <a:rPr lang="en-US" sz="1600" dirty="0">
                <a:solidFill>
                  <a:schemeClr val="bg1"/>
                </a:solidFill>
                <a:latin typeface="Poppins Medium" panose="00000600000000000000" pitchFamily="2" charset="0"/>
                <a:cs typeface="Poppins Medium" panose="00000600000000000000" pitchFamily="2" charset="0"/>
              </a:rPr>
              <a:t>hours</a:t>
            </a:r>
          </a:p>
        </p:txBody>
      </p:sp>
      <p:sp>
        <p:nvSpPr>
          <p:cNvPr id="37" name="TextBox 36">
            <a:extLst>
              <a:ext uri="{FF2B5EF4-FFF2-40B4-BE49-F238E27FC236}">
                <a16:creationId xmlns:a16="http://schemas.microsoft.com/office/drawing/2014/main" id="{39034814-2ACD-E7DD-CA01-691FDC490554}"/>
              </a:ext>
            </a:extLst>
          </p:cNvPr>
          <p:cNvSpPr txBox="1"/>
          <p:nvPr/>
        </p:nvSpPr>
        <p:spPr>
          <a:xfrm>
            <a:off x="8551334" y="1488140"/>
            <a:ext cx="1361270" cy="584775"/>
          </a:xfrm>
          <a:prstGeom prst="rect">
            <a:avLst/>
          </a:prstGeom>
          <a:noFill/>
        </p:spPr>
        <p:txBody>
          <a:bodyPr wrap="none" rtlCol="0">
            <a:spAutoFit/>
          </a:bodyPr>
          <a:lstStyle/>
          <a:p>
            <a:pPr algn="ctr"/>
            <a:r>
              <a:rPr lang="en-US" sz="1600" dirty="0">
                <a:solidFill>
                  <a:schemeClr val="bg1"/>
                </a:solidFill>
                <a:latin typeface="Poppins Medium" panose="00000600000000000000" pitchFamily="2" charset="0"/>
                <a:cs typeface="Poppins Medium" panose="00000600000000000000" pitchFamily="2" charset="0"/>
              </a:rPr>
              <a:t>Production </a:t>
            </a:r>
          </a:p>
          <a:p>
            <a:pPr algn="ctr"/>
            <a:r>
              <a:rPr lang="en-US" sz="1600" dirty="0">
                <a:solidFill>
                  <a:schemeClr val="bg1"/>
                </a:solidFill>
                <a:latin typeface="Poppins Medium" panose="00000600000000000000" pitchFamily="2" charset="0"/>
                <a:cs typeface="Poppins Medium" panose="00000600000000000000" pitchFamily="2" charset="0"/>
              </a:rPr>
              <a:t>hours</a:t>
            </a:r>
          </a:p>
        </p:txBody>
      </p:sp>
      <p:sp>
        <p:nvSpPr>
          <p:cNvPr id="38" name="TextBox 37">
            <a:extLst>
              <a:ext uri="{FF2B5EF4-FFF2-40B4-BE49-F238E27FC236}">
                <a16:creationId xmlns:a16="http://schemas.microsoft.com/office/drawing/2014/main" id="{CE7BBC3E-C79A-7ED0-CA16-A6246693CE61}"/>
              </a:ext>
            </a:extLst>
          </p:cNvPr>
          <p:cNvSpPr txBox="1"/>
          <p:nvPr/>
        </p:nvSpPr>
        <p:spPr>
          <a:xfrm>
            <a:off x="10108465" y="1471930"/>
            <a:ext cx="1327607" cy="584775"/>
          </a:xfrm>
          <a:prstGeom prst="rect">
            <a:avLst/>
          </a:prstGeom>
          <a:noFill/>
        </p:spPr>
        <p:txBody>
          <a:bodyPr wrap="none" rtlCol="0">
            <a:spAutoFit/>
          </a:bodyPr>
          <a:lstStyle/>
          <a:p>
            <a:pPr algn="ctr"/>
            <a:r>
              <a:rPr lang="en-US" sz="1600" dirty="0">
                <a:solidFill>
                  <a:schemeClr val="bg1"/>
                </a:solidFill>
                <a:latin typeface="Poppins Medium" panose="00000600000000000000" pitchFamily="2" charset="0"/>
                <a:cs typeface="Poppins Medium" panose="00000600000000000000" pitchFamily="2" charset="0"/>
              </a:rPr>
              <a:t>Number of </a:t>
            </a:r>
          </a:p>
          <a:p>
            <a:pPr algn="ctr"/>
            <a:r>
              <a:rPr lang="en-US" sz="1600" dirty="0">
                <a:solidFill>
                  <a:schemeClr val="bg1"/>
                </a:solidFill>
                <a:latin typeface="Poppins Medium" panose="00000600000000000000" pitchFamily="2" charset="0"/>
                <a:cs typeface="Poppins Medium" panose="00000600000000000000" pitchFamily="2" charset="0"/>
              </a:rPr>
              <a:t>claims</a:t>
            </a:r>
          </a:p>
        </p:txBody>
      </p:sp>
      <p:sp>
        <p:nvSpPr>
          <p:cNvPr id="88" name="TextBox 87">
            <a:extLst>
              <a:ext uri="{FF2B5EF4-FFF2-40B4-BE49-F238E27FC236}">
                <a16:creationId xmlns:a16="http://schemas.microsoft.com/office/drawing/2014/main" id="{56BDA1EA-F170-30EF-16CF-BBB43927BD8F}"/>
              </a:ext>
            </a:extLst>
          </p:cNvPr>
          <p:cNvSpPr txBox="1"/>
          <p:nvPr/>
        </p:nvSpPr>
        <p:spPr>
          <a:xfrm>
            <a:off x="798820" y="2771889"/>
            <a:ext cx="1428596" cy="954107"/>
          </a:xfrm>
          <a:prstGeom prst="rect">
            <a:avLst/>
          </a:prstGeom>
          <a:noFill/>
        </p:spPr>
        <p:txBody>
          <a:bodyPr wrap="none" rtlCol="0">
            <a:spAutoFit/>
          </a:bodyPr>
          <a:lstStyle/>
          <a:p>
            <a:pPr algn="ctr"/>
            <a:r>
              <a:rPr lang="en-US" sz="2800" dirty="0">
                <a:solidFill>
                  <a:schemeClr val="bg1"/>
                </a:solidFill>
                <a:latin typeface="Poppins Medium" panose="00000600000000000000" pitchFamily="2" charset="0"/>
                <a:cs typeface="Poppins Medium" panose="00000600000000000000" pitchFamily="2" charset="0"/>
              </a:rPr>
              <a:t>PHILIPS</a:t>
            </a:r>
          </a:p>
          <a:p>
            <a:pPr algn="ctr"/>
            <a:r>
              <a:rPr lang="en-US" sz="2800" dirty="0">
                <a:solidFill>
                  <a:schemeClr val="bg1"/>
                </a:solidFill>
                <a:latin typeface="Poppins Medium" panose="00000600000000000000" pitchFamily="2" charset="0"/>
                <a:cs typeface="Poppins Medium" panose="00000600000000000000" pitchFamily="2" charset="0"/>
              </a:rPr>
              <a:t>EMEA</a:t>
            </a:r>
          </a:p>
        </p:txBody>
      </p:sp>
      <p:cxnSp>
        <p:nvCxnSpPr>
          <p:cNvPr id="91" name="Straight Connector 90">
            <a:extLst>
              <a:ext uri="{FF2B5EF4-FFF2-40B4-BE49-F238E27FC236}">
                <a16:creationId xmlns:a16="http://schemas.microsoft.com/office/drawing/2014/main" id="{E3883DD2-C55C-062D-7A29-8AF36F95030E}"/>
              </a:ext>
            </a:extLst>
          </p:cNvPr>
          <p:cNvCxnSpPr>
            <a:cxnSpLocks/>
          </p:cNvCxnSpPr>
          <p:nvPr/>
        </p:nvCxnSpPr>
        <p:spPr>
          <a:xfrm>
            <a:off x="5398237" y="1409700"/>
            <a:ext cx="0" cy="285974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cxnSp>
        <p:nvCxnSpPr>
          <p:cNvPr id="93" name="Straight Connector 92">
            <a:extLst>
              <a:ext uri="{FF2B5EF4-FFF2-40B4-BE49-F238E27FC236}">
                <a16:creationId xmlns:a16="http://schemas.microsoft.com/office/drawing/2014/main" id="{F7EBEF54-644B-CBD6-9F27-B72F5611145E}"/>
              </a:ext>
            </a:extLst>
          </p:cNvPr>
          <p:cNvCxnSpPr>
            <a:cxnSpLocks/>
          </p:cNvCxnSpPr>
          <p:nvPr/>
        </p:nvCxnSpPr>
        <p:spPr>
          <a:xfrm>
            <a:off x="6936056" y="1409700"/>
            <a:ext cx="0" cy="285974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sp>
        <p:nvSpPr>
          <p:cNvPr id="100" name="TextBox 99">
            <a:extLst>
              <a:ext uri="{FF2B5EF4-FFF2-40B4-BE49-F238E27FC236}">
                <a16:creationId xmlns:a16="http://schemas.microsoft.com/office/drawing/2014/main" id="{9EB8BECC-8665-F4C5-601E-20DF4CDE6EF9}"/>
              </a:ext>
            </a:extLst>
          </p:cNvPr>
          <p:cNvSpPr txBox="1"/>
          <p:nvPr/>
        </p:nvSpPr>
        <p:spPr>
          <a:xfrm>
            <a:off x="2817374" y="2987332"/>
            <a:ext cx="510076" cy="523220"/>
          </a:xfrm>
          <a:prstGeom prst="rect">
            <a:avLst/>
          </a:prstGeom>
          <a:noFill/>
        </p:spPr>
        <p:txBody>
          <a:bodyPr wrap="none" rtlCol="0">
            <a:spAutoFit/>
          </a:bodyPr>
          <a:lstStyle/>
          <a:p>
            <a:pPr algn="ctr"/>
            <a:r>
              <a:rPr lang="en-US" sz="2800" dirty="0">
                <a:solidFill>
                  <a:schemeClr val="tx1">
                    <a:lumMod val="75000"/>
                    <a:lumOff val="25000"/>
                  </a:schemeClr>
                </a:solidFill>
                <a:latin typeface="Poppins Medium" panose="00000600000000000000" pitchFamily="2" charset="0"/>
                <a:cs typeface="Poppins Medium" panose="00000600000000000000" pitchFamily="2" charset="0"/>
              </a:rPr>
              <a:t>17</a:t>
            </a:r>
          </a:p>
        </p:txBody>
      </p:sp>
      <p:sp>
        <p:nvSpPr>
          <p:cNvPr id="101" name="TextBox 100">
            <a:extLst>
              <a:ext uri="{FF2B5EF4-FFF2-40B4-BE49-F238E27FC236}">
                <a16:creationId xmlns:a16="http://schemas.microsoft.com/office/drawing/2014/main" id="{D8B6A691-EA06-3858-6AF4-F090E5049DE9}"/>
              </a:ext>
            </a:extLst>
          </p:cNvPr>
          <p:cNvSpPr txBox="1"/>
          <p:nvPr/>
        </p:nvSpPr>
        <p:spPr>
          <a:xfrm>
            <a:off x="4314108" y="2987332"/>
            <a:ext cx="615874" cy="523220"/>
          </a:xfrm>
          <a:prstGeom prst="rect">
            <a:avLst/>
          </a:prstGeom>
          <a:noFill/>
        </p:spPr>
        <p:txBody>
          <a:bodyPr wrap="none" rtlCol="0">
            <a:spAutoFit/>
          </a:bodyPr>
          <a:lstStyle/>
          <a:p>
            <a:pPr algn="ctr"/>
            <a:r>
              <a:rPr lang="en-US" sz="2800" dirty="0">
                <a:solidFill>
                  <a:schemeClr val="tx1">
                    <a:lumMod val="75000"/>
                    <a:lumOff val="25000"/>
                  </a:schemeClr>
                </a:solidFill>
                <a:latin typeface="Poppins Medium" panose="00000600000000000000" pitchFamily="2" charset="0"/>
                <a:cs typeface="Poppins Medium" panose="00000600000000000000" pitchFamily="2" charset="0"/>
              </a:rPr>
              <a:t>67</a:t>
            </a:r>
          </a:p>
        </p:txBody>
      </p:sp>
      <p:sp>
        <p:nvSpPr>
          <p:cNvPr id="102" name="TextBox 101">
            <a:extLst>
              <a:ext uri="{FF2B5EF4-FFF2-40B4-BE49-F238E27FC236}">
                <a16:creationId xmlns:a16="http://schemas.microsoft.com/office/drawing/2014/main" id="{54AC7244-3456-90A5-EF88-1ECEBB8278F6}"/>
              </a:ext>
            </a:extLst>
          </p:cNvPr>
          <p:cNvSpPr txBox="1"/>
          <p:nvPr/>
        </p:nvSpPr>
        <p:spPr>
          <a:xfrm>
            <a:off x="5955724" y="2987332"/>
            <a:ext cx="413895" cy="523220"/>
          </a:xfrm>
          <a:prstGeom prst="rect">
            <a:avLst/>
          </a:prstGeom>
          <a:noFill/>
        </p:spPr>
        <p:txBody>
          <a:bodyPr wrap="none" rtlCol="0">
            <a:spAutoFit/>
          </a:bodyPr>
          <a:lstStyle/>
          <a:p>
            <a:pPr algn="ctr"/>
            <a:r>
              <a:rPr lang="en-US" sz="2800" dirty="0">
                <a:solidFill>
                  <a:schemeClr val="tx1">
                    <a:lumMod val="75000"/>
                    <a:lumOff val="25000"/>
                  </a:schemeClr>
                </a:solidFill>
                <a:latin typeface="Poppins Medium" panose="00000600000000000000" pitchFamily="2" charset="0"/>
                <a:cs typeface="Poppins Medium" panose="00000600000000000000" pitchFamily="2" charset="0"/>
              </a:rPr>
              <a:t>8</a:t>
            </a:r>
          </a:p>
        </p:txBody>
      </p:sp>
      <p:sp>
        <p:nvSpPr>
          <p:cNvPr id="103" name="TextBox 102">
            <a:extLst>
              <a:ext uri="{FF2B5EF4-FFF2-40B4-BE49-F238E27FC236}">
                <a16:creationId xmlns:a16="http://schemas.microsoft.com/office/drawing/2014/main" id="{9E77E547-A004-555B-92DD-1278F9E4C4AD}"/>
              </a:ext>
            </a:extLst>
          </p:cNvPr>
          <p:cNvSpPr txBox="1"/>
          <p:nvPr/>
        </p:nvSpPr>
        <p:spPr>
          <a:xfrm>
            <a:off x="7209950" y="2987332"/>
            <a:ext cx="1003801" cy="523220"/>
          </a:xfrm>
          <a:prstGeom prst="rect">
            <a:avLst/>
          </a:prstGeom>
          <a:noFill/>
        </p:spPr>
        <p:txBody>
          <a:bodyPr wrap="none" rtlCol="0">
            <a:spAutoFit/>
          </a:bodyPr>
          <a:lstStyle/>
          <a:p>
            <a:pPr algn="ctr"/>
            <a:r>
              <a:rPr lang="en-US" sz="2800" dirty="0">
                <a:solidFill>
                  <a:schemeClr val="tx1">
                    <a:lumMod val="75000"/>
                    <a:lumOff val="25000"/>
                  </a:schemeClr>
                </a:solidFill>
                <a:latin typeface="Poppins Medium" panose="00000600000000000000" pitchFamily="2" charset="0"/>
                <a:cs typeface="Poppins Medium" panose="00000600000000000000" pitchFamily="2" charset="0"/>
              </a:rPr>
              <a:t>1445</a:t>
            </a:r>
          </a:p>
        </p:txBody>
      </p:sp>
      <p:sp>
        <p:nvSpPr>
          <p:cNvPr id="104" name="TextBox 103">
            <a:extLst>
              <a:ext uri="{FF2B5EF4-FFF2-40B4-BE49-F238E27FC236}">
                <a16:creationId xmlns:a16="http://schemas.microsoft.com/office/drawing/2014/main" id="{EEBEDCE3-CC9F-3E54-FB06-3313095484FF}"/>
              </a:ext>
            </a:extLst>
          </p:cNvPr>
          <p:cNvSpPr txBox="1"/>
          <p:nvPr/>
        </p:nvSpPr>
        <p:spPr>
          <a:xfrm>
            <a:off x="8672352" y="2987332"/>
            <a:ext cx="1103187" cy="523220"/>
          </a:xfrm>
          <a:prstGeom prst="rect">
            <a:avLst/>
          </a:prstGeom>
          <a:noFill/>
        </p:spPr>
        <p:txBody>
          <a:bodyPr wrap="none" rtlCol="0">
            <a:spAutoFit/>
          </a:bodyPr>
          <a:lstStyle/>
          <a:p>
            <a:pPr algn="ctr"/>
            <a:r>
              <a:rPr lang="en-US" sz="2800" dirty="0">
                <a:solidFill>
                  <a:schemeClr val="tx1">
                    <a:lumMod val="75000"/>
                    <a:lumOff val="25000"/>
                  </a:schemeClr>
                </a:solidFill>
                <a:latin typeface="Poppins Medium" panose="00000600000000000000" pitchFamily="2" charset="0"/>
                <a:cs typeface="Poppins Medium" panose="00000600000000000000" pitchFamily="2" charset="0"/>
              </a:rPr>
              <a:t>11260</a:t>
            </a:r>
          </a:p>
        </p:txBody>
      </p:sp>
      <p:sp>
        <p:nvSpPr>
          <p:cNvPr id="105" name="TextBox 104">
            <a:extLst>
              <a:ext uri="{FF2B5EF4-FFF2-40B4-BE49-F238E27FC236}">
                <a16:creationId xmlns:a16="http://schemas.microsoft.com/office/drawing/2014/main" id="{C884D856-A783-7137-0464-515CDE96FB04}"/>
              </a:ext>
            </a:extLst>
          </p:cNvPr>
          <p:cNvSpPr txBox="1"/>
          <p:nvPr/>
        </p:nvSpPr>
        <p:spPr>
          <a:xfrm>
            <a:off x="10617418" y="2987332"/>
            <a:ext cx="309700" cy="523220"/>
          </a:xfrm>
          <a:prstGeom prst="rect">
            <a:avLst/>
          </a:prstGeom>
          <a:noFill/>
        </p:spPr>
        <p:txBody>
          <a:bodyPr wrap="none" rtlCol="0">
            <a:spAutoFit/>
          </a:bodyPr>
          <a:lstStyle/>
          <a:p>
            <a:pPr algn="ctr"/>
            <a:r>
              <a:rPr lang="en-US" sz="2800" dirty="0">
                <a:solidFill>
                  <a:schemeClr val="bg1"/>
                </a:solidFill>
                <a:latin typeface="Poppins Medium" panose="00000600000000000000" pitchFamily="2" charset="0"/>
                <a:cs typeface="Poppins Medium" panose="00000600000000000000" pitchFamily="2" charset="0"/>
              </a:rPr>
              <a:t>1</a:t>
            </a:r>
          </a:p>
        </p:txBody>
      </p:sp>
      <p:cxnSp>
        <p:nvCxnSpPr>
          <p:cNvPr id="28" name="Straight Connector 27">
            <a:extLst>
              <a:ext uri="{FF2B5EF4-FFF2-40B4-BE49-F238E27FC236}">
                <a16:creationId xmlns:a16="http://schemas.microsoft.com/office/drawing/2014/main" id="{8F5D530D-0894-D78C-49D3-B8218971BBD0}"/>
              </a:ext>
            </a:extLst>
          </p:cNvPr>
          <p:cNvCxnSpPr>
            <a:cxnSpLocks/>
          </p:cNvCxnSpPr>
          <p:nvPr/>
        </p:nvCxnSpPr>
        <p:spPr>
          <a:xfrm>
            <a:off x="683720" y="2180492"/>
            <a:ext cx="11006532" cy="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1676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E9BE4-7FB8-4C05-84C7-0D0FB1405AD9}"/>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A712EB4B-F583-5164-0063-27BA4224D50F}"/>
              </a:ext>
            </a:extLst>
          </p:cNvPr>
          <p:cNvSpPr txBox="1"/>
          <p:nvPr/>
        </p:nvSpPr>
        <p:spPr>
          <a:xfrm>
            <a:off x="1047722" y="1364982"/>
            <a:ext cx="9999918" cy="5355312"/>
          </a:xfrm>
          <a:prstGeom prst="rect">
            <a:avLst/>
          </a:prstGeom>
          <a:noFill/>
        </p:spPr>
        <p:txBody>
          <a:bodyPr wrap="square" rtlCol="0">
            <a:spAutoFit/>
          </a:bodyPr>
          <a:lstStyle/>
          <a:p>
            <a:pPr marL="285750" indent="-285750">
              <a:buFont typeface="Arial" panose="020B0604020202020204" pitchFamily="34" charset="0"/>
              <a:buChar char="•"/>
            </a:pPr>
            <a:r>
              <a:rPr lang="en-US" dirty="0" err="1">
                <a:latin typeface="Poppins" panose="00000500000000000000" pitchFamily="2" charset="0"/>
                <a:cs typeface="Poppins" panose="00000500000000000000" pitchFamily="2" charset="0"/>
              </a:rPr>
              <a:t>SiS</a:t>
            </a:r>
            <a:r>
              <a:rPr lang="en-US" dirty="0">
                <a:latin typeface="Poppins" panose="00000500000000000000" pitchFamily="2" charset="0"/>
                <a:cs typeface="Poppins" panose="00000500000000000000" pitchFamily="2" charset="0"/>
              </a:rPr>
              <a:t>’ in Spain, Italy, Denmark, Sweden, Germany and TCR – 0 issues with the most complex projects. On the other side, ‘simple’ projects with a lot of communication, nervousness and sometimes frustration on all sides (Poland during the last launch)</a:t>
            </a:r>
          </a:p>
          <a:p>
            <a:pPr marL="285750" indent="-285750">
              <a:buFont typeface="Arial" panose="020B0604020202020204" pitchFamily="34" charset="0"/>
              <a:buChar char="•"/>
            </a:pPr>
            <a:endParaRPr lang="en-US" dirty="0">
              <a:latin typeface="Poppins" panose="00000500000000000000" pitchFamily="2" charset="0"/>
              <a:cs typeface="Poppins" panose="00000500000000000000" pitchFamily="2" charset="0"/>
            </a:endParaRPr>
          </a:p>
          <a:p>
            <a:pPr marL="285750" indent="-285750">
              <a:lnSpc>
                <a:spcPct val="150000"/>
              </a:lnSpc>
              <a:buFont typeface="Arial" panose="020B0604020202020204" pitchFamily="34" charset="0"/>
              <a:buChar char="•"/>
            </a:pPr>
            <a:r>
              <a:rPr lang="en-US" dirty="0">
                <a:latin typeface="Poppins" panose="00000500000000000000" pitchFamily="2" charset="0"/>
                <a:cs typeface="Poppins" panose="00000500000000000000" pitchFamily="2" charset="0"/>
              </a:rPr>
              <a:t>Italy installation of 7 wall-bays last winter – 2 installed without a single issue; other 5 with a lot of noise and problems due to installation challenges</a:t>
            </a:r>
          </a:p>
          <a:p>
            <a:pPr marL="285750" indent="-285750">
              <a:buFont typeface="Arial" panose="020B0604020202020204" pitchFamily="34" charset="0"/>
              <a:buChar char="•"/>
            </a:pPr>
            <a:endParaRPr lang="en-US"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dirty="0">
                <a:latin typeface="Poppins" panose="00000500000000000000" pitchFamily="2" charset="0"/>
                <a:cs typeface="Poppins" panose="00000500000000000000" pitchFamily="2" charset="0"/>
              </a:rPr>
              <a:t>Nordics, Spain, France, Benelux, Austria, Portugal… which stand for 74% of total Google production with close to 0 issues in the last 3 years – everything sent on time, or if not we align together on the best approach on how to avoid any issues. Italy, with a constant opportunity for better communication. Issue with the deadline in 2023, issue in July 24…</a:t>
            </a:r>
          </a:p>
          <a:p>
            <a:pPr marL="285750" indent="-285750">
              <a:buFont typeface="Arial" panose="020B0604020202020204" pitchFamily="34" charset="0"/>
              <a:buChar char="•"/>
            </a:pPr>
            <a:endParaRPr lang="en-US"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dirty="0">
                <a:latin typeface="Poppins" panose="00000500000000000000" pitchFamily="2" charset="0"/>
                <a:cs typeface="Poppins" panose="00000500000000000000" pitchFamily="2" charset="0"/>
              </a:rPr>
              <a:t>Constant communication with Spanish team for all different projects and great direct communication on their requirements, changes, updates… total of 17 decks, with 324 slides and approximately 1,200 pictures that are subject to a change on a daily basis, usually without any notification</a:t>
            </a:r>
          </a:p>
          <a:p>
            <a:endParaRPr lang="en-US" dirty="0"/>
          </a:p>
        </p:txBody>
      </p:sp>
      <p:grpSp>
        <p:nvGrpSpPr>
          <p:cNvPr id="2" name="Group 1">
            <a:extLst>
              <a:ext uri="{FF2B5EF4-FFF2-40B4-BE49-F238E27FC236}">
                <a16:creationId xmlns:a16="http://schemas.microsoft.com/office/drawing/2014/main" id="{0454A390-0C6D-2330-CCA3-5BF5763BF7E6}"/>
              </a:ext>
            </a:extLst>
          </p:cNvPr>
          <p:cNvGrpSpPr/>
          <p:nvPr/>
        </p:nvGrpSpPr>
        <p:grpSpPr>
          <a:xfrm>
            <a:off x="0" y="1"/>
            <a:ext cx="734743" cy="6858000"/>
            <a:chOff x="0" y="1"/>
            <a:chExt cx="734743" cy="6858000"/>
          </a:xfrm>
        </p:grpSpPr>
        <p:sp>
          <p:nvSpPr>
            <p:cNvPr id="5" name="Rectangle 4">
              <a:extLst>
                <a:ext uri="{FF2B5EF4-FFF2-40B4-BE49-F238E27FC236}">
                  <a16:creationId xmlns:a16="http://schemas.microsoft.com/office/drawing/2014/main" id="{BE10DF9F-1E8F-2D17-D910-D9EB6769B8A3}"/>
                </a:ext>
              </a:extLst>
            </p:cNvPr>
            <p:cNvSpPr/>
            <p:nvPr/>
          </p:nvSpPr>
          <p:spPr>
            <a:xfrm>
              <a:off x="0" y="1"/>
              <a:ext cx="225913" cy="6858000"/>
            </a:xfrm>
            <a:prstGeom prst="rect">
              <a:avLst/>
            </a:prstGeom>
            <a:solidFill>
              <a:srgbClr val="0282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7" name="Isosceles Triangle 6">
              <a:extLst>
                <a:ext uri="{FF2B5EF4-FFF2-40B4-BE49-F238E27FC236}">
                  <a16:creationId xmlns:a16="http://schemas.microsoft.com/office/drawing/2014/main" id="{BC887751-3F5B-E831-F456-AFF3D53988EC}"/>
                </a:ext>
              </a:extLst>
            </p:cNvPr>
            <p:cNvSpPr/>
            <p:nvPr/>
          </p:nvSpPr>
          <p:spPr>
            <a:xfrm rot="5400000">
              <a:off x="19821" y="639208"/>
              <a:ext cx="911489" cy="518354"/>
            </a:xfrm>
            <a:prstGeom prst="triangle">
              <a:avLst>
                <a:gd name="adj" fmla="val 48601"/>
              </a:avLst>
            </a:prstGeom>
            <a:solidFill>
              <a:srgbClr val="0282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pic>
        <p:nvPicPr>
          <p:cNvPr id="8" name="Picture 7">
            <a:extLst>
              <a:ext uri="{FF2B5EF4-FFF2-40B4-BE49-F238E27FC236}">
                <a16:creationId xmlns:a16="http://schemas.microsoft.com/office/drawing/2014/main" id="{E7A1D9C0-B01B-20CF-6408-73BBBC3AE2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94036" y="0"/>
            <a:ext cx="91500" cy="6858000"/>
          </a:xfrm>
          <a:prstGeom prst="rect">
            <a:avLst/>
          </a:prstGeom>
        </p:spPr>
      </p:pic>
      <p:sp>
        <p:nvSpPr>
          <p:cNvPr id="9" name="TextBox 8">
            <a:extLst>
              <a:ext uri="{FF2B5EF4-FFF2-40B4-BE49-F238E27FC236}">
                <a16:creationId xmlns:a16="http://schemas.microsoft.com/office/drawing/2014/main" id="{FFDC9AF6-9284-1467-6AD5-D8161323596F}"/>
              </a:ext>
            </a:extLst>
          </p:cNvPr>
          <p:cNvSpPr txBox="1"/>
          <p:nvPr/>
        </p:nvSpPr>
        <p:spPr>
          <a:xfrm>
            <a:off x="1047722" y="636775"/>
            <a:ext cx="7420621" cy="523220"/>
          </a:xfrm>
          <a:prstGeom prst="rect">
            <a:avLst/>
          </a:prstGeom>
          <a:noFill/>
        </p:spPr>
        <p:txBody>
          <a:bodyPr wrap="none" rtlCol="0">
            <a:spAutoFit/>
          </a:bodyPr>
          <a:lstStyle/>
          <a:p>
            <a:r>
              <a:rPr lang="en-US" sz="2800" dirty="0">
                <a:latin typeface="Poppins Medium" panose="00000600000000000000" pitchFamily="2" charset="0"/>
                <a:cs typeface="Poppins Medium" panose="00000600000000000000" pitchFamily="2" charset="0"/>
              </a:rPr>
              <a:t>Good practices we would like to reapply</a:t>
            </a:r>
          </a:p>
        </p:txBody>
      </p:sp>
    </p:spTree>
    <p:extLst>
      <p:ext uri="{BB962C8B-B14F-4D97-AF65-F5344CB8AC3E}">
        <p14:creationId xmlns:p14="http://schemas.microsoft.com/office/powerpoint/2010/main" val="28131972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5666</TotalTime>
  <Words>572</Words>
  <Application>Microsoft Office PowerPoint</Application>
  <PresentationFormat>Widescreen</PresentationFormat>
  <Paragraphs>92</Paragraphs>
  <Slides>10</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vt:i4>
      </vt:variant>
    </vt:vector>
  </HeadingPairs>
  <TitlesOfParts>
    <vt:vector size="21" baseType="lpstr">
      <vt:lpstr>Arial</vt:lpstr>
      <vt:lpstr>Calibri</vt:lpstr>
      <vt:lpstr>Calibri Light</vt:lpstr>
      <vt:lpstr>Montserrat</vt:lpstr>
      <vt:lpstr>Poppins</vt:lpstr>
      <vt:lpstr>Poppins Black</vt:lpstr>
      <vt:lpstr>Poppins ExtraBold</vt:lpstr>
      <vt:lpstr>Poppins Light</vt:lpstr>
      <vt:lpstr>Poppins Medium</vt:lpstr>
      <vt:lpstr>Poppins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Aleksandra Ristic</dc:creator>
  <cp:lastModifiedBy>Milena Stanimirovic</cp:lastModifiedBy>
  <cp:revision>65</cp:revision>
  <dcterms:created xsi:type="dcterms:W3CDTF">2023-05-17T14:26:01Z</dcterms:created>
  <dcterms:modified xsi:type="dcterms:W3CDTF">2024-09-18T11:14:43Z</dcterms:modified>
</cp:coreProperties>
</file>