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454" r:id="rId2"/>
    <p:sldId id="457" r:id="rId3"/>
    <p:sldId id="459" r:id="rId4"/>
    <p:sldId id="460" r:id="rId5"/>
    <p:sldId id="462" r:id="rId6"/>
    <p:sldId id="461" r:id="rId7"/>
    <p:sldId id="467" r:id="rId8"/>
    <p:sldId id="466" r:id="rId9"/>
    <p:sldId id="465" r:id="rId10"/>
    <p:sldId id="463" r:id="rId11"/>
    <p:sldId id="464" r:id="rId12"/>
    <p:sldId id="500" r:id="rId13"/>
    <p:sldId id="507" r:id="rId14"/>
    <p:sldId id="471" r:id="rId15"/>
    <p:sldId id="470" r:id="rId16"/>
    <p:sldId id="472" r:id="rId17"/>
    <p:sldId id="473" r:id="rId18"/>
    <p:sldId id="494" r:id="rId19"/>
    <p:sldId id="488" r:id="rId20"/>
    <p:sldId id="493" r:id="rId21"/>
    <p:sldId id="475" r:id="rId22"/>
    <p:sldId id="468" r:id="rId23"/>
    <p:sldId id="580" r:id="rId24"/>
    <p:sldId id="585" r:id="rId25"/>
    <p:sldId id="578" r:id="rId26"/>
    <p:sldId id="469" r:id="rId27"/>
    <p:sldId id="567" r:id="rId28"/>
    <p:sldId id="589" r:id="rId29"/>
    <p:sldId id="588" r:id="rId30"/>
    <p:sldId id="566" r:id="rId31"/>
    <p:sldId id="561" r:id="rId32"/>
    <p:sldId id="569" r:id="rId33"/>
    <p:sldId id="570" r:id="rId34"/>
    <p:sldId id="571" r:id="rId35"/>
    <p:sldId id="563" r:id="rId36"/>
    <p:sldId id="560" r:id="rId37"/>
    <p:sldId id="591" r:id="rId38"/>
    <p:sldId id="590" r:id="rId39"/>
    <p:sldId id="564" r:id="rId40"/>
    <p:sldId id="565" r:id="rId41"/>
    <p:sldId id="581" r:id="rId42"/>
    <p:sldId id="587" r:id="rId43"/>
    <p:sldId id="573" r:id="rId44"/>
    <p:sldId id="562" r:id="rId45"/>
    <p:sldId id="579" r:id="rId46"/>
    <p:sldId id="583" r:id="rId47"/>
    <p:sldId id="572" r:id="rId48"/>
    <p:sldId id="586" r:id="rId49"/>
    <p:sldId id="584" r:id="rId50"/>
    <p:sldId id="592" r:id="rId51"/>
    <p:sldId id="574" r:id="rId52"/>
    <p:sldId id="575" r:id="rId53"/>
    <p:sldId id="576" r:id="rId54"/>
    <p:sldId id="577" r:id="rId55"/>
    <p:sldId id="485" r:id="rId56"/>
    <p:sldId id="487" r:id="rId57"/>
    <p:sldId id="486" r:id="rId58"/>
    <p:sldId id="45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5DDBD0-F34E-7279-1750-A48C20A79600}" name="Nemanja Stancic" initials="NS" userId="S::Nemanja.Stancic@bgreklam.com::fcfb5bd7-e5fc-4a23-94d5-6d0dbacba90a" providerId="AD"/>
  <p188:author id="{C1F029D1-1D8B-F136-EFB0-4EAE70D7B7E8}" name="Ana Kalezic" initials="AK" userId="S::ana.kalezic@bgreklam.com::c1385f6a-7cce-455b-a4ea-34a4475de1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F4F6"/>
    <a:srgbClr val="33AA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03814-E328-4928-9D65-9CEDC8DC57A6}" v="11" dt="2021-10-23T17:23:28.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4674"/>
  </p:normalViewPr>
  <p:slideViewPr>
    <p:cSldViewPr snapToGrid="0">
      <p:cViewPr varScale="1">
        <p:scale>
          <a:sx n="114" d="100"/>
          <a:sy n="114" d="100"/>
        </p:scale>
        <p:origin x="798" y="102"/>
      </p:cViewPr>
      <p:guideLst/>
    </p:cSldViewPr>
  </p:slideViewPr>
  <p:notesTextViewPr>
    <p:cViewPr>
      <p:scale>
        <a:sx n="1" d="1"/>
        <a:sy n="1" d="1"/>
      </p:scale>
      <p:origin x="0" y="0"/>
    </p:cViewPr>
  </p:notesTextViewPr>
  <p:sorterViewPr>
    <p:cViewPr>
      <p:scale>
        <a:sx n="100" d="100"/>
        <a:sy n="100" d="100"/>
      </p:scale>
      <p:origin x="0" y="-688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Kalezic" userId="c1385f6a-7cce-455b-a4ea-34a4475de1b6" providerId="ADAL" clId="{05003814-E328-4928-9D65-9CEDC8DC57A6}"/>
    <pc:docChg chg="undo redo custSel addSld delSld modSld sldOrd">
      <pc:chgData name="Ana Kalezic" userId="c1385f6a-7cce-455b-a4ea-34a4475de1b6" providerId="ADAL" clId="{05003814-E328-4928-9D65-9CEDC8DC57A6}" dt="2021-10-25T08:52:27.953" v="5173" actId="20577"/>
      <pc:docMkLst>
        <pc:docMk/>
      </pc:docMkLst>
      <pc:sldChg chg="add del">
        <pc:chgData name="Ana Kalezic" userId="c1385f6a-7cce-455b-a4ea-34a4475de1b6" providerId="ADAL" clId="{05003814-E328-4928-9D65-9CEDC8DC57A6}" dt="2021-10-24T16:38:48.769" v="3349" actId="2696"/>
        <pc:sldMkLst>
          <pc:docMk/>
          <pc:sldMk cId="371855025" sldId="333"/>
        </pc:sldMkLst>
      </pc:sldChg>
      <pc:sldChg chg="del">
        <pc:chgData name="Ana Kalezic" userId="c1385f6a-7cce-455b-a4ea-34a4475de1b6" providerId="ADAL" clId="{05003814-E328-4928-9D65-9CEDC8DC57A6}" dt="2021-10-24T16:59:05.888" v="3569" actId="2696"/>
        <pc:sldMkLst>
          <pc:docMk/>
          <pc:sldMk cId="2850340911" sldId="334"/>
        </pc:sldMkLst>
      </pc:sldChg>
      <pc:sldChg chg="modSp del mod">
        <pc:chgData name="Ana Kalezic" userId="c1385f6a-7cce-455b-a4ea-34a4475de1b6" providerId="ADAL" clId="{05003814-E328-4928-9D65-9CEDC8DC57A6}" dt="2021-10-24T17:15:24.410" v="3853" actId="2696"/>
        <pc:sldMkLst>
          <pc:docMk/>
          <pc:sldMk cId="2804418593" sldId="336"/>
        </pc:sldMkLst>
        <pc:picChg chg="mod">
          <ac:chgData name="Ana Kalezic" userId="c1385f6a-7cce-455b-a4ea-34a4475de1b6" providerId="ADAL" clId="{05003814-E328-4928-9D65-9CEDC8DC57A6}" dt="2021-10-23T15:23:53.922" v="2" actId="1076"/>
          <ac:picMkLst>
            <pc:docMk/>
            <pc:sldMk cId="2804418593" sldId="336"/>
            <ac:picMk id="5" creationId="{00000000-0000-0000-0000-000000000000}"/>
          </ac:picMkLst>
        </pc:picChg>
        <pc:picChg chg="mod">
          <ac:chgData name="Ana Kalezic" userId="c1385f6a-7cce-455b-a4ea-34a4475de1b6" providerId="ADAL" clId="{05003814-E328-4928-9D65-9CEDC8DC57A6}" dt="2021-10-23T15:23:57.791" v="4" actId="1076"/>
          <ac:picMkLst>
            <pc:docMk/>
            <pc:sldMk cId="2804418593" sldId="336"/>
            <ac:picMk id="8" creationId="{00000000-0000-0000-0000-000000000000}"/>
          </ac:picMkLst>
        </pc:picChg>
        <pc:picChg chg="mod">
          <ac:chgData name="Ana Kalezic" userId="c1385f6a-7cce-455b-a4ea-34a4475de1b6" providerId="ADAL" clId="{05003814-E328-4928-9D65-9CEDC8DC57A6}" dt="2021-10-24T17:07:23.136" v="3696" actId="1076"/>
          <ac:picMkLst>
            <pc:docMk/>
            <pc:sldMk cId="2804418593" sldId="336"/>
            <ac:picMk id="9" creationId="{00000000-0000-0000-0000-000000000000}"/>
          </ac:picMkLst>
        </pc:picChg>
      </pc:sldChg>
      <pc:sldChg chg="modSp mod">
        <pc:chgData name="Ana Kalezic" userId="c1385f6a-7cce-455b-a4ea-34a4475de1b6" providerId="ADAL" clId="{05003814-E328-4928-9D65-9CEDC8DC57A6}" dt="2021-10-24T17:28:02.506" v="4011" actId="1038"/>
        <pc:sldMkLst>
          <pc:docMk/>
          <pc:sldMk cId="2167546827" sldId="475"/>
        </pc:sldMkLst>
        <pc:spChg chg="mod">
          <ac:chgData name="Ana Kalezic" userId="c1385f6a-7cce-455b-a4ea-34a4475de1b6" providerId="ADAL" clId="{05003814-E328-4928-9D65-9CEDC8DC57A6}" dt="2021-10-24T17:27:28.894" v="3973" actId="1076"/>
          <ac:spMkLst>
            <pc:docMk/>
            <pc:sldMk cId="2167546827" sldId="475"/>
            <ac:spMk id="4" creationId="{BEB0FAC8-082C-3645-B9F8-81EE11D9B7A5}"/>
          </ac:spMkLst>
        </pc:spChg>
        <pc:picChg chg="mod">
          <ac:chgData name="Ana Kalezic" userId="c1385f6a-7cce-455b-a4ea-34a4475de1b6" providerId="ADAL" clId="{05003814-E328-4928-9D65-9CEDC8DC57A6}" dt="2021-10-24T17:28:02.506" v="4011" actId="1038"/>
          <ac:picMkLst>
            <pc:docMk/>
            <pc:sldMk cId="2167546827" sldId="475"/>
            <ac:picMk id="6" creationId="{CECD8C9C-B59F-D149-BF56-3AFD679B0DB0}"/>
          </ac:picMkLst>
        </pc:picChg>
        <pc:picChg chg="mod">
          <ac:chgData name="Ana Kalezic" userId="c1385f6a-7cce-455b-a4ea-34a4475de1b6" providerId="ADAL" clId="{05003814-E328-4928-9D65-9CEDC8DC57A6}" dt="2021-10-24T17:28:02.506" v="4011" actId="1038"/>
          <ac:picMkLst>
            <pc:docMk/>
            <pc:sldMk cId="2167546827" sldId="475"/>
            <ac:picMk id="7" creationId="{2C87DF22-4CA6-CE46-A4C0-B13EE4CA6E60}"/>
          </ac:picMkLst>
        </pc:picChg>
      </pc:sldChg>
      <pc:sldChg chg="modSp mod">
        <pc:chgData name="Ana Kalezic" userId="c1385f6a-7cce-455b-a4ea-34a4475de1b6" providerId="ADAL" clId="{05003814-E328-4928-9D65-9CEDC8DC57A6}" dt="2021-10-25T08:49:31.667" v="5074" actId="20577"/>
        <pc:sldMkLst>
          <pc:docMk/>
          <pc:sldMk cId="4074036849" sldId="482"/>
        </pc:sldMkLst>
        <pc:spChg chg="mod">
          <ac:chgData name="Ana Kalezic" userId="c1385f6a-7cce-455b-a4ea-34a4475de1b6" providerId="ADAL" clId="{05003814-E328-4928-9D65-9CEDC8DC57A6}" dt="2021-10-23T20:39:28.330" v="2598" actId="1076"/>
          <ac:spMkLst>
            <pc:docMk/>
            <pc:sldMk cId="4074036849" sldId="482"/>
            <ac:spMk id="8" creationId="{0AC75415-555D-4590-B06E-4C773B0C1904}"/>
          </ac:spMkLst>
        </pc:spChg>
        <pc:spChg chg="mod">
          <ac:chgData name="Ana Kalezic" userId="c1385f6a-7cce-455b-a4ea-34a4475de1b6" providerId="ADAL" clId="{05003814-E328-4928-9D65-9CEDC8DC57A6}" dt="2021-10-25T08:49:31.667" v="5074" actId="20577"/>
          <ac:spMkLst>
            <pc:docMk/>
            <pc:sldMk cId="4074036849" sldId="482"/>
            <ac:spMk id="9" creationId="{218E1AE2-4A34-46AA-A149-948C0ADC0CA5}"/>
          </ac:spMkLst>
        </pc:spChg>
        <pc:spChg chg="mod">
          <ac:chgData name="Ana Kalezic" userId="c1385f6a-7cce-455b-a4ea-34a4475de1b6" providerId="ADAL" clId="{05003814-E328-4928-9D65-9CEDC8DC57A6}" dt="2021-10-24T17:42:27.272" v="4082" actId="20577"/>
          <ac:spMkLst>
            <pc:docMk/>
            <pc:sldMk cId="4074036849" sldId="482"/>
            <ac:spMk id="11" creationId="{4EF68F06-3C13-42D2-B445-7AAD4F433659}"/>
          </ac:spMkLst>
        </pc:spChg>
        <pc:grpChg chg="mod">
          <ac:chgData name="Ana Kalezic" userId="c1385f6a-7cce-455b-a4ea-34a4475de1b6" providerId="ADAL" clId="{05003814-E328-4928-9D65-9CEDC8DC57A6}" dt="2021-10-23T20:29:28.728" v="2462" actId="14100"/>
          <ac:grpSpMkLst>
            <pc:docMk/>
            <pc:sldMk cId="4074036849" sldId="482"/>
            <ac:grpSpMk id="3" creationId="{950B7450-DC5E-47B3-9904-1E8D4C996C1F}"/>
          </ac:grpSpMkLst>
        </pc:grpChg>
        <pc:picChg chg="mod">
          <ac:chgData name="Ana Kalezic" userId="c1385f6a-7cce-455b-a4ea-34a4475de1b6" providerId="ADAL" clId="{05003814-E328-4928-9D65-9CEDC8DC57A6}" dt="2021-10-23T18:31:18.746" v="2424" actId="1037"/>
          <ac:picMkLst>
            <pc:docMk/>
            <pc:sldMk cId="4074036849" sldId="482"/>
            <ac:picMk id="12" creationId="{60B75708-708D-4F09-91A0-452C86F8DB3F}"/>
          </ac:picMkLst>
        </pc:picChg>
      </pc:sldChg>
      <pc:sldChg chg="addSp delSp modSp mod ord">
        <pc:chgData name="Ana Kalezic" userId="c1385f6a-7cce-455b-a4ea-34a4475de1b6" providerId="ADAL" clId="{05003814-E328-4928-9D65-9CEDC8DC57A6}" dt="2021-10-25T08:48:01.744" v="5019" actId="20577"/>
        <pc:sldMkLst>
          <pc:docMk/>
          <pc:sldMk cId="988878569" sldId="483"/>
        </pc:sldMkLst>
        <pc:spChg chg="mod">
          <ac:chgData name="Ana Kalezic" userId="c1385f6a-7cce-455b-a4ea-34a4475de1b6" providerId="ADAL" clId="{05003814-E328-4928-9D65-9CEDC8DC57A6}" dt="2021-10-25T08:48:01.744" v="5019" actId="20577"/>
          <ac:spMkLst>
            <pc:docMk/>
            <pc:sldMk cId="988878569" sldId="483"/>
            <ac:spMk id="5" creationId="{9D7084E3-9A25-4185-B775-7E2F5A24CE4F}"/>
          </ac:spMkLst>
        </pc:spChg>
        <pc:spChg chg="mod">
          <ac:chgData name="Ana Kalezic" userId="c1385f6a-7cce-455b-a4ea-34a4475de1b6" providerId="ADAL" clId="{05003814-E328-4928-9D65-9CEDC8DC57A6}" dt="2021-10-23T18:32:36.219" v="2436" actId="1036"/>
          <ac:spMkLst>
            <pc:docMk/>
            <pc:sldMk cId="988878569" sldId="483"/>
            <ac:spMk id="8" creationId="{9CC7A90D-255F-4902-B83A-B67C227DE48C}"/>
          </ac:spMkLst>
        </pc:spChg>
        <pc:picChg chg="mod">
          <ac:chgData name="Ana Kalezic" userId="c1385f6a-7cce-455b-a4ea-34a4475de1b6" providerId="ADAL" clId="{05003814-E328-4928-9D65-9CEDC8DC57A6}" dt="2021-10-23T20:31:10.113" v="2517" actId="1037"/>
          <ac:picMkLst>
            <pc:docMk/>
            <pc:sldMk cId="988878569" sldId="483"/>
            <ac:picMk id="6" creationId="{65F14CFA-8F23-4FBD-BDDB-BB199F69BD0A}"/>
          </ac:picMkLst>
        </pc:picChg>
        <pc:picChg chg="add mod">
          <ac:chgData name="Ana Kalezic" userId="c1385f6a-7cce-455b-a4ea-34a4475de1b6" providerId="ADAL" clId="{05003814-E328-4928-9D65-9CEDC8DC57A6}" dt="2021-10-23T18:27:55.098" v="2386"/>
          <ac:picMkLst>
            <pc:docMk/>
            <pc:sldMk cId="988878569" sldId="483"/>
            <ac:picMk id="9" creationId="{45B080D6-78B9-48E7-906C-300A3EAA0A35}"/>
          </ac:picMkLst>
        </pc:picChg>
        <pc:picChg chg="del mod">
          <ac:chgData name="Ana Kalezic" userId="c1385f6a-7cce-455b-a4ea-34a4475de1b6" providerId="ADAL" clId="{05003814-E328-4928-9D65-9CEDC8DC57A6}" dt="2021-10-23T18:26:13.267" v="2372" actId="21"/>
          <ac:picMkLst>
            <pc:docMk/>
            <pc:sldMk cId="988878569" sldId="483"/>
            <ac:picMk id="10" creationId="{14843D01-9064-4D97-9792-A723FD40F76E}"/>
          </ac:picMkLst>
        </pc:picChg>
        <pc:picChg chg="add del mod">
          <ac:chgData name="Ana Kalezic" userId="c1385f6a-7cce-455b-a4ea-34a4475de1b6" providerId="ADAL" clId="{05003814-E328-4928-9D65-9CEDC8DC57A6}" dt="2021-10-24T16:18:10.675" v="2887" actId="21"/>
          <ac:picMkLst>
            <pc:docMk/>
            <pc:sldMk cId="988878569" sldId="483"/>
            <ac:picMk id="11" creationId="{1C97ED9B-9E2D-4E97-A35E-2C7EE64B9EEC}"/>
          </ac:picMkLst>
        </pc:picChg>
      </pc:sldChg>
      <pc:sldChg chg="addSp delSp modSp mod">
        <pc:chgData name="Ana Kalezic" userId="c1385f6a-7cce-455b-a4ea-34a4475de1b6" providerId="ADAL" clId="{05003814-E328-4928-9D65-9CEDC8DC57A6}" dt="2021-10-23T20:37:33.470" v="2593"/>
        <pc:sldMkLst>
          <pc:docMk/>
          <pc:sldMk cId="2866970328" sldId="507"/>
        </pc:sldMkLst>
        <pc:spChg chg="mod">
          <ac:chgData name="Ana Kalezic" userId="c1385f6a-7cce-455b-a4ea-34a4475de1b6" providerId="ADAL" clId="{05003814-E328-4928-9D65-9CEDC8DC57A6}" dt="2021-10-23T18:09:34.347" v="2218" actId="20577"/>
          <ac:spMkLst>
            <pc:docMk/>
            <pc:sldMk cId="2866970328" sldId="507"/>
            <ac:spMk id="5" creationId="{52EA81B2-6522-413D-89D4-8FFEF5BA31DD}"/>
          </ac:spMkLst>
        </pc:spChg>
        <pc:spChg chg="mod">
          <ac:chgData name="Ana Kalezic" userId="c1385f6a-7cce-455b-a4ea-34a4475de1b6" providerId="ADAL" clId="{05003814-E328-4928-9D65-9CEDC8DC57A6}" dt="2021-10-23T18:05:03.246" v="2179" actId="20577"/>
          <ac:spMkLst>
            <pc:docMk/>
            <pc:sldMk cId="2866970328" sldId="507"/>
            <ac:spMk id="6" creationId="{12847F21-F9D4-4DD9-B413-445788874B65}"/>
          </ac:spMkLst>
        </pc:spChg>
        <pc:spChg chg="mod">
          <ac:chgData name="Ana Kalezic" userId="c1385f6a-7cce-455b-a4ea-34a4475de1b6" providerId="ADAL" clId="{05003814-E328-4928-9D65-9CEDC8DC57A6}" dt="2021-10-23T18:20:13.737" v="2341" actId="20577"/>
          <ac:spMkLst>
            <pc:docMk/>
            <pc:sldMk cId="2866970328" sldId="507"/>
            <ac:spMk id="7" creationId="{ACFF05C5-6D6D-4FC4-B58B-7EDC03D7DE80}"/>
          </ac:spMkLst>
        </pc:spChg>
        <pc:spChg chg="mod">
          <ac:chgData name="Ana Kalezic" userId="c1385f6a-7cce-455b-a4ea-34a4475de1b6" providerId="ADAL" clId="{05003814-E328-4928-9D65-9CEDC8DC57A6}" dt="2021-10-23T18:04:56.517" v="2167" actId="207"/>
          <ac:spMkLst>
            <pc:docMk/>
            <pc:sldMk cId="2866970328" sldId="507"/>
            <ac:spMk id="8" creationId="{0EF7217C-EAD0-4443-974E-D64AF32FD618}"/>
          </ac:spMkLst>
        </pc:spChg>
        <pc:spChg chg="mod">
          <ac:chgData name="Ana Kalezic" userId="c1385f6a-7cce-455b-a4ea-34a4475de1b6" providerId="ADAL" clId="{05003814-E328-4928-9D65-9CEDC8DC57A6}" dt="2021-10-23T18:19:26.220" v="2336" actId="20577"/>
          <ac:spMkLst>
            <pc:docMk/>
            <pc:sldMk cId="2866970328" sldId="507"/>
            <ac:spMk id="9" creationId="{82D9A142-A8AD-4034-A415-5E76679C93B9}"/>
          </ac:spMkLst>
        </pc:spChg>
        <pc:spChg chg="mod">
          <ac:chgData name="Ana Kalezic" userId="c1385f6a-7cce-455b-a4ea-34a4475de1b6" providerId="ADAL" clId="{05003814-E328-4928-9D65-9CEDC8DC57A6}" dt="2021-10-23T18:21:02.135" v="2343" actId="207"/>
          <ac:spMkLst>
            <pc:docMk/>
            <pc:sldMk cId="2866970328" sldId="507"/>
            <ac:spMk id="27" creationId="{76877DA4-9234-4C94-926E-D18B4D0E2E2C}"/>
          </ac:spMkLst>
        </pc:spChg>
        <pc:spChg chg="mod">
          <ac:chgData name="Ana Kalezic" userId="c1385f6a-7cce-455b-a4ea-34a4475de1b6" providerId="ADAL" clId="{05003814-E328-4928-9D65-9CEDC8DC57A6}" dt="2021-10-23T18:08:48.946" v="2194" actId="1076"/>
          <ac:spMkLst>
            <pc:docMk/>
            <pc:sldMk cId="2866970328" sldId="507"/>
            <ac:spMk id="29" creationId="{DA6E98AF-3053-4D75-A976-A9B5CBC14D6D}"/>
          </ac:spMkLst>
        </pc:spChg>
        <pc:grpChg chg="add mod">
          <ac:chgData name="Ana Kalezic" userId="c1385f6a-7cce-455b-a4ea-34a4475de1b6" providerId="ADAL" clId="{05003814-E328-4928-9D65-9CEDC8DC57A6}" dt="2021-10-23T18:18:43.336" v="2323" actId="1036"/>
          <ac:grpSpMkLst>
            <pc:docMk/>
            <pc:sldMk cId="2866970328" sldId="507"/>
            <ac:grpSpMk id="3" creationId="{A58DF62F-165B-4843-BC6E-03846CEF7880}"/>
          </ac:grpSpMkLst>
        </pc:grpChg>
        <pc:picChg chg="del">
          <ac:chgData name="Ana Kalezic" userId="c1385f6a-7cce-455b-a4ea-34a4475de1b6" providerId="ADAL" clId="{05003814-E328-4928-9D65-9CEDC8DC57A6}" dt="2021-10-23T18:07:28.583" v="2187" actId="21"/>
          <ac:picMkLst>
            <pc:docMk/>
            <pc:sldMk cId="2866970328" sldId="507"/>
            <ac:picMk id="4" creationId="{463F3F19-03E5-4F19-97D2-A91B3323ECFD}"/>
          </ac:picMkLst>
        </pc:picChg>
        <pc:picChg chg="mod">
          <ac:chgData name="Ana Kalezic" userId="c1385f6a-7cce-455b-a4ea-34a4475de1b6" providerId="ADAL" clId="{05003814-E328-4928-9D65-9CEDC8DC57A6}" dt="2021-10-23T18:18:47.151" v="2325" actId="1035"/>
          <ac:picMkLst>
            <pc:docMk/>
            <pc:sldMk cId="2866970328" sldId="507"/>
            <ac:picMk id="10" creationId="{36896896-4182-457A-B9E7-36607911292B}"/>
          </ac:picMkLst>
        </pc:picChg>
        <pc:picChg chg="del mod">
          <ac:chgData name="Ana Kalezic" userId="c1385f6a-7cce-455b-a4ea-34a4475de1b6" providerId="ADAL" clId="{05003814-E328-4928-9D65-9CEDC8DC57A6}" dt="2021-10-23T20:37:19.815" v="2592" actId="21"/>
          <ac:picMkLst>
            <pc:docMk/>
            <pc:sldMk cId="2866970328" sldId="507"/>
            <ac:picMk id="17" creationId="{BB67643E-00DB-4553-BA3A-270B8E465074}"/>
          </ac:picMkLst>
        </pc:picChg>
        <pc:picChg chg="mod">
          <ac:chgData name="Ana Kalezic" userId="c1385f6a-7cce-455b-a4ea-34a4475de1b6" providerId="ADAL" clId="{05003814-E328-4928-9D65-9CEDC8DC57A6}" dt="2021-10-23T18:02:35.589" v="2140" actId="1038"/>
          <ac:picMkLst>
            <pc:docMk/>
            <pc:sldMk cId="2866970328" sldId="507"/>
            <ac:picMk id="18" creationId="{71C0DE93-45A7-4E89-AE26-AF1A97DF8746}"/>
          </ac:picMkLst>
        </pc:picChg>
        <pc:picChg chg="add mod">
          <ac:chgData name="Ana Kalezic" userId="c1385f6a-7cce-455b-a4ea-34a4475de1b6" providerId="ADAL" clId="{05003814-E328-4928-9D65-9CEDC8DC57A6}" dt="2021-10-23T18:02:35.589" v="2140" actId="1038"/>
          <ac:picMkLst>
            <pc:docMk/>
            <pc:sldMk cId="2866970328" sldId="507"/>
            <ac:picMk id="19" creationId="{3D475C24-4F07-4C97-9A2F-61532733E63D}"/>
          </ac:picMkLst>
        </pc:picChg>
        <pc:picChg chg="add del mod">
          <ac:chgData name="Ana Kalezic" userId="c1385f6a-7cce-455b-a4ea-34a4475de1b6" providerId="ADAL" clId="{05003814-E328-4928-9D65-9CEDC8DC57A6}" dt="2021-10-23T17:59:20.548" v="2104" actId="21"/>
          <ac:picMkLst>
            <pc:docMk/>
            <pc:sldMk cId="2866970328" sldId="507"/>
            <ac:picMk id="20" creationId="{310F7147-2D34-4CA2-90ED-3CA38D0779AD}"/>
          </ac:picMkLst>
        </pc:picChg>
        <pc:picChg chg="add mod">
          <ac:chgData name="Ana Kalezic" userId="c1385f6a-7cce-455b-a4ea-34a4475de1b6" providerId="ADAL" clId="{05003814-E328-4928-9D65-9CEDC8DC57A6}" dt="2021-10-23T18:19:08.348" v="2332" actId="1035"/>
          <ac:picMkLst>
            <pc:docMk/>
            <pc:sldMk cId="2866970328" sldId="507"/>
            <ac:picMk id="21" creationId="{96C7F6F9-97F4-4685-9880-093E4D78058D}"/>
          </ac:picMkLst>
        </pc:picChg>
        <pc:picChg chg="add del mod">
          <ac:chgData name="Ana Kalezic" userId="c1385f6a-7cce-455b-a4ea-34a4475de1b6" providerId="ADAL" clId="{05003814-E328-4928-9D65-9CEDC8DC57A6}" dt="2021-10-23T18:01:17.783" v="2116" actId="21"/>
          <ac:picMkLst>
            <pc:docMk/>
            <pc:sldMk cId="2866970328" sldId="507"/>
            <ac:picMk id="22" creationId="{6B211D33-A975-456F-9BE6-718BE056297F}"/>
          </ac:picMkLst>
        </pc:picChg>
        <pc:picChg chg="add mod">
          <ac:chgData name="Ana Kalezic" userId="c1385f6a-7cce-455b-a4ea-34a4475de1b6" providerId="ADAL" clId="{05003814-E328-4928-9D65-9CEDC8DC57A6}" dt="2021-10-23T18:02:46.468" v="2143" actId="1076"/>
          <ac:picMkLst>
            <pc:docMk/>
            <pc:sldMk cId="2866970328" sldId="507"/>
            <ac:picMk id="23" creationId="{E353C602-C235-454E-ABB7-05261751AB8D}"/>
          </ac:picMkLst>
        </pc:picChg>
        <pc:picChg chg="add del mod ord">
          <ac:chgData name="Ana Kalezic" userId="c1385f6a-7cce-455b-a4ea-34a4475de1b6" providerId="ADAL" clId="{05003814-E328-4928-9D65-9CEDC8DC57A6}" dt="2021-10-23T18:18:07.377" v="2282" actId="21"/>
          <ac:picMkLst>
            <pc:docMk/>
            <pc:sldMk cId="2866970328" sldId="507"/>
            <ac:picMk id="26" creationId="{920CFAD9-D90B-4762-B796-84BEC77F672D}"/>
          </ac:picMkLst>
        </pc:picChg>
        <pc:picChg chg="add del mod ord">
          <ac:chgData name="Ana Kalezic" userId="c1385f6a-7cce-455b-a4ea-34a4475de1b6" providerId="ADAL" clId="{05003814-E328-4928-9D65-9CEDC8DC57A6}" dt="2021-10-23T18:15:37.734" v="2270" actId="21"/>
          <ac:picMkLst>
            <pc:docMk/>
            <pc:sldMk cId="2866970328" sldId="507"/>
            <ac:picMk id="34" creationId="{4C0153FA-EEA7-41F3-80BB-79B883471F1D}"/>
          </ac:picMkLst>
        </pc:picChg>
        <pc:picChg chg="add mod modCrop">
          <ac:chgData name="Ana Kalezic" userId="c1385f6a-7cce-455b-a4ea-34a4475de1b6" providerId="ADAL" clId="{05003814-E328-4928-9D65-9CEDC8DC57A6}" dt="2021-10-23T18:18:41.136" v="2319" actId="164"/>
          <ac:picMkLst>
            <pc:docMk/>
            <pc:sldMk cId="2866970328" sldId="507"/>
            <ac:picMk id="35" creationId="{47F0E4B1-FEC2-451D-A155-74C828413EEC}"/>
          </ac:picMkLst>
        </pc:picChg>
        <pc:picChg chg="add mod">
          <ac:chgData name="Ana Kalezic" userId="c1385f6a-7cce-455b-a4ea-34a4475de1b6" providerId="ADAL" clId="{05003814-E328-4928-9D65-9CEDC8DC57A6}" dt="2021-10-23T18:18:41.136" v="2319" actId="164"/>
          <ac:picMkLst>
            <pc:docMk/>
            <pc:sldMk cId="2866970328" sldId="507"/>
            <ac:picMk id="36" creationId="{D547E966-9354-44D2-9ABB-8275E48AC6AD}"/>
          </ac:picMkLst>
        </pc:picChg>
        <pc:picChg chg="add mod modCrop">
          <ac:chgData name="Ana Kalezic" userId="c1385f6a-7cce-455b-a4ea-34a4475de1b6" providerId="ADAL" clId="{05003814-E328-4928-9D65-9CEDC8DC57A6}" dt="2021-10-23T18:18:41.136" v="2319" actId="164"/>
          <ac:picMkLst>
            <pc:docMk/>
            <pc:sldMk cId="2866970328" sldId="507"/>
            <ac:picMk id="37" creationId="{97385496-57ED-4DE2-AE3B-11FE81D43B4F}"/>
          </ac:picMkLst>
        </pc:picChg>
        <pc:picChg chg="add mod">
          <ac:chgData name="Ana Kalezic" userId="c1385f6a-7cce-455b-a4ea-34a4475de1b6" providerId="ADAL" clId="{05003814-E328-4928-9D65-9CEDC8DC57A6}" dt="2021-10-23T20:37:33.470" v="2593"/>
          <ac:picMkLst>
            <pc:docMk/>
            <pc:sldMk cId="2866970328" sldId="507"/>
            <ac:picMk id="38" creationId="{670D7D34-9736-4DD5-801D-622CC79DE319}"/>
          </ac:picMkLst>
        </pc:picChg>
        <pc:picChg chg="add mod">
          <ac:chgData name="Ana Kalezic" userId="c1385f6a-7cce-455b-a4ea-34a4475de1b6" providerId="ADAL" clId="{05003814-E328-4928-9D65-9CEDC8DC57A6}" dt="2021-10-23T18:10:51.890" v="2231" actId="1076"/>
          <ac:picMkLst>
            <pc:docMk/>
            <pc:sldMk cId="2866970328" sldId="507"/>
            <ac:picMk id="1026" creationId="{3AE111D3-7E41-4DF6-ADB0-F7A2D3C97B6B}"/>
          </ac:picMkLst>
        </pc:picChg>
        <pc:picChg chg="add mod">
          <ac:chgData name="Ana Kalezic" userId="c1385f6a-7cce-455b-a4ea-34a4475de1b6" providerId="ADAL" clId="{05003814-E328-4928-9D65-9CEDC8DC57A6}" dt="2021-10-23T18:10:55.541" v="2234" actId="1036"/>
          <ac:picMkLst>
            <pc:docMk/>
            <pc:sldMk cId="2866970328" sldId="507"/>
            <ac:picMk id="1028" creationId="{6138B0A5-3476-48A7-90F3-778A39575DCB}"/>
          </ac:picMkLst>
        </pc:picChg>
      </pc:sldChg>
      <pc:sldChg chg="addSp delSp modSp mod">
        <pc:chgData name="Ana Kalezic" userId="c1385f6a-7cce-455b-a4ea-34a4475de1b6" providerId="ADAL" clId="{05003814-E328-4928-9D65-9CEDC8DC57A6}" dt="2021-10-25T08:48:28.129" v="5033" actId="20577"/>
        <pc:sldMkLst>
          <pc:docMk/>
          <pc:sldMk cId="4190219222" sldId="508"/>
        </pc:sldMkLst>
        <pc:spChg chg="mod">
          <ac:chgData name="Ana Kalezic" userId="c1385f6a-7cce-455b-a4ea-34a4475de1b6" providerId="ADAL" clId="{05003814-E328-4928-9D65-9CEDC8DC57A6}" dt="2021-10-23T18:31:38.254" v="2428" actId="1036"/>
          <ac:spMkLst>
            <pc:docMk/>
            <pc:sldMk cId="4190219222" sldId="508"/>
            <ac:spMk id="4" creationId="{14446E8C-A8CF-4FFE-BEE5-A49C34A05CA3}"/>
          </ac:spMkLst>
        </pc:spChg>
        <pc:spChg chg="mod">
          <ac:chgData name="Ana Kalezic" userId="c1385f6a-7cce-455b-a4ea-34a4475de1b6" providerId="ADAL" clId="{05003814-E328-4928-9D65-9CEDC8DC57A6}" dt="2021-10-25T08:48:28.129" v="5033" actId="20577"/>
          <ac:spMkLst>
            <pc:docMk/>
            <pc:sldMk cId="4190219222" sldId="508"/>
            <ac:spMk id="8" creationId="{0357C49D-79DE-4653-A21C-05AD7BA5E0FA}"/>
          </ac:spMkLst>
        </pc:spChg>
        <pc:spChg chg="mod">
          <ac:chgData name="Ana Kalezic" userId="c1385f6a-7cce-455b-a4ea-34a4475de1b6" providerId="ADAL" clId="{05003814-E328-4928-9D65-9CEDC8DC57A6}" dt="2021-10-24T17:25:14.725" v="3949" actId="1076"/>
          <ac:spMkLst>
            <pc:docMk/>
            <pc:sldMk cId="4190219222" sldId="508"/>
            <ac:spMk id="12" creationId="{354A8696-6F73-4DE4-B354-E1844C817341}"/>
          </ac:spMkLst>
        </pc:spChg>
        <pc:picChg chg="add mod">
          <ac:chgData name="Ana Kalezic" userId="c1385f6a-7cce-455b-a4ea-34a4475de1b6" providerId="ADAL" clId="{05003814-E328-4928-9D65-9CEDC8DC57A6}" dt="2021-10-23T18:25:52.102" v="2367" actId="1036"/>
          <ac:picMkLst>
            <pc:docMk/>
            <pc:sldMk cId="4190219222" sldId="508"/>
            <ac:picMk id="9" creationId="{4332405B-2324-4E64-B9E3-09E2FE371BF4}"/>
          </ac:picMkLst>
        </pc:picChg>
        <pc:picChg chg="del">
          <ac:chgData name="Ana Kalezic" userId="c1385f6a-7cce-455b-a4ea-34a4475de1b6" providerId="ADAL" clId="{05003814-E328-4928-9D65-9CEDC8DC57A6}" dt="2021-10-23T18:25:12.943" v="2349" actId="21"/>
          <ac:picMkLst>
            <pc:docMk/>
            <pc:sldMk cId="4190219222" sldId="508"/>
            <ac:picMk id="11" creationId="{0EC85BE0-247B-468F-8B51-F101A0858F42}"/>
          </ac:picMkLst>
        </pc:picChg>
        <pc:picChg chg="mod">
          <ac:chgData name="Ana Kalezic" userId="c1385f6a-7cce-455b-a4ea-34a4475de1b6" providerId="ADAL" clId="{05003814-E328-4928-9D65-9CEDC8DC57A6}" dt="2021-10-24T17:25:14.725" v="3949" actId="1076"/>
          <ac:picMkLst>
            <pc:docMk/>
            <pc:sldMk cId="4190219222" sldId="508"/>
            <ac:picMk id="13" creationId="{3672C245-FFC9-4194-972B-27DD01057457}"/>
          </ac:picMkLst>
        </pc:picChg>
      </pc:sldChg>
      <pc:sldChg chg="addSp delSp modSp mod ord">
        <pc:chgData name="Ana Kalezic" userId="c1385f6a-7cce-455b-a4ea-34a4475de1b6" providerId="ADAL" clId="{05003814-E328-4928-9D65-9CEDC8DC57A6}" dt="2021-10-25T08:50:07.872" v="5086" actId="20577"/>
        <pc:sldMkLst>
          <pc:docMk/>
          <pc:sldMk cId="2515098652" sldId="509"/>
        </pc:sldMkLst>
        <pc:spChg chg="mod">
          <ac:chgData name="Ana Kalezic" userId="c1385f6a-7cce-455b-a4ea-34a4475de1b6" providerId="ADAL" clId="{05003814-E328-4928-9D65-9CEDC8DC57A6}" dt="2021-10-23T18:32:00.914" v="2430" actId="1036"/>
          <ac:spMkLst>
            <pc:docMk/>
            <pc:sldMk cId="2515098652" sldId="509"/>
            <ac:spMk id="4" creationId="{14446E8C-A8CF-4FFE-BEE5-A49C34A05CA3}"/>
          </ac:spMkLst>
        </pc:spChg>
        <pc:spChg chg="mod">
          <ac:chgData name="Ana Kalezic" userId="c1385f6a-7cce-455b-a4ea-34a4475de1b6" providerId="ADAL" clId="{05003814-E328-4928-9D65-9CEDC8DC57A6}" dt="2021-10-24T17:25:01.439" v="3948" actId="1076"/>
          <ac:spMkLst>
            <pc:docMk/>
            <pc:sldMk cId="2515098652" sldId="509"/>
            <ac:spMk id="7" creationId="{4E237FF7-E551-4252-9588-BD9B920FED01}"/>
          </ac:spMkLst>
        </pc:spChg>
        <pc:spChg chg="mod">
          <ac:chgData name="Ana Kalezic" userId="c1385f6a-7cce-455b-a4ea-34a4475de1b6" providerId="ADAL" clId="{05003814-E328-4928-9D65-9CEDC8DC57A6}" dt="2021-10-25T08:50:07.872" v="5086" actId="20577"/>
          <ac:spMkLst>
            <pc:docMk/>
            <pc:sldMk cId="2515098652" sldId="509"/>
            <ac:spMk id="8" creationId="{0357C49D-79DE-4653-A21C-05AD7BA5E0FA}"/>
          </ac:spMkLst>
        </pc:spChg>
        <pc:picChg chg="mod">
          <ac:chgData name="Ana Kalezic" userId="c1385f6a-7cce-455b-a4ea-34a4475de1b6" providerId="ADAL" clId="{05003814-E328-4928-9D65-9CEDC8DC57A6}" dt="2021-10-24T17:25:01.439" v="3948" actId="1076"/>
          <ac:picMkLst>
            <pc:docMk/>
            <pc:sldMk cId="2515098652" sldId="509"/>
            <ac:picMk id="5" creationId="{05557020-E411-409F-BAFE-137BFD1F0F72}"/>
          </ac:picMkLst>
        </pc:picChg>
        <pc:picChg chg="add mod">
          <ac:chgData name="Ana Kalezic" userId="c1385f6a-7cce-455b-a4ea-34a4475de1b6" providerId="ADAL" clId="{05003814-E328-4928-9D65-9CEDC8DC57A6}" dt="2021-10-23T18:27:38.624" v="2384"/>
          <ac:picMkLst>
            <pc:docMk/>
            <pc:sldMk cId="2515098652" sldId="509"/>
            <ac:picMk id="9" creationId="{F348912B-414D-4C04-AD6C-22CD9671E8E5}"/>
          </ac:picMkLst>
        </pc:picChg>
        <pc:picChg chg="del">
          <ac:chgData name="Ana Kalezic" userId="c1385f6a-7cce-455b-a4ea-34a4475de1b6" providerId="ADAL" clId="{05003814-E328-4928-9D65-9CEDC8DC57A6}" dt="2021-10-23T18:26:03.105" v="2369" actId="21"/>
          <ac:picMkLst>
            <pc:docMk/>
            <pc:sldMk cId="2515098652" sldId="509"/>
            <ac:picMk id="11" creationId="{0EC85BE0-247B-468F-8B51-F101A0858F42}"/>
          </ac:picMkLst>
        </pc:picChg>
      </pc:sldChg>
      <pc:sldChg chg="addSp delSp modSp mod ord">
        <pc:chgData name="Ana Kalezic" userId="c1385f6a-7cce-455b-a4ea-34a4475de1b6" providerId="ADAL" clId="{05003814-E328-4928-9D65-9CEDC8DC57A6}" dt="2021-10-25T08:49:39.846" v="5080" actId="20577"/>
        <pc:sldMkLst>
          <pc:docMk/>
          <pc:sldMk cId="4241629412" sldId="510"/>
        </pc:sldMkLst>
        <pc:spChg chg="mod">
          <ac:chgData name="Ana Kalezic" userId="c1385f6a-7cce-455b-a4ea-34a4475de1b6" providerId="ADAL" clId="{05003814-E328-4928-9D65-9CEDC8DC57A6}" dt="2021-10-23T20:44:16.735" v="2630" actId="20577"/>
          <ac:spMkLst>
            <pc:docMk/>
            <pc:sldMk cId="4241629412" sldId="510"/>
            <ac:spMk id="4" creationId="{14446E8C-A8CF-4FFE-BEE5-A49C34A05CA3}"/>
          </ac:spMkLst>
        </pc:spChg>
        <pc:spChg chg="mod">
          <ac:chgData name="Ana Kalezic" userId="c1385f6a-7cce-455b-a4ea-34a4475de1b6" providerId="ADAL" clId="{05003814-E328-4928-9D65-9CEDC8DC57A6}" dt="2021-10-25T08:49:39.846" v="5080" actId="20577"/>
          <ac:spMkLst>
            <pc:docMk/>
            <pc:sldMk cId="4241629412" sldId="510"/>
            <ac:spMk id="8" creationId="{0357C49D-79DE-4653-A21C-05AD7BA5E0FA}"/>
          </ac:spMkLst>
        </pc:spChg>
        <pc:picChg chg="mod">
          <ac:chgData name="Ana Kalezic" userId="c1385f6a-7cce-455b-a4ea-34a4475de1b6" providerId="ADAL" clId="{05003814-E328-4928-9D65-9CEDC8DC57A6}" dt="2021-10-24T17:24:41.876" v="3947" actId="1038"/>
          <ac:picMkLst>
            <pc:docMk/>
            <pc:sldMk cId="4241629412" sldId="510"/>
            <ac:picMk id="5" creationId="{B79A9E59-CAD0-4FE6-A84E-7D46E6918B6B}"/>
          </ac:picMkLst>
        </pc:picChg>
        <pc:picChg chg="add mod">
          <ac:chgData name="Ana Kalezic" userId="c1385f6a-7cce-455b-a4ea-34a4475de1b6" providerId="ADAL" clId="{05003814-E328-4928-9D65-9CEDC8DC57A6}" dt="2021-10-23T18:27:44.837" v="2385"/>
          <ac:picMkLst>
            <pc:docMk/>
            <pc:sldMk cId="4241629412" sldId="510"/>
            <ac:picMk id="9" creationId="{B5852CEC-3758-4C74-8B8E-88F6343D1737}"/>
          </ac:picMkLst>
        </pc:picChg>
        <pc:picChg chg="del">
          <ac:chgData name="Ana Kalezic" userId="c1385f6a-7cce-455b-a4ea-34a4475de1b6" providerId="ADAL" clId="{05003814-E328-4928-9D65-9CEDC8DC57A6}" dt="2021-10-23T18:26:07.627" v="2370" actId="21"/>
          <ac:picMkLst>
            <pc:docMk/>
            <pc:sldMk cId="4241629412" sldId="510"/>
            <ac:picMk id="11" creationId="{0EC85BE0-247B-468F-8B51-F101A0858F42}"/>
          </ac:picMkLst>
        </pc:picChg>
      </pc:sldChg>
      <pc:sldChg chg="addSp delSp modSp mod">
        <pc:chgData name="Ana Kalezic" userId="c1385f6a-7cce-455b-a4ea-34a4475de1b6" providerId="ADAL" clId="{05003814-E328-4928-9D65-9CEDC8DC57A6}" dt="2021-10-24T16:35:07.328" v="3302" actId="20577"/>
        <pc:sldMkLst>
          <pc:docMk/>
          <pc:sldMk cId="3203847808" sldId="511"/>
        </pc:sldMkLst>
        <pc:spChg chg="mod">
          <ac:chgData name="Ana Kalezic" userId="c1385f6a-7cce-455b-a4ea-34a4475de1b6" providerId="ADAL" clId="{05003814-E328-4928-9D65-9CEDC8DC57A6}" dt="2021-10-23T16:38:47.816" v="603" actId="20577"/>
          <ac:spMkLst>
            <pc:docMk/>
            <pc:sldMk cId="3203847808" sldId="511"/>
            <ac:spMk id="4" creationId="{14446E8C-A8CF-4FFE-BEE5-A49C34A05CA3}"/>
          </ac:spMkLst>
        </pc:spChg>
        <pc:spChg chg="mod">
          <ac:chgData name="Ana Kalezic" userId="c1385f6a-7cce-455b-a4ea-34a4475de1b6" providerId="ADAL" clId="{05003814-E328-4928-9D65-9CEDC8DC57A6}" dt="2021-10-23T16:47:08.276" v="708" actId="14100"/>
          <ac:spMkLst>
            <pc:docMk/>
            <pc:sldMk cId="3203847808" sldId="511"/>
            <ac:spMk id="7" creationId="{4E237FF7-E551-4252-9588-BD9B920FED01}"/>
          </ac:spMkLst>
        </pc:spChg>
        <pc:spChg chg="mod">
          <ac:chgData name="Ana Kalezic" userId="c1385f6a-7cce-455b-a4ea-34a4475de1b6" providerId="ADAL" clId="{05003814-E328-4928-9D65-9CEDC8DC57A6}" dt="2021-10-24T16:35:07.328" v="3302" actId="20577"/>
          <ac:spMkLst>
            <pc:docMk/>
            <pc:sldMk cId="3203847808" sldId="511"/>
            <ac:spMk id="8" creationId="{0357C49D-79DE-4653-A21C-05AD7BA5E0FA}"/>
          </ac:spMkLst>
        </pc:spChg>
        <pc:picChg chg="mod modCrop">
          <ac:chgData name="Ana Kalezic" userId="c1385f6a-7cce-455b-a4ea-34a4475de1b6" providerId="ADAL" clId="{05003814-E328-4928-9D65-9CEDC8DC57A6}" dt="2021-10-23T20:32:10.100" v="2538" actId="1037"/>
          <ac:picMkLst>
            <pc:docMk/>
            <pc:sldMk cId="3203847808" sldId="511"/>
            <ac:picMk id="9" creationId="{4B53ADB3-1647-4A50-9A74-D5980631BE01}"/>
          </ac:picMkLst>
        </pc:picChg>
        <pc:picChg chg="add mod">
          <ac:chgData name="Ana Kalezic" userId="c1385f6a-7cce-455b-a4ea-34a4475de1b6" providerId="ADAL" clId="{05003814-E328-4928-9D65-9CEDC8DC57A6}" dt="2021-10-23T18:28:12.553" v="2389"/>
          <ac:picMkLst>
            <pc:docMk/>
            <pc:sldMk cId="3203847808" sldId="511"/>
            <ac:picMk id="10" creationId="{B7B9DA2F-AF5E-4A5A-BC2A-42D748A1576D}"/>
          </ac:picMkLst>
        </pc:picChg>
        <pc:picChg chg="del">
          <ac:chgData name="Ana Kalezic" userId="c1385f6a-7cce-455b-a4ea-34a4475de1b6" providerId="ADAL" clId="{05003814-E328-4928-9D65-9CEDC8DC57A6}" dt="2021-10-23T18:26:27.150" v="2375" actId="21"/>
          <ac:picMkLst>
            <pc:docMk/>
            <pc:sldMk cId="3203847808" sldId="511"/>
            <ac:picMk id="11" creationId="{0EC85BE0-247B-468F-8B51-F101A0858F42}"/>
          </ac:picMkLst>
        </pc:picChg>
      </pc:sldChg>
      <pc:sldChg chg="addSp delSp modSp mod ord">
        <pc:chgData name="Ana Kalezic" userId="c1385f6a-7cce-455b-a4ea-34a4475de1b6" providerId="ADAL" clId="{05003814-E328-4928-9D65-9CEDC8DC57A6}" dt="2021-10-25T08:50:45.496" v="5092" actId="20577"/>
        <pc:sldMkLst>
          <pc:docMk/>
          <pc:sldMk cId="671346157" sldId="512"/>
        </pc:sldMkLst>
        <pc:spChg chg="mod">
          <ac:chgData name="Ana Kalezic" userId="c1385f6a-7cce-455b-a4ea-34a4475de1b6" providerId="ADAL" clId="{05003814-E328-4928-9D65-9CEDC8DC57A6}" dt="2021-10-23T18:32:56.989" v="2439" actId="1036"/>
          <ac:spMkLst>
            <pc:docMk/>
            <pc:sldMk cId="671346157" sldId="512"/>
            <ac:spMk id="4" creationId="{14446E8C-A8CF-4FFE-BEE5-A49C34A05CA3}"/>
          </ac:spMkLst>
        </pc:spChg>
        <pc:spChg chg="mod">
          <ac:chgData name="Ana Kalezic" userId="c1385f6a-7cce-455b-a4ea-34a4475de1b6" providerId="ADAL" clId="{05003814-E328-4928-9D65-9CEDC8DC57A6}" dt="2021-10-23T17:16:27.719" v="1296" actId="14100"/>
          <ac:spMkLst>
            <pc:docMk/>
            <pc:sldMk cId="671346157" sldId="512"/>
            <ac:spMk id="7" creationId="{4E237FF7-E551-4252-9588-BD9B920FED01}"/>
          </ac:spMkLst>
        </pc:spChg>
        <pc:spChg chg="mod">
          <ac:chgData name="Ana Kalezic" userId="c1385f6a-7cce-455b-a4ea-34a4475de1b6" providerId="ADAL" clId="{05003814-E328-4928-9D65-9CEDC8DC57A6}" dt="2021-10-25T08:50:45.496" v="5092" actId="20577"/>
          <ac:spMkLst>
            <pc:docMk/>
            <pc:sldMk cId="671346157" sldId="512"/>
            <ac:spMk id="8" creationId="{0357C49D-79DE-4653-A21C-05AD7BA5E0FA}"/>
          </ac:spMkLst>
        </pc:spChg>
        <pc:picChg chg="mod">
          <ac:chgData name="Ana Kalezic" userId="c1385f6a-7cce-455b-a4ea-34a4475de1b6" providerId="ADAL" clId="{05003814-E328-4928-9D65-9CEDC8DC57A6}" dt="2021-10-23T20:32:33.723" v="2556" actId="1037"/>
          <ac:picMkLst>
            <pc:docMk/>
            <pc:sldMk cId="671346157" sldId="512"/>
            <ac:picMk id="5" creationId="{17733E04-131F-422C-B999-DD221B9D1000}"/>
          </ac:picMkLst>
        </pc:picChg>
        <pc:picChg chg="add mod">
          <ac:chgData name="Ana Kalezic" userId="c1385f6a-7cce-455b-a4ea-34a4475de1b6" providerId="ADAL" clId="{05003814-E328-4928-9D65-9CEDC8DC57A6}" dt="2021-10-23T18:28:21.301" v="2391"/>
          <ac:picMkLst>
            <pc:docMk/>
            <pc:sldMk cId="671346157" sldId="512"/>
            <ac:picMk id="9" creationId="{2C7CDC41-EEC4-4FED-AADF-A25BC6A681AA}"/>
          </ac:picMkLst>
        </pc:picChg>
        <pc:picChg chg="del">
          <ac:chgData name="Ana Kalezic" userId="c1385f6a-7cce-455b-a4ea-34a4475de1b6" providerId="ADAL" clId="{05003814-E328-4928-9D65-9CEDC8DC57A6}" dt="2021-10-23T18:26:36.192" v="2377" actId="21"/>
          <ac:picMkLst>
            <pc:docMk/>
            <pc:sldMk cId="671346157" sldId="512"/>
            <ac:picMk id="11" creationId="{0EC85BE0-247B-468F-8B51-F101A0858F42}"/>
          </ac:picMkLst>
        </pc:picChg>
      </pc:sldChg>
      <pc:sldChg chg="addSp delSp modSp mod ord">
        <pc:chgData name="Ana Kalezic" userId="c1385f6a-7cce-455b-a4ea-34a4475de1b6" providerId="ADAL" clId="{05003814-E328-4928-9D65-9CEDC8DC57A6}" dt="2021-10-25T08:47:43.663" v="5001" actId="20577"/>
        <pc:sldMkLst>
          <pc:docMk/>
          <pc:sldMk cId="937980169" sldId="515"/>
        </pc:sldMkLst>
        <pc:spChg chg="mod">
          <ac:chgData name="Ana Kalezic" userId="c1385f6a-7cce-455b-a4ea-34a4475de1b6" providerId="ADAL" clId="{05003814-E328-4928-9D65-9CEDC8DC57A6}" dt="2021-10-23T18:32:44.179" v="2438" actId="1036"/>
          <ac:spMkLst>
            <pc:docMk/>
            <pc:sldMk cId="937980169" sldId="515"/>
            <ac:spMk id="4" creationId="{14446E8C-A8CF-4FFE-BEE5-A49C34A05CA3}"/>
          </ac:spMkLst>
        </pc:spChg>
        <pc:spChg chg="mod">
          <ac:chgData name="Ana Kalezic" userId="c1385f6a-7cce-455b-a4ea-34a4475de1b6" providerId="ADAL" clId="{05003814-E328-4928-9D65-9CEDC8DC57A6}" dt="2021-10-23T17:13:59.947" v="1259" actId="14100"/>
          <ac:spMkLst>
            <pc:docMk/>
            <pc:sldMk cId="937980169" sldId="515"/>
            <ac:spMk id="7" creationId="{4E237FF7-E551-4252-9588-BD9B920FED01}"/>
          </ac:spMkLst>
        </pc:spChg>
        <pc:spChg chg="mod">
          <ac:chgData name="Ana Kalezic" userId="c1385f6a-7cce-455b-a4ea-34a4475de1b6" providerId="ADAL" clId="{05003814-E328-4928-9D65-9CEDC8DC57A6}" dt="2021-10-25T08:47:43.663" v="5001" actId="20577"/>
          <ac:spMkLst>
            <pc:docMk/>
            <pc:sldMk cId="937980169" sldId="515"/>
            <ac:spMk id="8" creationId="{0357C49D-79DE-4653-A21C-05AD7BA5E0FA}"/>
          </ac:spMkLst>
        </pc:spChg>
        <pc:picChg chg="mod">
          <ac:chgData name="Ana Kalezic" userId="c1385f6a-7cce-455b-a4ea-34a4475de1b6" providerId="ADAL" clId="{05003814-E328-4928-9D65-9CEDC8DC57A6}" dt="2021-10-23T17:28:34.166" v="1511" actId="1076"/>
          <ac:picMkLst>
            <pc:docMk/>
            <pc:sldMk cId="937980169" sldId="515"/>
            <ac:picMk id="9" creationId="{F2E7E306-6D98-4054-957C-CFD793C8B2CF}"/>
          </ac:picMkLst>
        </pc:picChg>
        <pc:picChg chg="add mod">
          <ac:chgData name="Ana Kalezic" userId="c1385f6a-7cce-455b-a4ea-34a4475de1b6" providerId="ADAL" clId="{05003814-E328-4928-9D65-9CEDC8DC57A6}" dt="2021-10-23T18:28:05.632" v="2388"/>
          <ac:picMkLst>
            <pc:docMk/>
            <pc:sldMk cId="937980169" sldId="515"/>
            <ac:picMk id="10" creationId="{1F240F99-4568-4CEF-81C9-B10C4DCB738F}"/>
          </ac:picMkLst>
        </pc:picChg>
        <pc:picChg chg="del">
          <ac:chgData name="Ana Kalezic" userId="c1385f6a-7cce-455b-a4ea-34a4475de1b6" providerId="ADAL" clId="{05003814-E328-4928-9D65-9CEDC8DC57A6}" dt="2021-10-23T18:26:22.884" v="2374" actId="21"/>
          <ac:picMkLst>
            <pc:docMk/>
            <pc:sldMk cId="937980169" sldId="515"/>
            <ac:picMk id="11" creationId="{0EC85BE0-247B-468F-8B51-F101A0858F42}"/>
          </ac:picMkLst>
        </pc:picChg>
      </pc:sldChg>
      <pc:sldChg chg="addSp delSp modSp mod ord">
        <pc:chgData name="Ana Kalezic" userId="c1385f6a-7cce-455b-a4ea-34a4475de1b6" providerId="ADAL" clId="{05003814-E328-4928-9D65-9CEDC8DC57A6}" dt="2021-10-25T08:47:49.584" v="5007" actId="20577"/>
        <pc:sldMkLst>
          <pc:docMk/>
          <pc:sldMk cId="985129216" sldId="516"/>
        </pc:sldMkLst>
        <pc:spChg chg="mod">
          <ac:chgData name="Ana Kalezic" userId="c1385f6a-7cce-455b-a4ea-34a4475de1b6" providerId="ADAL" clId="{05003814-E328-4928-9D65-9CEDC8DC57A6}" dt="2021-10-23T18:32:40.273" v="2437" actId="1036"/>
          <ac:spMkLst>
            <pc:docMk/>
            <pc:sldMk cId="985129216" sldId="516"/>
            <ac:spMk id="4" creationId="{14446E8C-A8CF-4FFE-BEE5-A49C34A05CA3}"/>
          </ac:spMkLst>
        </pc:spChg>
        <pc:spChg chg="mod">
          <ac:chgData name="Ana Kalezic" userId="c1385f6a-7cce-455b-a4ea-34a4475de1b6" providerId="ADAL" clId="{05003814-E328-4928-9D65-9CEDC8DC57A6}" dt="2021-10-23T17:09:57.222" v="1128" actId="14100"/>
          <ac:spMkLst>
            <pc:docMk/>
            <pc:sldMk cId="985129216" sldId="516"/>
            <ac:spMk id="7" creationId="{4E237FF7-E551-4252-9588-BD9B920FED01}"/>
          </ac:spMkLst>
        </pc:spChg>
        <pc:spChg chg="mod">
          <ac:chgData name="Ana Kalezic" userId="c1385f6a-7cce-455b-a4ea-34a4475de1b6" providerId="ADAL" clId="{05003814-E328-4928-9D65-9CEDC8DC57A6}" dt="2021-10-25T08:47:49.584" v="5007" actId="20577"/>
          <ac:spMkLst>
            <pc:docMk/>
            <pc:sldMk cId="985129216" sldId="516"/>
            <ac:spMk id="8" creationId="{0357C49D-79DE-4653-A21C-05AD7BA5E0FA}"/>
          </ac:spMkLst>
        </pc:spChg>
        <pc:picChg chg="mod">
          <ac:chgData name="Ana Kalezic" userId="c1385f6a-7cce-455b-a4ea-34a4475de1b6" providerId="ADAL" clId="{05003814-E328-4928-9D65-9CEDC8DC57A6}" dt="2021-10-23T17:10:22.739" v="1144" actId="1076"/>
          <ac:picMkLst>
            <pc:docMk/>
            <pc:sldMk cId="985129216" sldId="516"/>
            <ac:picMk id="10" creationId="{41EF57A5-1834-4045-BB7B-660426CC33A0}"/>
          </ac:picMkLst>
        </pc:picChg>
        <pc:picChg chg="del">
          <ac:chgData name="Ana Kalezic" userId="c1385f6a-7cce-455b-a4ea-34a4475de1b6" providerId="ADAL" clId="{05003814-E328-4928-9D65-9CEDC8DC57A6}" dt="2021-10-23T18:26:17.498" v="2373" actId="21"/>
          <ac:picMkLst>
            <pc:docMk/>
            <pc:sldMk cId="985129216" sldId="516"/>
            <ac:picMk id="11" creationId="{0EC85BE0-247B-468F-8B51-F101A0858F42}"/>
          </ac:picMkLst>
        </pc:picChg>
        <pc:picChg chg="mod">
          <ac:chgData name="Ana Kalezic" userId="c1385f6a-7cce-455b-a4ea-34a4475de1b6" providerId="ADAL" clId="{05003814-E328-4928-9D65-9CEDC8DC57A6}" dt="2021-10-23T17:10:32.214" v="1158" actId="1037"/>
          <ac:picMkLst>
            <pc:docMk/>
            <pc:sldMk cId="985129216" sldId="516"/>
            <ac:picMk id="12" creationId="{42A97C3D-B06C-4753-A016-7A3DE6B81563}"/>
          </ac:picMkLst>
        </pc:picChg>
        <pc:picChg chg="mod">
          <ac:chgData name="Ana Kalezic" userId="c1385f6a-7cce-455b-a4ea-34a4475de1b6" providerId="ADAL" clId="{05003814-E328-4928-9D65-9CEDC8DC57A6}" dt="2021-10-23T17:10:37.488" v="1171" actId="1037"/>
          <ac:picMkLst>
            <pc:docMk/>
            <pc:sldMk cId="985129216" sldId="516"/>
            <ac:picMk id="13" creationId="{1FE52B6A-8A89-4452-A36A-04FE6FAFC592}"/>
          </ac:picMkLst>
        </pc:picChg>
        <pc:picChg chg="add mod">
          <ac:chgData name="Ana Kalezic" userId="c1385f6a-7cce-455b-a4ea-34a4475de1b6" providerId="ADAL" clId="{05003814-E328-4928-9D65-9CEDC8DC57A6}" dt="2021-10-23T18:28:00.322" v="2387"/>
          <ac:picMkLst>
            <pc:docMk/>
            <pc:sldMk cId="985129216" sldId="516"/>
            <ac:picMk id="14" creationId="{056C36A0-BCB5-433F-9A3E-0E71648D251A}"/>
          </ac:picMkLst>
        </pc:picChg>
      </pc:sldChg>
      <pc:sldChg chg="delSp modSp del mod">
        <pc:chgData name="Ana Kalezic" userId="c1385f6a-7cce-455b-a4ea-34a4475de1b6" providerId="ADAL" clId="{05003814-E328-4928-9D65-9CEDC8DC57A6}" dt="2021-10-23T16:52:33.537" v="840" actId="2696"/>
        <pc:sldMkLst>
          <pc:docMk/>
          <pc:sldMk cId="1558055651" sldId="517"/>
        </pc:sldMkLst>
        <pc:picChg chg="del mod">
          <ac:chgData name="Ana Kalezic" userId="c1385f6a-7cce-455b-a4ea-34a4475de1b6" providerId="ADAL" clId="{05003814-E328-4928-9D65-9CEDC8DC57A6}" dt="2021-10-23T16:49:30.119" v="780" actId="21"/>
          <ac:picMkLst>
            <pc:docMk/>
            <pc:sldMk cId="1558055651" sldId="517"/>
            <ac:picMk id="10" creationId="{D7BFE5D5-87F6-4133-B3F0-40A0388CA712}"/>
          </ac:picMkLst>
        </pc:picChg>
      </pc:sldChg>
      <pc:sldChg chg="addSp delSp modSp mod">
        <pc:chgData name="Ana Kalezic" userId="c1385f6a-7cce-455b-a4ea-34a4475de1b6" providerId="ADAL" clId="{05003814-E328-4928-9D65-9CEDC8DC57A6}" dt="2021-10-25T08:50:52.253" v="5098" actId="20577"/>
        <pc:sldMkLst>
          <pc:docMk/>
          <pc:sldMk cId="917037001" sldId="518"/>
        </pc:sldMkLst>
        <pc:spChg chg="del mod">
          <ac:chgData name="Ana Kalezic" userId="c1385f6a-7cce-455b-a4ea-34a4475de1b6" providerId="ADAL" clId="{05003814-E328-4928-9D65-9CEDC8DC57A6}" dt="2021-10-23T17:23:54.265" v="1422" actId="21"/>
          <ac:spMkLst>
            <pc:docMk/>
            <pc:sldMk cId="917037001" sldId="518"/>
            <ac:spMk id="4" creationId="{14446E8C-A8CF-4FFE-BEE5-A49C34A05CA3}"/>
          </ac:spMkLst>
        </pc:spChg>
        <pc:spChg chg="mod">
          <ac:chgData name="Ana Kalezic" userId="c1385f6a-7cce-455b-a4ea-34a4475de1b6" providerId="ADAL" clId="{05003814-E328-4928-9D65-9CEDC8DC57A6}" dt="2021-10-23T17:26:44.982" v="1475" actId="14100"/>
          <ac:spMkLst>
            <pc:docMk/>
            <pc:sldMk cId="917037001" sldId="518"/>
            <ac:spMk id="7" creationId="{4E237FF7-E551-4252-9588-BD9B920FED01}"/>
          </ac:spMkLst>
        </pc:spChg>
        <pc:spChg chg="mod">
          <ac:chgData name="Ana Kalezic" userId="c1385f6a-7cce-455b-a4ea-34a4475de1b6" providerId="ADAL" clId="{05003814-E328-4928-9D65-9CEDC8DC57A6}" dt="2021-10-25T08:50:52.253" v="5098" actId="20577"/>
          <ac:spMkLst>
            <pc:docMk/>
            <pc:sldMk cId="917037001" sldId="518"/>
            <ac:spMk id="8" creationId="{0357C49D-79DE-4653-A21C-05AD7BA5E0FA}"/>
          </ac:spMkLst>
        </pc:spChg>
        <pc:spChg chg="add mod">
          <ac:chgData name="Ana Kalezic" userId="c1385f6a-7cce-455b-a4ea-34a4475de1b6" providerId="ADAL" clId="{05003814-E328-4928-9D65-9CEDC8DC57A6}" dt="2021-10-23T18:33:10.013" v="2443" actId="1036"/>
          <ac:spMkLst>
            <pc:docMk/>
            <pc:sldMk cId="917037001" sldId="518"/>
            <ac:spMk id="10" creationId="{416582AA-26AF-43FA-A888-8BAB2ED1B82A}"/>
          </ac:spMkLst>
        </pc:spChg>
        <pc:picChg chg="mod modCrop">
          <ac:chgData name="Ana Kalezic" userId="c1385f6a-7cce-455b-a4ea-34a4475de1b6" providerId="ADAL" clId="{05003814-E328-4928-9D65-9CEDC8DC57A6}" dt="2021-10-23T20:33:18.234" v="2567" actId="1037"/>
          <ac:picMkLst>
            <pc:docMk/>
            <pc:sldMk cId="917037001" sldId="518"/>
            <ac:picMk id="9" creationId="{B51F7E27-5FB5-4744-9A68-61DD65028230}"/>
          </ac:picMkLst>
        </pc:picChg>
        <pc:picChg chg="del">
          <ac:chgData name="Ana Kalezic" userId="c1385f6a-7cce-455b-a4ea-34a4475de1b6" providerId="ADAL" clId="{05003814-E328-4928-9D65-9CEDC8DC57A6}" dt="2021-10-23T18:26:40.415" v="2378" actId="21"/>
          <ac:picMkLst>
            <pc:docMk/>
            <pc:sldMk cId="917037001" sldId="518"/>
            <ac:picMk id="11" creationId="{0EC85BE0-247B-468F-8B51-F101A0858F42}"/>
          </ac:picMkLst>
        </pc:picChg>
        <pc:picChg chg="add del mod">
          <ac:chgData name="Ana Kalezic" userId="c1385f6a-7cce-455b-a4ea-34a4475de1b6" providerId="ADAL" clId="{05003814-E328-4928-9D65-9CEDC8DC57A6}" dt="2021-10-23T18:29:26.098" v="2403" actId="21"/>
          <ac:picMkLst>
            <pc:docMk/>
            <pc:sldMk cId="917037001" sldId="518"/>
            <ac:picMk id="12" creationId="{CA7F6842-4BD3-45D1-B24A-693A5019ECE4}"/>
          </ac:picMkLst>
        </pc:picChg>
        <pc:picChg chg="add del mod">
          <ac:chgData name="Ana Kalezic" userId="c1385f6a-7cce-455b-a4ea-34a4475de1b6" providerId="ADAL" clId="{05003814-E328-4928-9D65-9CEDC8DC57A6}" dt="2021-10-23T18:30:40.995" v="2415" actId="21"/>
          <ac:picMkLst>
            <pc:docMk/>
            <pc:sldMk cId="917037001" sldId="518"/>
            <ac:picMk id="13" creationId="{F8A68879-9042-4A7E-A689-FFBD831925D2}"/>
          </ac:picMkLst>
        </pc:picChg>
        <pc:picChg chg="add mod">
          <ac:chgData name="Ana Kalezic" userId="c1385f6a-7cce-455b-a4ea-34a4475de1b6" providerId="ADAL" clId="{05003814-E328-4928-9D65-9CEDC8DC57A6}" dt="2021-10-23T18:31:03.083" v="2422" actId="1076"/>
          <ac:picMkLst>
            <pc:docMk/>
            <pc:sldMk cId="917037001" sldId="518"/>
            <ac:picMk id="14" creationId="{4752901E-186D-4977-861A-27AC2A314C01}"/>
          </ac:picMkLst>
        </pc:picChg>
      </pc:sldChg>
      <pc:sldChg chg="addSp delSp modSp mod">
        <pc:chgData name="Ana Kalezic" userId="c1385f6a-7cce-455b-a4ea-34a4475de1b6" providerId="ADAL" clId="{05003814-E328-4928-9D65-9CEDC8DC57A6}" dt="2021-10-25T08:50:58.121" v="5104" actId="20577"/>
        <pc:sldMkLst>
          <pc:docMk/>
          <pc:sldMk cId="958747031" sldId="519"/>
        </pc:sldMkLst>
        <pc:spChg chg="add del mod">
          <ac:chgData name="Ana Kalezic" userId="c1385f6a-7cce-455b-a4ea-34a4475de1b6" providerId="ADAL" clId="{05003814-E328-4928-9D65-9CEDC8DC57A6}" dt="2021-10-23T17:31:45.808" v="1569" actId="21"/>
          <ac:spMkLst>
            <pc:docMk/>
            <pc:sldMk cId="958747031" sldId="519"/>
            <ac:spMk id="3" creationId="{E35CACE0-969E-4847-A967-B8054EE6CA74}"/>
          </ac:spMkLst>
        </pc:spChg>
        <pc:spChg chg="del mod">
          <ac:chgData name="Ana Kalezic" userId="c1385f6a-7cce-455b-a4ea-34a4475de1b6" providerId="ADAL" clId="{05003814-E328-4928-9D65-9CEDC8DC57A6}" dt="2021-10-23T17:31:12.448" v="1560" actId="21"/>
          <ac:spMkLst>
            <pc:docMk/>
            <pc:sldMk cId="958747031" sldId="519"/>
            <ac:spMk id="6" creationId="{CE3C1D5D-619F-445E-95ED-1D2DEF164825}"/>
          </ac:spMkLst>
        </pc:spChg>
        <pc:spChg chg="mod">
          <ac:chgData name="Ana Kalezic" userId="c1385f6a-7cce-455b-a4ea-34a4475de1b6" providerId="ADAL" clId="{05003814-E328-4928-9D65-9CEDC8DC57A6}" dt="2021-10-23T17:32:30.100" v="1580" actId="14100"/>
          <ac:spMkLst>
            <pc:docMk/>
            <pc:sldMk cId="958747031" sldId="519"/>
            <ac:spMk id="7" creationId="{9936CD05-AD37-4668-8632-3F2078F9577F}"/>
          </ac:spMkLst>
        </pc:spChg>
        <pc:spChg chg="mod">
          <ac:chgData name="Ana Kalezic" userId="c1385f6a-7cce-455b-a4ea-34a4475de1b6" providerId="ADAL" clId="{05003814-E328-4928-9D65-9CEDC8DC57A6}" dt="2021-10-25T08:50:58.121" v="5104" actId="20577"/>
          <ac:spMkLst>
            <pc:docMk/>
            <pc:sldMk cId="958747031" sldId="519"/>
            <ac:spMk id="8" creationId="{81EA1C52-0CF6-4867-BC2B-67DFF52B4308}"/>
          </ac:spMkLst>
        </pc:spChg>
        <pc:spChg chg="add mod">
          <ac:chgData name="Ana Kalezic" userId="c1385f6a-7cce-455b-a4ea-34a4475de1b6" providerId="ADAL" clId="{05003814-E328-4928-9D65-9CEDC8DC57A6}" dt="2021-10-23T17:29:16.058" v="1513"/>
          <ac:spMkLst>
            <pc:docMk/>
            <pc:sldMk cId="958747031" sldId="519"/>
            <ac:spMk id="9" creationId="{6AC0041B-73AA-40BC-9F1D-EE0C76127112}"/>
          </ac:spMkLst>
        </pc:spChg>
        <pc:spChg chg="add mod">
          <ac:chgData name="Ana Kalezic" userId="c1385f6a-7cce-455b-a4ea-34a4475de1b6" providerId="ADAL" clId="{05003814-E328-4928-9D65-9CEDC8DC57A6}" dt="2021-10-23T18:33:19.285" v="2446" actId="1036"/>
          <ac:spMkLst>
            <pc:docMk/>
            <pc:sldMk cId="958747031" sldId="519"/>
            <ac:spMk id="10" creationId="{048E0721-58B7-499F-80C2-DBBF742D89AE}"/>
          </ac:spMkLst>
        </pc:spChg>
        <pc:picChg chg="mod modCrop">
          <ac:chgData name="Ana Kalezic" userId="c1385f6a-7cce-455b-a4ea-34a4475de1b6" providerId="ADAL" clId="{05003814-E328-4928-9D65-9CEDC8DC57A6}" dt="2021-10-23T17:33:03.461" v="1585" actId="14100"/>
          <ac:picMkLst>
            <pc:docMk/>
            <pc:sldMk cId="958747031" sldId="519"/>
            <ac:picMk id="5" creationId="{8269F1C0-FC0D-45DE-8F2F-B12F7E05DE06}"/>
          </ac:picMkLst>
        </pc:picChg>
        <pc:picChg chg="add del mod">
          <ac:chgData name="Ana Kalezic" userId="c1385f6a-7cce-455b-a4ea-34a4475de1b6" providerId="ADAL" clId="{05003814-E328-4928-9D65-9CEDC8DC57A6}" dt="2021-10-23T18:28:44.074" v="2396" actId="21"/>
          <ac:picMkLst>
            <pc:docMk/>
            <pc:sldMk cId="958747031" sldId="519"/>
            <ac:picMk id="11" creationId="{A9C51398-4A77-4AEE-9C49-308561081922}"/>
          </ac:picMkLst>
        </pc:picChg>
        <pc:picChg chg="add mod">
          <ac:chgData name="Ana Kalezic" userId="c1385f6a-7cce-455b-a4ea-34a4475de1b6" providerId="ADAL" clId="{05003814-E328-4928-9D65-9CEDC8DC57A6}" dt="2021-10-23T18:28:52.232" v="2398" actId="1076"/>
          <ac:picMkLst>
            <pc:docMk/>
            <pc:sldMk cId="958747031" sldId="519"/>
            <ac:picMk id="12" creationId="{090526F6-CC1B-4A8D-A2B7-50B43CEA5454}"/>
          </ac:picMkLst>
        </pc:picChg>
      </pc:sldChg>
      <pc:sldChg chg="addSp delSp modSp mod">
        <pc:chgData name="Ana Kalezic" userId="c1385f6a-7cce-455b-a4ea-34a4475de1b6" providerId="ADAL" clId="{05003814-E328-4928-9D65-9CEDC8DC57A6}" dt="2021-10-25T08:51:03.581" v="5110" actId="20577"/>
        <pc:sldMkLst>
          <pc:docMk/>
          <pc:sldMk cId="1814699231" sldId="520"/>
        </pc:sldMkLst>
        <pc:spChg chg="add del mod">
          <ac:chgData name="Ana Kalezic" userId="c1385f6a-7cce-455b-a4ea-34a4475de1b6" providerId="ADAL" clId="{05003814-E328-4928-9D65-9CEDC8DC57A6}" dt="2021-10-23T17:35:56.518" v="1634" actId="21"/>
          <ac:spMkLst>
            <pc:docMk/>
            <pc:sldMk cId="1814699231" sldId="520"/>
            <ac:spMk id="3" creationId="{787A51D8-AE10-42EF-A048-F762A27603A8}"/>
          </ac:spMkLst>
        </pc:spChg>
        <pc:spChg chg="mod">
          <ac:chgData name="Ana Kalezic" userId="c1385f6a-7cce-455b-a4ea-34a4475de1b6" providerId="ADAL" clId="{05003814-E328-4928-9D65-9CEDC8DC57A6}" dt="2021-10-23T17:34:46.970" v="1601" actId="14100"/>
          <ac:spMkLst>
            <pc:docMk/>
            <pc:sldMk cId="1814699231" sldId="520"/>
            <ac:spMk id="5" creationId="{A9334C06-BC4A-470A-8F7B-68F964AAE6C5}"/>
          </ac:spMkLst>
        </pc:spChg>
        <pc:spChg chg="mod">
          <ac:chgData name="Ana Kalezic" userId="c1385f6a-7cce-455b-a4ea-34a4475de1b6" providerId="ADAL" clId="{05003814-E328-4928-9D65-9CEDC8DC57A6}" dt="2021-10-25T08:51:03.581" v="5110" actId="20577"/>
          <ac:spMkLst>
            <pc:docMk/>
            <pc:sldMk cId="1814699231" sldId="520"/>
            <ac:spMk id="6" creationId="{62EA7E76-09E8-4671-955F-CF31129E7ED8}"/>
          </ac:spMkLst>
        </pc:spChg>
        <pc:spChg chg="del mod">
          <ac:chgData name="Ana Kalezic" userId="c1385f6a-7cce-455b-a4ea-34a4475de1b6" providerId="ADAL" clId="{05003814-E328-4928-9D65-9CEDC8DC57A6}" dt="2021-10-23T17:35:51.071" v="1632" actId="21"/>
          <ac:spMkLst>
            <pc:docMk/>
            <pc:sldMk cId="1814699231" sldId="520"/>
            <ac:spMk id="7" creationId="{E35D03BB-5AE0-4DAF-BBC6-D6D03369618F}"/>
          </ac:spMkLst>
        </pc:spChg>
        <pc:spChg chg="add mod">
          <ac:chgData name="Ana Kalezic" userId="c1385f6a-7cce-455b-a4ea-34a4475de1b6" providerId="ADAL" clId="{05003814-E328-4928-9D65-9CEDC8DC57A6}" dt="2021-10-23T17:33:52.863" v="1589"/>
          <ac:spMkLst>
            <pc:docMk/>
            <pc:sldMk cId="1814699231" sldId="520"/>
            <ac:spMk id="8" creationId="{479BC302-1D08-4663-B275-8D6B581D906B}"/>
          </ac:spMkLst>
        </pc:spChg>
        <pc:spChg chg="add mod">
          <ac:chgData name="Ana Kalezic" userId="c1385f6a-7cce-455b-a4ea-34a4475de1b6" providerId="ADAL" clId="{05003814-E328-4928-9D65-9CEDC8DC57A6}" dt="2021-10-23T17:40:19.374" v="1662" actId="1036"/>
          <ac:spMkLst>
            <pc:docMk/>
            <pc:sldMk cId="1814699231" sldId="520"/>
            <ac:spMk id="10" creationId="{1346BCA7-93CD-4723-B8D9-0F959F03B227}"/>
          </ac:spMkLst>
        </pc:spChg>
        <pc:picChg chg="mod">
          <ac:chgData name="Ana Kalezic" userId="c1385f6a-7cce-455b-a4ea-34a4475de1b6" providerId="ADAL" clId="{05003814-E328-4928-9D65-9CEDC8DC57A6}" dt="2021-10-23T20:33:38.665" v="2572" actId="1037"/>
          <ac:picMkLst>
            <pc:docMk/>
            <pc:sldMk cId="1814699231" sldId="520"/>
            <ac:picMk id="4" creationId="{773705E0-B3D8-4455-A1C6-3BD191499292}"/>
          </ac:picMkLst>
        </pc:picChg>
        <pc:picChg chg="add del mod">
          <ac:chgData name="Ana Kalezic" userId="c1385f6a-7cce-455b-a4ea-34a4475de1b6" providerId="ADAL" clId="{05003814-E328-4928-9D65-9CEDC8DC57A6}" dt="2021-10-23T18:26:46.650" v="2379" actId="21"/>
          <ac:picMkLst>
            <pc:docMk/>
            <pc:sldMk cId="1814699231" sldId="520"/>
            <ac:picMk id="9" creationId="{31DEF89B-BEC5-4B30-9A05-0600F6B0335C}"/>
          </ac:picMkLst>
        </pc:picChg>
        <pc:picChg chg="add mod">
          <ac:chgData name="Ana Kalezic" userId="c1385f6a-7cce-455b-a4ea-34a4475de1b6" providerId="ADAL" clId="{05003814-E328-4928-9D65-9CEDC8DC57A6}" dt="2021-10-23T18:30:32.545" v="2412" actId="1076"/>
          <ac:picMkLst>
            <pc:docMk/>
            <pc:sldMk cId="1814699231" sldId="520"/>
            <ac:picMk id="11" creationId="{F109F83F-D116-46BE-A91B-093603EB7276}"/>
          </ac:picMkLst>
        </pc:picChg>
      </pc:sldChg>
      <pc:sldChg chg="addSp delSp modSp mod">
        <pc:chgData name="Ana Kalezic" userId="c1385f6a-7cce-455b-a4ea-34a4475de1b6" providerId="ADAL" clId="{05003814-E328-4928-9D65-9CEDC8DC57A6}" dt="2021-10-25T08:47:54.765" v="5013" actId="20577"/>
        <pc:sldMkLst>
          <pc:docMk/>
          <pc:sldMk cId="1147889378" sldId="521"/>
        </pc:sldMkLst>
        <pc:spChg chg="mod">
          <ac:chgData name="Ana Kalezic" userId="c1385f6a-7cce-455b-a4ea-34a4475de1b6" providerId="ADAL" clId="{05003814-E328-4928-9D65-9CEDC8DC57A6}" dt="2021-10-25T08:47:54.765" v="5013" actId="20577"/>
          <ac:spMkLst>
            <pc:docMk/>
            <pc:sldMk cId="1147889378" sldId="521"/>
            <ac:spMk id="9" creationId="{84B46800-03CF-4102-BDC9-38CF9D262AFB}"/>
          </ac:spMkLst>
        </pc:spChg>
        <pc:picChg chg="del">
          <ac:chgData name="Ana Kalezic" userId="c1385f6a-7cce-455b-a4ea-34a4475de1b6" providerId="ADAL" clId="{05003814-E328-4928-9D65-9CEDC8DC57A6}" dt="2021-10-24T16:17:53.293" v="2884" actId="21"/>
          <ac:picMkLst>
            <pc:docMk/>
            <pc:sldMk cId="1147889378" sldId="521"/>
            <ac:picMk id="6" creationId="{14660B6A-64A8-4ED4-96AE-D244D9D0D163}"/>
          </ac:picMkLst>
        </pc:picChg>
        <pc:picChg chg="add mod">
          <ac:chgData name="Ana Kalezic" userId="c1385f6a-7cce-455b-a4ea-34a4475de1b6" providerId="ADAL" clId="{05003814-E328-4928-9D65-9CEDC8DC57A6}" dt="2021-10-24T16:17:59.983" v="2885" actId="1076"/>
          <ac:picMkLst>
            <pc:docMk/>
            <pc:sldMk cId="1147889378" sldId="521"/>
            <ac:picMk id="11" creationId="{E657F437-6174-458B-8959-E8872C54EC8F}"/>
          </ac:picMkLst>
        </pc:picChg>
      </pc:sldChg>
      <pc:sldChg chg="addSp delSp modSp del mod">
        <pc:chgData name="Ana Kalezic" userId="c1385f6a-7cce-455b-a4ea-34a4475de1b6" providerId="ADAL" clId="{05003814-E328-4928-9D65-9CEDC8DC57A6}" dt="2021-10-24T15:58:02.695" v="2721" actId="2696"/>
        <pc:sldMkLst>
          <pc:docMk/>
          <pc:sldMk cId="3682523750" sldId="521"/>
        </pc:sldMkLst>
        <pc:spChg chg="del mod">
          <ac:chgData name="Ana Kalezic" userId="c1385f6a-7cce-455b-a4ea-34a4475de1b6" providerId="ADAL" clId="{05003814-E328-4928-9D65-9CEDC8DC57A6}" dt="2021-10-24T15:57:55.550" v="2720" actId="21"/>
          <ac:spMkLst>
            <pc:docMk/>
            <pc:sldMk cId="3682523750" sldId="521"/>
            <ac:spMk id="5" creationId="{180605B9-346D-4A45-AD5B-7DBFA69C54DA}"/>
          </ac:spMkLst>
        </pc:spChg>
        <pc:spChg chg="add mod">
          <ac:chgData name="Ana Kalezic" userId="c1385f6a-7cce-455b-a4ea-34a4475de1b6" providerId="ADAL" clId="{05003814-E328-4928-9D65-9CEDC8DC57A6}" dt="2021-10-24T15:57:17.407" v="2701"/>
          <ac:spMkLst>
            <pc:docMk/>
            <pc:sldMk cId="3682523750" sldId="521"/>
            <ac:spMk id="7" creationId="{E1096EB0-191D-40F2-B5C8-782AE190868C}"/>
          </ac:spMkLst>
        </pc:spChg>
        <pc:spChg chg="mod">
          <ac:chgData name="Ana Kalezic" userId="c1385f6a-7cce-455b-a4ea-34a4475de1b6" providerId="ADAL" clId="{05003814-E328-4928-9D65-9CEDC8DC57A6}" dt="2021-10-23T20:35:08.195" v="2581" actId="14100"/>
          <ac:spMkLst>
            <pc:docMk/>
            <pc:sldMk cId="3682523750" sldId="521"/>
            <ac:spMk id="8" creationId="{FB71BB16-7465-4FA9-855F-6CFB41297F27}"/>
          </ac:spMkLst>
        </pc:spChg>
        <pc:spChg chg="mod">
          <ac:chgData name="Ana Kalezic" userId="c1385f6a-7cce-455b-a4ea-34a4475de1b6" providerId="ADAL" clId="{05003814-E328-4928-9D65-9CEDC8DC57A6}" dt="2021-10-24T15:56:04.190" v="2699" actId="20577"/>
          <ac:spMkLst>
            <pc:docMk/>
            <pc:sldMk cId="3682523750" sldId="521"/>
            <ac:spMk id="9" creationId="{84B46800-03CF-4102-BDC9-38CF9D262AFB}"/>
          </ac:spMkLst>
        </pc:spChg>
        <pc:spChg chg="add mod">
          <ac:chgData name="Ana Kalezic" userId="c1385f6a-7cce-455b-a4ea-34a4475de1b6" providerId="ADAL" clId="{05003814-E328-4928-9D65-9CEDC8DC57A6}" dt="2021-10-24T15:57:50.134" v="2719" actId="20577"/>
          <ac:spMkLst>
            <pc:docMk/>
            <pc:sldMk cId="3682523750" sldId="521"/>
            <ac:spMk id="10" creationId="{66742DAF-DC69-437B-A991-B7E8052CDA89}"/>
          </ac:spMkLst>
        </pc:spChg>
        <pc:picChg chg="mod modCrop">
          <ac:chgData name="Ana Kalezic" userId="c1385f6a-7cce-455b-a4ea-34a4475de1b6" providerId="ADAL" clId="{05003814-E328-4928-9D65-9CEDC8DC57A6}" dt="2021-10-23T20:45:03.653" v="2646" actId="1037"/>
          <ac:picMkLst>
            <pc:docMk/>
            <pc:sldMk cId="3682523750" sldId="521"/>
            <ac:picMk id="4" creationId="{5EE20B64-3C52-47E2-B758-086C38716987}"/>
          </ac:picMkLst>
        </pc:picChg>
        <pc:picChg chg="add mod">
          <ac:chgData name="Ana Kalezic" userId="c1385f6a-7cce-455b-a4ea-34a4475de1b6" providerId="ADAL" clId="{05003814-E328-4928-9D65-9CEDC8DC57A6}" dt="2021-10-23T18:30:17.072" v="2411" actId="1076"/>
          <ac:picMkLst>
            <pc:docMk/>
            <pc:sldMk cId="3682523750" sldId="521"/>
            <ac:picMk id="6" creationId="{14660B6A-64A8-4ED4-96AE-D244D9D0D163}"/>
          </ac:picMkLst>
        </pc:picChg>
      </pc:sldChg>
      <pc:sldChg chg="addSp delSp modSp mod ord">
        <pc:chgData name="Ana Kalezic" userId="c1385f6a-7cce-455b-a4ea-34a4475de1b6" providerId="ADAL" clId="{05003814-E328-4928-9D65-9CEDC8DC57A6}" dt="2021-10-25T08:51:09.404" v="5116" actId="20577"/>
        <pc:sldMkLst>
          <pc:docMk/>
          <pc:sldMk cId="3346520613" sldId="522"/>
        </pc:sldMkLst>
        <pc:spChg chg="del mod">
          <ac:chgData name="Ana Kalezic" userId="c1385f6a-7cce-455b-a4ea-34a4475de1b6" providerId="ADAL" clId="{05003814-E328-4928-9D65-9CEDC8DC57A6}" dt="2021-10-23T17:40:51.694" v="1690" actId="21"/>
          <ac:spMkLst>
            <pc:docMk/>
            <pc:sldMk cId="3346520613" sldId="522"/>
            <ac:spMk id="7" creationId="{45000715-2F70-4D65-ABD2-4742CBD404FD}"/>
          </ac:spMkLst>
        </pc:spChg>
        <pc:spChg chg="add mod">
          <ac:chgData name="Ana Kalezic" userId="c1385f6a-7cce-455b-a4ea-34a4475de1b6" providerId="ADAL" clId="{05003814-E328-4928-9D65-9CEDC8DC57A6}" dt="2021-10-23T17:40:29.655" v="1663"/>
          <ac:spMkLst>
            <pc:docMk/>
            <pc:sldMk cId="3346520613" sldId="522"/>
            <ac:spMk id="9" creationId="{CFCDC53B-D84B-47BD-873D-AB821C35858A}"/>
          </ac:spMkLst>
        </pc:spChg>
        <pc:spChg chg="mod">
          <ac:chgData name="Ana Kalezic" userId="c1385f6a-7cce-455b-a4ea-34a4475de1b6" providerId="ADAL" clId="{05003814-E328-4928-9D65-9CEDC8DC57A6}" dt="2021-10-23T17:42:23.144" v="1769" actId="1076"/>
          <ac:spMkLst>
            <pc:docMk/>
            <pc:sldMk cId="3346520613" sldId="522"/>
            <ac:spMk id="10" creationId="{E745831D-B826-46B7-9309-56790CDE348F}"/>
          </ac:spMkLst>
        </pc:spChg>
        <pc:spChg chg="mod">
          <ac:chgData name="Ana Kalezic" userId="c1385f6a-7cce-455b-a4ea-34a4475de1b6" providerId="ADAL" clId="{05003814-E328-4928-9D65-9CEDC8DC57A6}" dt="2021-10-25T08:51:09.404" v="5116" actId="20577"/>
          <ac:spMkLst>
            <pc:docMk/>
            <pc:sldMk cId="3346520613" sldId="522"/>
            <ac:spMk id="11" creationId="{8E3C1385-5052-438A-9FC5-3EF06B35C732}"/>
          </ac:spMkLst>
        </pc:spChg>
        <pc:spChg chg="add mod">
          <ac:chgData name="Ana Kalezic" userId="c1385f6a-7cce-455b-a4ea-34a4475de1b6" providerId="ADAL" clId="{05003814-E328-4928-9D65-9CEDC8DC57A6}" dt="2021-10-25T08:34:16.357" v="4830" actId="20577"/>
          <ac:spMkLst>
            <pc:docMk/>
            <pc:sldMk cId="3346520613" sldId="522"/>
            <ac:spMk id="12" creationId="{CE9F72A0-812C-4697-8E5F-7FC3494F6CC4}"/>
          </ac:spMkLst>
        </pc:spChg>
        <pc:picChg chg="mod modCrop">
          <ac:chgData name="Ana Kalezic" userId="c1385f6a-7cce-455b-a4ea-34a4475de1b6" providerId="ADAL" clId="{05003814-E328-4928-9D65-9CEDC8DC57A6}" dt="2021-10-23T17:43:24.112" v="1785" actId="14100"/>
          <ac:picMkLst>
            <pc:docMk/>
            <pc:sldMk cId="3346520613" sldId="522"/>
            <ac:picMk id="4" creationId="{E149226E-A359-4F88-9C4A-1DC75D930506}"/>
          </ac:picMkLst>
        </pc:picChg>
        <pc:picChg chg="mod">
          <ac:chgData name="Ana Kalezic" userId="c1385f6a-7cce-455b-a4ea-34a4475de1b6" providerId="ADAL" clId="{05003814-E328-4928-9D65-9CEDC8DC57A6}" dt="2021-10-23T17:42:49.327" v="1776" actId="14100"/>
          <ac:picMkLst>
            <pc:docMk/>
            <pc:sldMk cId="3346520613" sldId="522"/>
            <ac:picMk id="5" creationId="{012C729D-0791-400B-8FA3-32298EB0AB3B}"/>
          </ac:picMkLst>
        </pc:picChg>
        <pc:picChg chg="mod">
          <ac:chgData name="Ana Kalezic" userId="c1385f6a-7cce-455b-a4ea-34a4475de1b6" providerId="ADAL" clId="{05003814-E328-4928-9D65-9CEDC8DC57A6}" dt="2021-10-23T17:42:58.628" v="1779" actId="1076"/>
          <ac:picMkLst>
            <pc:docMk/>
            <pc:sldMk cId="3346520613" sldId="522"/>
            <ac:picMk id="6" creationId="{9640EA4E-29C8-44B6-B7C8-BEC8028D7552}"/>
          </ac:picMkLst>
        </pc:picChg>
        <pc:picChg chg="add del mod">
          <ac:chgData name="Ana Kalezic" userId="c1385f6a-7cce-455b-a4ea-34a4475de1b6" providerId="ADAL" clId="{05003814-E328-4928-9D65-9CEDC8DC57A6}" dt="2021-10-23T18:26:51.271" v="2380" actId="21"/>
          <ac:picMkLst>
            <pc:docMk/>
            <pc:sldMk cId="3346520613" sldId="522"/>
            <ac:picMk id="8" creationId="{129BA570-6304-4830-AD9F-25FD18BAB4DC}"/>
          </ac:picMkLst>
        </pc:picChg>
        <pc:picChg chg="add mod">
          <ac:chgData name="Ana Kalezic" userId="c1385f6a-7cce-455b-a4ea-34a4475de1b6" providerId="ADAL" clId="{05003814-E328-4928-9D65-9CEDC8DC57A6}" dt="2021-10-23T18:29:37.522" v="2405" actId="1076"/>
          <ac:picMkLst>
            <pc:docMk/>
            <pc:sldMk cId="3346520613" sldId="522"/>
            <ac:picMk id="13" creationId="{0CFCC0E2-A559-4DAD-8A46-3D546C6F00B5}"/>
          </ac:picMkLst>
        </pc:picChg>
      </pc:sldChg>
      <pc:sldChg chg="addSp delSp modSp mod ord">
        <pc:chgData name="Ana Kalezic" userId="c1385f6a-7cce-455b-a4ea-34a4475de1b6" providerId="ADAL" clId="{05003814-E328-4928-9D65-9CEDC8DC57A6}" dt="2021-10-25T08:51:21.874" v="5123" actId="14100"/>
        <pc:sldMkLst>
          <pc:docMk/>
          <pc:sldMk cId="367031648" sldId="523"/>
        </pc:sldMkLst>
        <pc:spChg chg="add mod">
          <ac:chgData name="Ana Kalezic" userId="c1385f6a-7cce-455b-a4ea-34a4475de1b6" providerId="ADAL" clId="{05003814-E328-4928-9D65-9CEDC8DC57A6}" dt="2021-10-23T17:44:34.820" v="1789"/>
          <ac:spMkLst>
            <pc:docMk/>
            <pc:sldMk cId="367031648" sldId="523"/>
            <ac:spMk id="6" creationId="{0C8CB335-9380-40A5-B6C3-83636A8C030E}"/>
          </ac:spMkLst>
        </pc:spChg>
        <pc:spChg chg="del mod">
          <ac:chgData name="Ana Kalezic" userId="c1385f6a-7cce-455b-a4ea-34a4475de1b6" providerId="ADAL" clId="{05003814-E328-4928-9D65-9CEDC8DC57A6}" dt="2021-10-23T17:45:37.257" v="1850" actId="21"/>
          <ac:spMkLst>
            <pc:docMk/>
            <pc:sldMk cId="367031648" sldId="523"/>
            <ac:spMk id="7" creationId="{45000715-2F70-4D65-ABD2-4742CBD404FD}"/>
          </ac:spMkLst>
        </pc:spChg>
        <pc:spChg chg="add mod">
          <ac:chgData name="Ana Kalezic" userId="c1385f6a-7cce-455b-a4ea-34a4475de1b6" providerId="ADAL" clId="{05003814-E328-4928-9D65-9CEDC8DC57A6}" dt="2021-10-23T17:45:32.692" v="1849" actId="20577"/>
          <ac:spMkLst>
            <pc:docMk/>
            <pc:sldMk cId="367031648" sldId="523"/>
            <ac:spMk id="8" creationId="{71D3CAC4-55E8-45E4-B04E-6ABB3788FC8D}"/>
          </ac:spMkLst>
        </pc:spChg>
        <pc:spChg chg="mod">
          <ac:chgData name="Ana Kalezic" userId="c1385f6a-7cce-455b-a4ea-34a4475de1b6" providerId="ADAL" clId="{05003814-E328-4928-9D65-9CEDC8DC57A6}" dt="2021-10-23T17:46:11.656" v="1863" actId="14100"/>
          <ac:spMkLst>
            <pc:docMk/>
            <pc:sldMk cId="367031648" sldId="523"/>
            <ac:spMk id="10" creationId="{E745831D-B826-46B7-9309-56790CDE348F}"/>
          </ac:spMkLst>
        </pc:spChg>
        <pc:spChg chg="mod">
          <ac:chgData name="Ana Kalezic" userId="c1385f6a-7cce-455b-a4ea-34a4475de1b6" providerId="ADAL" clId="{05003814-E328-4928-9D65-9CEDC8DC57A6}" dt="2021-10-25T08:51:21.874" v="5123" actId="14100"/>
          <ac:spMkLst>
            <pc:docMk/>
            <pc:sldMk cId="367031648" sldId="523"/>
            <ac:spMk id="11" creationId="{8E3C1385-5052-438A-9FC5-3EF06B35C732}"/>
          </ac:spMkLst>
        </pc:spChg>
        <pc:picChg chg="mod modCrop">
          <ac:chgData name="Ana Kalezic" userId="c1385f6a-7cce-455b-a4ea-34a4475de1b6" providerId="ADAL" clId="{05003814-E328-4928-9D65-9CEDC8DC57A6}" dt="2021-10-23T17:50:38.561" v="1977" actId="14100"/>
          <ac:picMkLst>
            <pc:docMk/>
            <pc:sldMk cId="367031648" sldId="523"/>
            <ac:picMk id="3" creationId="{CBB13B55-7BC1-42EA-9CB9-15AD4CD39121}"/>
          </ac:picMkLst>
        </pc:picChg>
        <pc:picChg chg="add del mod">
          <ac:chgData name="Ana Kalezic" userId="c1385f6a-7cce-455b-a4ea-34a4475de1b6" providerId="ADAL" clId="{05003814-E328-4928-9D65-9CEDC8DC57A6}" dt="2021-10-23T18:26:56.802" v="2381" actId="21"/>
          <ac:picMkLst>
            <pc:docMk/>
            <pc:sldMk cId="367031648" sldId="523"/>
            <ac:picMk id="9" creationId="{CB32197D-0B83-4AF4-9D7A-A1C8B49F0515}"/>
          </ac:picMkLst>
        </pc:picChg>
        <pc:picChg chg="add mod">
          <ac:chgData name="Ana Kalezic" userId="c1385f6a-7cce-455b-a4ea-34a4475de1b6" providerId="ADAL" clId="{05003814-E328-4928-9D65-9CEDC8DC57A6}" dt="2021-10-24T16:00:47.560" v="2723" actId="1036"/>
          <ac:picMkLst>
            <pc:docMk/>
            <pc:sldMk cId="367031648" sldId="523"/>
            <ac:picMk id="12" creationId="{73C2FB2C-B4ED-46BA-A556-B5A2EBBBCB92}"/>
          </ac:picMkLst>
        </pc:picChg>
      </pc:sldChg>
      <pc:sldChg chg="addSp delSp modSp mod ord">
        <pc:chgData name="Ana Kalezic" userId="c1385f6a-7cce-455b-a4ea-34a4475de1b6" providerId="ADAL" clId="{05003814-E328-4928-9D65-9CEDC8DC57A6}" dt="2021-10-25T08:51:32.113" v="5130" actId="14100"/>
        <pc:sldMkLst>
          <pc:docMk/>
          <pc:sldMk cId="209997923" sldId="524"/>
        </pc:sldMkLst>
        <pc:spChg chg="add mod">
          <ac:chgData name="Ana Kalezic" userId="c1385f6a-7cce-455b-a4ea-34a4475de1b6" providerId="ADAL" clId="{05003814-E328-4928-9D65-9CEDC8DC57A6}" dt="2021-10-23T17:52:07.107" v="1979"/>
          <ac:spMkLst>
            <pc:docMk/>
            <pc:sldMk cId="209997923" sldId="524"/>
            <ac:spMk id="6" creationId="{C0BDFBEF-CCE8-45E9-AAC3-F84F767D9F2A}"/>
          </ac:spMkLst>
        </pc:spChg>
        <pc:spChg chg="del mod">
          <ac:chgData name="Ana Kalezic" userId="c1385f6a-7cce-455b-a4ea-34a4475de1b6" providerId="ADAL" clId="{05003814-E328-4928-9D65-9CEDC8DC57A6}" dt="2021-10-23T17:55:20.519" v="2032" actId="21"/>
          <ac:spMkLst>
            <pc:docMk/>
            <pc:sldMk cId="209997923" sldId="524"/>
            <ac:spMk id="7" creationId="{45000715-2F70-4D65-ABD2-4742CBD404FD}"/>
          </ac:spMkLst>
        </pc:spChg>
        <pc:spChg chg="add mod">
          <ac:chgData name="Ana Kalezic" userId="c1385f6a-7cce-455b-a4ea-34a4475de1b6" providerId="ADAL" clId="{05003814-E328-4928-9D65-9CEDC8DC57A6}" dt="2021-10-23T18:33:28.437" v="2447" actId="1036"/>
          <ac:spMkLst>
            <pc:docMk/>
            <pc:sldMk cId="209997923" sldId="524"/>
            <ac:spMk id="8" creationId="{26CA72F2-5E02-4A98-8F73-B6C3C9A203BE}"/>
          </ac:spMkLst>
        </pc:spChg>
        <pc:spChg chg="mod">
          <ac:chgData name="Ana Kalezic" userId="c1385f6a-7cce-455b-a4ea-34a4475de1b6" providerId="ADAL" clId="{05003814-E328-4928-9D65-9CEDC8DC57A6}" dt="2021-10-23T17:57:12.484" v="2071" actId="14100"/>
          <ac:spMkLst>
            <pc:docMk/>
            <pc:sldMk cId="209997923" sldId="524"/>
            <ac:spMk id="10" creationId="{E745831D-B826-46B7-9309-56790CDE348F}"/>
          </ac:spMkLst>
        </pc:spChg>
        <pc:spChg chg="mod">
          <ac:chgData name="Ana Kalezic" userId="c1385f6a-7cce-455b-a4ea-34a4475de1b6" providerId="ADAL" clId="{05003814-E328-4928-9D65-9CEDC8DC57A6}" dt="2021-10-25T08:51:32.113" v="5130" actId="14100"/>
          <ac:spMkLst>
            <pc:docMk/>
            <pc:sldMk cId="209997923" sldId="524"/>
            <ac:spMk id="12" creationId="{E4BF2CCB-2FFE-42C3-A1F8-CF0F981B1A96}"/>
          </ac:spMkLst>
        </pc:spChg>
        <pc:picChg chg="mod modCrop">
          <ac:chgData name="Ana Kalezic" userId="c1385f6a-7cce-455b-a4ea-34a4475de1b6" providerId="ADAL" clId="{05003814-E328-4928-9D65-9CEDC8DC57A6}" dt="2021-10-23T17:57:30.957" v="2091" actId="1037"/>
          <ac:picMkLst>
            <pc:docMk/>
            <pc:sldMk cId="209997923" sldId="524"/>
            <ac:picMk id="3" creationId="{DC11948D-2B04-40AF-B114-618811D5BE23}"/>
          </ac:picMkLst>
        </pc:picChg>
        <pc:picChg chg="add del mod">
          <ac:chgData name="Ana Kalezic" userId="c1385f6a-7cce-455b-a4ea-34a4475de1b6" providerId="ADAL" clId="{05003814-E328-4928-9D65-9CEDC8DC57A6}" dt="2021-10-23T18:27:01.268" v="2382" actId="21"/>
          <ac:picMkLst>
            <pc:docMk/>
            <pc:sldMk cId="209997923" sldId="524"/>
            <ac:picMk id="9" creationId="{EBEED87A-EC32-49AC-A7E5-4F32664BDDF0}"/>
          </ac:picMkLst>
        </pc:picChg>
        <pc:picChg chg="add mod">
          <ac:chgData name="Ana Kalezic" userId="c1385f6a-7cce-455b-a4ea-34a4475de1b6" providerId="ADAL" clId="{05003814-E328-4928-9D65-9CEDC8DC57A6}" dt="2021-10-24T16:01:07.251" v="2726" actId="1036"/>
          <ac:picMkLst>
            <pc:docMk/>
            <pc:sldMk cId="209997923" sldId="524"/>
            <ac:picMk id="11" creationId="{C78C5F8F-0306-4120-A01A-51774C8ABE5F}"/>
          </ac:picMkLst>
        </pc:picChg>
      </pc:sldChg>
      <pc:sldChg chg="addSp delSp modSp mod">
        <pc:chgData name="Ana Kalezic" userId="c1385f6a-7cce-455b-a4ea-34a4475de1b6" providerId="ADAL" clId="{05003814-E328-4928-9D65-9CEDC8DC57A6}" dt="2021-10-25T08:48:53.957" v="5046" actId="20577"/>
        <pc:sldMkLst>
          <pc:docMk/>
          <pc:sldMk cId="1643360462" sldId="526"/>
        </pc:sldMkLst>
        <pc:spChg chg="mod">
          <ac:chgData name="Ana Kalezic" userId="c1385f6a-7cce-455b-a4ea-34a4475de1b6" providerId="ADAL" clId="{05003814-E328-4928-9D65-9CEDC8DC57A6}" dt="2021-10-24T16:16:50.453" v="2876" actId="1036"/>
          <ac:spMkLst>
            <pc:docMk/>
            <pc:sldMk cId="1643360462" sldId="526"/>
            <ac:spMk id="10" creationId="{E745831D-B826-46B7-9309-56790CDE348F}"/>
          </ac:spMkLst>
        </pc:spChg>
        <pc:spChg chg="mod">
          <ac:chgData name="Ana Kalezic" userId="c1385f6a-7cce-455b-a4ea-34a4475de1b6" providerId="ADAL" clId="{05003814-E328-4928-9D65-9CEDC8DC57A6}" dt="2021-10-25T08:48:53.957" v="5046" actId="20577"/>
          <ac:spMkLst>
            <pc:docMk/>
            <pc:sldMk cId="1643360462" sldId="526"/>
            <ac:spMk id="11" creationId="{8E3C1385-5052-438A-9FC5-3EF06B35C732}"/>
          </ac:spMkLst>
        </pc:spChg>
        <pc:picChg chg="mod">
          <ac:chgData name="Ana Kalezic" userId="c1385f6a-7cce-455b-a4ea-34a4475de1b6" providerId="ADAL" clId="{05003814-E328-4928-9D65-9CEDC8DC57A6}" dt="2021-10-24T16:17:03.106" v="2878" actId="14100"/>
          <ac:picMkLst>
            <pc:docMk/>
            <pc:sldMk cId="1643360462" sldId="526"/>
            <ac:picMk id="5" creationId="{4BAC81A0-9B78-43DD-B777-9ADFBE5A6C48}"/>
          </ac:picMkLst>
        </pc:picChg>
        <pc:picChg chg="del">
          <ac:chgData name="Ana Kalezic" userId="c1385f6a-7cce-455b-a4ea-34a4475de1b6" providerId="ADAL" clId="{05003814-E328-4928-9D65-9CEDC8DC57A6}" dt="2021-10-24T16:16:04.315" v="2859" actId="21"/>
          <ac:picMkLst>
            <pc:docMk/>
            <pc:sldMk cId="1643360462" sldId="526"/>
            <ac:picMk id="9" creationId="{7BC18281-C5F2-4322-9557-C355CAD973CE}"/>
          </ac:picMkLst>
        </pc:picChg>
        <pc:picChg chg="add mod">
          <ac:chgData name="Ana Kalezic" userId="c1385f6a-7cce-455b-a4ea-34a4475de1b6" providerId="ADAL" clId="{05003814-E328-4928-9D65-9CEDC8DC57A6}" dt="2021-10-24T16:16:08.864" v="2860" actId="1076"/>
          <ac:picMkLst>
            <pc:docMk/>
            <pc:sldMk cId="1643360462" sldId="526"/>
            <ac:picMk id="12" creationId="{5B6AA075-2FDB-447D-A6FD-1C7DF92F9E30}"/>
          </ac:picMkLst>
        </pc:picChg>
      </pc:sldChg>
      <pc:sldChg chg="addSp delSp modSp del mod">
        <pc:chgData name="Ana Kalezic" userId="c1385f6a-7cce-455b-a4ea-34a4475de1b6" providerId="ADAL" clId="{05003814-E328-4928-9D65-9CEDC8DC57A6}" dt="2021-10-24T16:15:09.258" v="2851" actId="2696"/>
        <pc:sldMkLst>
          <pc:docMk/>
          <pc:sldMk cId="3989057389" sldId="526"/>
        </pc:sldMkLst>
        <pc:spChg chg="add mod">
          <ac:chgData name="Ana Kalezic" userId="c1385f6a-7cce-455b-a4ea-34a4475de1b6" providerId="ADAL" clId="{05003814-E328-4928-9D65-9CEDC8DC57A6}" dt="2021-10-24T16:01:26.469" v="2727"/>
          <ac:spMkLst>
            <pc:docMk/>
            <pc:sldMk cId="3989057389" sldId="526"/>
            <ac:spMk id="6" creationId="{AC5C56FE-188D-4AA5-816C-5C5E156EF24F}"/>
          </ac:spMkLst>
        </pc:spChg>
        <pc:spChg chg="del mod">
          <ac:chgData name="Ana Kalezic" userId="c1385f6a-7cce-455b-a4ea-34a4475de1b6" providerId="ADAL" clId="{05003814-E328-4928-9D65-9CEDC8DC57A6}" dt="2021-10-24T16:15:05.731" v="2850" actId="21"/>
          <ac:spMkLst>
            <pc:docMk/>
            <pc:sldMk cId="3989057389" sldId="526"/>
            <ac:spMk id="7" creationId="{45000715-2F70-4D65-ABD2-4742CBD404FD}"/>
          </ac:spMkLst>
        </pc:spChg>
        <pc:spChg chg="add mod">
          <ac:chgData name="Ana Kalezic" userId="c1385f6a-7cce-455b-a4ea-34a4475de1b6" providerId="ADAL" clId="{05003814-E328-4928-9D65-9CEDC8DC57A6}" dt="2021-10-24T16:14:58.666" v="2849" actId="20577"/>
          <ac:spMkLst>
            <pc:docMk/>
            <pc:sldMk cId="3989057389" sldId="526"/>
            <ac:spMk id="8" creationId="{FD48BAF8-7AEE-4350-9C38-3B40D853276C}"/>
          </ac:spMkLst>
        </pc:spChg>
        <pc:spChg chg="mod">
          <ac:chgData name="Ana Kalezic" userId="c1385f6a-7cce-455b-a4ea-34a4475de1b6" providerId="ADAL" clId="{05003814-E328-4928-9D65-9CEDC8DC57A6}" dt="2021-10-24T16:09:37.604" v="2831" actId="14100"/>
          <ac:spMkLst>
            <pc:docMk/>
            <pc:sldMk cId="3989057389" sldId="526"/>
            <ac:spMk id="10" creationId="{E745831D-B826-46B7-9309-56790CDE348F}"/>
          </ac:spMkLst>
        </pc:spChg>
        <pc:spChg chg="mod">
          <ac:chgData name="Ana Kalezic" userId="c1385f6a-7cce-455b-a4ea-34a4475de1b6" providerId="ADAL" clId="{05003814-E328-4928-9D65-9CEDC8DC57A6}" dt="2021-10-24T16:09:32.790" v="2830" actId="14100"/>
          <ac:spMkLst>
            <pc:docMk/>
            <pc:sldMk cId="3989057389" sldId="526"/>
            <ac:spMk id="11" creationId="{8E3C1385-5052-438A-9FC5-3EF06B35C732}"/>
          </ac:spMkLst>
        </pc:spChg>
        <pc:picChg chg="mod">
          <ac:chgData name="Ana Kalezic" userId="c1385f6a-7cce-455b-a4ea-34a4475de1b6" providerId="ADAL" clId="{05003814-E328-4928-9D65-9CEDC8DC57A6}" dt="2021-10-24T16:03:34.360" v="2765" actId="14100"/>
          <ac:picMkLst>
            <pc:docMk/>
            <pc:sldMk cId="3989057389" sldId="526"/>
            <ac:picMk id="5" creationId="{4BAC81A0-9B78-43DD-B777-9ADFBE5A6C48}"/>
          </ac:picMkLst>
        </pc:picChg>
        <pc:picChg chg="add mod">
          <ac:chgData name="Ana Kalezic" userId="c1385f6a-7cce-455b-a4ea-34a4475de1b6" providerId="ADAL" clId="{05003814-E328-4928-9D65-9CEDC8DC57A6}" dt="2021-10-24T16:01:26.469" v="2727"/>
          <ac:picMkLst>
            <pc:docMk/>
            <pc:sldMk cId="3989057389" sldId="526"/>
            <ac:picMk id="9" creationId="{7BC18281-C5F2-4322-9557-C355CAD973CE}"/>
          </ac:picMkLst>
        </pc:picChg>
      </pc:sldChg>
      <pc:sldChg chg="addSp delSp modSp mod ord">
        <pc:chgData name="Ana Kalezic" userId="c1385f6a-7cce-455b-a4ea-34a4475de1b6" providerId="ADAL" clId="{05003814-E328-4928-9D65-9CEDC8DC57A6}" dt="2021-10-25T08:49:24.756" v="5068" actId="20577"/>
        <pc:sldMkLst>
          <pc:docMk/>
          <pc:sldMk cId="3756448299" sldId="527"/>
        </pc:sldMkLst>
        <pc:spChg chg="del mod">
          <ac:chgData name="Ana Kalezic" userId="c1385f6a-7cce-455b-a4ea-34a4475de1b6" providerId="ADAL" clId="{05003814-E328-4928-9D65-9CEDC8DC57A6}" dt="2021-10-24T16:23:31.062" v="3007" actId="21"/>
          <ac:spMkLst>
            <pc:docMk/>
            <pc:sldMk cId="3756448299" sldId="527"/>
            <ac:spMk id="6" creationId="{B770119B-3194-4E58-A3E2-03CDBD74D2CE}"/>
          </ac:spMkLst>
        </pc:spChg>
        <pc:spChg chg="add mod">
          <ac:chgData name="Ana Kalezic" userId="c1385f6a-7cce-455b-a4ea-34a4475de1b6" providerId="ADAL" clId="{05003814-E328-4928-9D65-9CEDC8DC57A6}" dt="2021-10-24T16:21:08.667" v="2896"/>
          <ac:spMkLst>
            <pc:docMk/>
            <pc:sldMk cId="3756448299" sldId="527"/>
            <ac:spMk id="8" creationId="{47CCBB8B-921F-4444-8B8F-B1885B92CF51}"/>
          </ac:spMkLst>
        </pc:spChg>
        <pc:spChg chg="add mod">
          <ac:chgData name="Ana Kalezic" userId="c1385f6a-7cce-455b-a4ea-34a4475de1b6" providerId="ADAL" clId="{05003814-E328-4928-9D65-9CEDC8DC57A6}" dt="2021-10-24T16:21:38.660" v="2921" actId="20577"/>
          <ac:spMkLst>
            <pc:docMk/>
            <pc:sldMk cId="3756448299" sldId="527"/>
            <ac:spMk id="9" creationId="{A920AC59-EE9E-4FA0-AB47-4A7A44D2D5F2}"/>
          </ac:spMkLst>
        </pc:spChg>
        <pc:spChg chg="mod">
          <ac:chgData name="Ana Kalezic" userId="c1385f6a-7cce-455b-a4ea-34a4475de1b6" providerId="ADAL" clId="{05003814-E328-4928-9D65-9CEDC8DC57A6}" dt="2021-10-24T16:24:16.569" v="3018" actId="1038"/>
          <ac:spMkLst>
            <pc:docMk/>
            <pc:sldMk cId="3756448299" sldId="527"/>
            <ac:spMk id="10" creationId="{E745831D-B826-46B7-9309-56790CDE348F}"/>
          </ac:spMkLst>
        </pc:spChg>
        <pc:spChg chg="mod">
          <ac:chgData name="Ana Kalezic" userId="c1385f6a-7cce-455b-a4ea-34a4475de1b6" providerId="ADAL" clId="{05003814-E328-4928-9D65-9CEDC8DC57A6}" dt="2021-10-25T08:49:24.756" v="5068" actId="20577"/>
          <ac:spMkLst>
            <pc:docMk/>
            <pc:sldMk cId="3756448299" sldId="527"/>
            <ac:spMk id="11" creationId="{8E3C1385-5052-438A-9FC5-3EF06B35C732}"/>
          </ac:spMkLst>
        </pc:spChg>
        <pc:picChg chg="mod">
          <ac:chgData name="Ana Kalezic" userId="c1385f6a-7cce-455b-a4ea-34a4475de1b6" providerId="ADAL" clId="{05003814-E328-4928-9D65-9CEDC8DC57A6}" dt="2021-10-24T16:24:24.235" v="3020" actId="1076"/>
          <ac:picMkLst>
            <pc:docMk/>
            <pc:sldMk cId="3756448299" sldId="527"/>
            <ac:picMk id="5" creationId="{34A0A5CA-B8C8-40CF-80EC-7F562F5577AD}"/>
          </ac:picMkLst>
        </pc:picChg>
        <pc:picChg chg="add mod">
          <ac:chgData name="Ana Kalezic" userId="c1385f6a-7cce-455b-a4ea-34a4475de1b6" providerId="ADAL" clId="{05003814-E328-4928-9D65-9CEDC8DC57A6}" dt="2021-10-24T16:21:08.667" v="2896"/>
          <ac:picMkLst>
            <pc:docMk/>
            <pc:sldMk cId="3756448299" sldId="527"/>
            <ac:picMk id="12" creationId="{526E1225-D397-4B79-9822-0413DB52D48E}"/>
          </ac:picMkLst>
        </pc:picChg>
      </pc:sldChg>
      <pc:sldChg chg="del">
        <pc:chgData name="Ana Kalezic" userId="c1385f6a-7cce-455b-a4ea-34a4475de1b6" providerId="ADAL" clId="{05003814-E328-4928-9D65-9CEDC8DC57A6}" dt="2021-10-24T16:18:48.583" v="2888" actId="2696"/>
        <pc:sldMkLst>
          <pc:docMk/>
          <pc:sldMk cId="4279313895" sldId="527"/>
        </pc:sldMkLst>
      </pc:sldChg>
      <pc:sldChg chg="addSp delSp modSp mod">
        <pc:chgData name="Ana Kalezic" userId="c1385f6a-7cce-455b-a4ea-34a4475de1b6" providerId="ADAL" clId="{05003814-E328-4928-9D65-9CEDC8DC57A6}" dt="2021-10-25T08:48:21.149" v="5027" actId="14100"/>
        <pc:sldMkLst>
          <pc:docMk/>
          <pc:sldMk cId="3471705552" sldId="528"/>
        </pc:sldMkLst>
        <pc:spChg chg="mod">
          <ac:chgData name="Ana Kalezic" userId="c1385f6a-7cce-455b-a4ea-34a4475de1b6" providerId="ADAL" clId="{05003814-E328-4928-9D65-9CEDC8DC57A6}" dt="2021-10-23T18:31:53.831" v="2429" actId="1036"/>
          <ac:spMkLst>
            <pc:docMk/>
            <pc:sldMk cId="3471705552" sldId="528"/>
            <ac:spMk id="4" creationId="{14446E8C-A8CF-4FFE-BEE5-A49C34A05CA3}"/>
          </ac:spMkLst>
        </pc:spChg>
        <pc:spChg chg="mod">
          <ac:chgData name="Ana Kalezic" userId="c1385f6a-7cce-455b-a4ea-34a4475de1b6" providerId="ADAL" clId="{05003814-E328-4928-9D65-9CEDC8DC57A6}" dt="2021-10-25T08:48:21.149" v="5027" actId="14100"/>
          <ac:spMkLst>
            <pc:docMk/>
            <pc:sldMk cId="3471705552" sldId="528"/>
            <ac:spMk id="8" creationId="{0357C49D-79DE-4653-A21C-05AD7BA5E0FA}"/>
          </ac:spMkLst>
        </pc:spChg>
        <pc:spChg chg="mod">
          <ac:chgData name="Ana Kalezic" userId="c1385f6a-7cce-455b-a4ea-34a4475de1b6" providerId="ADAL" clId="{05003814-E328-4928-9D65-9CEDC8DC57A6}" dt="2021-10-24T17:25:22.284" v="3954" actId="1036"/>
          <ac:spMkLst>
            <pc:docMk/>
            <pc:sldMk cId="3471705552" sldId="528"/>
            <ac:spMk id="12" creationId="{354A8696-6F73-4DE4-B354-E1844C817341}"/>
          </ac:spMkLst>
        </pc:spChg>
        <pc:picChg chg="add mod">
          <ac:chgData name="Ana Kalezic" userId="c1385f6a-7cce-455b-a4ea-34a4475de1b6" providerId="ADAL" clId="{05003814-E328-4928-9D65-9CEDC8DC57A6}" dt="2021-10-24T17:25:22.284" v="3954" actId="1036"/>
          <ac:picMkLst>
            <pc:docMk/>
            <pc:sldMk cId="3471705552" sldId="528"/>
            <ac:picMk id="5" creationId="{E1D15AC6-E150-46BE-BB55-81183693509F}"/>
          </ac:picMkLst>
        </pc:picChg>
        <pc:picChg chg="add mod">
          <ac:chgData name="Ana Kalezic" userId="c1385f6a-7cce-455b-a4ea-34a4475de1b6" providerId="ADAL" clId="{05003814-E328-4928-9D65-9CEDC8DC57A6}" dt="2021-10-23T18:27:25.038" v="2383"/>
          <ac:picMkLst>
            <pc:docMk/>
            <pc:sldMk cId="3471705552" sldId="528"/>
            <ac:picMk id="10" creationId="{C9C5B7B7-C1B2-4A95-8398-BAC69896A72C}"/>
          </ac:picMkLst>
        </pc:picChg>
        <pc:picChg chg="del">
          <ac:chgData name="Ana Kalezic" userId="c1385f6a-7cce-455b-a4ea-34a4475de1b6" providerId="ADAL" clId="{05003814-E328-4928-9D65-9CEDC8DC57A6}" dt="2021-10-23T18:25:58.718" v="2368" actId="21"/>
          <ac:picMkLst>
            <pc:docMk/>
            <pc:sldMk cId="3471705552" sldId="528"/>
            <ac:picMk id="11" creationId="{0EC85BE0-247B-468F-8B51-F101A0858F42}"/>
          </ac:picMkLst>
        </pc:picChg>
        <pc:picChg chg="del">
          <ac:chgData name="Ana Kalezic" userId="c1385f6a-7cce-455b-a4ea-34a4475de1b6" providerId="ADAL" clId="{05003814-E328-4928-9D65-9CEDC8DC57A6}" dt="2021-10-23T15:37:29.599" v="5" actId="21"/>
          <ac:picMkLst>
            <pc:docMk/>
            <pc:sldMk cId="3471705552" sldId="528"/>
            <ac:picMk id="13" creationId="{3672C245-FFC9-4194-972B-27DD01057457}"/>
          </ac:picMkLst>
        </pc:picChg>
      </pc:sldChg>
      <pc:sldChg chg="addSp delSp modSp mod">
        <pc:chgData name="Ana Kalezic" userId="c1385f6a-7cce-455b-a4ea-34a4475de1b6" providerId="ADAL" clId="{05003814-E328-4928-9D65-9CEDC8DC57A6}" dt="2021-10-24T16:35:13.919" v="3306" actId="20577"/>
        <pc:sldMkLst>
          <pc:docMk/>
          <pc:sldMk cId="2385532658" sldId="529"/>
        </pc:sldMkLst>
        <pc:spChg chg="mod">
          <ac:chgData name="Ana Kalezic" userId="c1385f6a-7cce-455b-a4ea-34a4475de1b6" providerId="ADAL" clId="{05003814-E328-4928-9D65-9CEDC8DC57A6}" dt="2021-10-23T16:48:30.594" v="737" actId="20577"/>
          <ac:spMkLst>
            <pc:docMk/>
            <pc:sldMk cId="2385532658" sldId="529"/>
            <ac:spMk id="4" creationId="{14446E8C-A8CF-4FFE-BEE5-A49C34A05CA3}"/>
          </ac:spMkLst>
        </pc:spChg>
        <pc:spChg chg="mod">
          <ac:chgData name="Ana Kalezic" userId="c1385f6a-7cce-455b-a4ea-34a4475de1b6" providerId="ADAL" clId="{05003814-E328-4928-9D65-9CEDC8DC57A6}" dt="2021-10-23T16:50:59.951" v="800" actId="14100"/>
          <ac:spMkLst>
            <pc:docMk/>
            <pc:sldMk cId="2385532658" sldId="529"/>
            <ac:spMk id="7" creationId="{4E237FF7-E551-4252-9588-BD9B920FED01}"/>
          </ac:spMkLst>
        </pc:spChg>
        <pc:spChg chg="mod">
          <ac:chgData name="Ana Kalezic" userId="c1385f6a-7cce-455b-a4ea-34a4475de1b6" providerId="ADAL" clId="{05003814-E328-4928-9D65-9CEDC8DC57A6}" dt="2021-10-24T16:35:13.919" v="3306" actId="20577"/>
          <ac:spMkLst>
            <pc:docMk/>
            <pc:sldMk cId="2385532658" sldId="529"/>
            <ac:spMk id="8" creationId="{0357C49D-79DE-4653-A21C-05AD7BA5E0FA}"/>
          </ac:spMkLst>
        </pc:spChg>
        <pc:picChg chg="del">
          <ac:chgData name="Ana Kalezic" userId="c1385f6a-7cce-455b-a4ea-34a4475de1b6" providerId="ADAL" clId="{05003814-E328-4928-9D65-9CEDC8DC57A6}" dt="2021-10-23T16:49:20.755" v="779" actId="21"/>
          <ac:picMkLst>
            <pc:docMk/>
            <pc:sldMk cId="2385532658" sldId="529"/>
            <ac:picMk id="9" creationId="{4B53ADB3-1647-4A50-9A74-D5980631BE01}"/>
          </ac:picMkLst>
        </pc:picChg>
        <pc:picChg chg="add mod">
          <ac:chgData name="Ana Kalezic" userId="c1385f6a-7cce-455b-a4ea-34a4475de1b6" providerId="ADAL" clId="{05003814-E328-4928-9D65-9CEDC8DC57A6}" dt="2021-10-23T20:32:20.116" v="2554" actId="1037"/>
          <ac:picMkLst>
            <pc:docMk/>
            <pc:sldMk cId="2385532658" sldId="529"/>
            <ac:picMk id="10" creationId="{D89E8CDE-386F-4BD0-8611-2501CD3A4C82}"/>
          </ac:picMkLst>
        </pc:picChg>
        <pc:picChg chg="del">
          <ac:chgData name="Ana Kalezic" userId="c1385f6a-7cce-455b-a4ea-34a4475de1b6" providerId="ADAL" clId="{05003814-E328-4928-9D65-9CEDC8DC57A6}" dt="2021-10-23T18:26:31.841" v="2376" actId="21"/>
          <ac:picMkLst>
            <pc:docMk/>
            <pc:sldMk cId="2385532658" sldId="529"/>
            <ac:picMk id="11" creationId="{0EC85BE0-247B-468F-8B51-F101A0858F42}"/>
          </ac:picMkLst>
        </pc:picChg>
        <pc:picChg chg="add del mod modCrop">
          <ac:chgData name="Ana Kalezic" userId="c1385f6a-7cce-455b-a4ea-34a4475de1b6" providerId="ADAL" clId="{05003814-E328-4928-9D65-9CEDC8DC57A6}" dt="2021-10-23T20:32:18.659" v="2553" actId="1037"/>
          <ac:picMkLst>
            <pc:docMk/>
            <pc:sldMk cId="2385532658" sldId="529"/>
            <ac:picMk id="12" creationId="{659737F7-D076-4E38-966B-F569B04865EC}"/>
          </ac:picMkLst>
        </pc:picChg>
        <pc:picChg chg="add mod">
          <ac:chgData name="Ana Kalezic" userId="c1385f6a-7cce-455b-a4ea-34a4475de1b6" providerId="ADAL" clId="{05003814-E328-4928-9D65-9CEDC8DC57A6}" dt="2021-10-23T18:28:16.801" v="2390"/>
          <ac:picMkLst>
            <pc:docMk/>
            <pc:sldMk cId="2385532658" sldId="529"/>
            <ac:picMk id="13" creationId="{91B00A2D-B943-4EF7-A6B4-A49905C57F0C}"/>
          </ac:picMkLst>
        </pc:picChg>
      </pc:sldChg>
      <pc:sldChg chg="addSp delSp modSp mod">
        <pc:chgData name="Ana Kalezic" userId="c1385f6a-7cce-455b-a4ea-34a4475de1b6" providerId="ADAL" clId="{05003814-E328-4928-9D65-9CEDC8DC57A6}" dt="2021-10-25T08:51:49.265" v="5143" actId="20577"/>
        <pc:sldMkLst>
          <pc:docMk/>
          <pc:sldMk cId="1816097203" sldId="530"/>
        </pc:sldMkLst>
        <pc:spChg chg="add del mod">
          <ac:chgData name="Ana Kalezic" userId="c1385f6a-7cce-455b-a4ea-34a4475de1b6" providerId="ADAL" clId="{05003814-E328-4928-9D65-9CEDC8DC57A6}" dt="2021-10-24T17:41:07.212" v="4079" actId="20577"/>
          <ac:spMkLst>
            <pc:docMk/>
            <pc:sldMk cId="1816097203" sldId="530"/>
            <ac:spMk id="4" creationId="{14446E8C-A8CF-4FFE-BEE5-A49C34A05CA3}"/>
          </ac:spMkLst>
        </pc:spChg>
        <pc:spChg chg="mod">
          <ac:chgData name="Ana Kalezic" userId="c1385f6a-7cce-455b-a4ea-34a4475de1b6" providerId="ADAL" clId="{05003814-E328-4928-9D65-9CEDC8DC57A6}" dt="2021-10-24T16:31:17.701" v="3217" actId="14100"/>
          <ac:spMkLst>
            <pc:docMk/>
            <pc:sldMk cId="1816097203" sldId="530"/>
            <ac:spMk id="7" creationId="{4E237FF7-E551-4252-9588-BD9B920FED01}"/>
          </ac:spMkLst>
        </pc:spChg>
        <pc:spChg chg="mod">
          <ac:chgData name="Ana Kalezic" userId="c1385f6a-7cce-455b-a4ea-34a4475de1b6" providerId="ADAL" clId="{05003814-E328-4928-9D65-9CEDC8DC57A6}" dt="2021-10-25T08:51:49.265" v="5143" actId="20577"/>
          <ac:spMkLst>
            <pc:docMk/>
            <pc:sldMk cId="1816097203" sldId="530"/>
            <ac:spMk id="8" creationId="{0357C49D-79DE-4653-A21C-05AD7BA5E0FA}"/>
          </ac:spMkLst>
        </pc:spChg>
        <pc:picChg chg="del">
          <ac:chgData name="Ana Kalezic" userId="c1385f6a-7cce-455b-a4ea-34a4475de1b6" providerId="ADAL" clId="{05003814-E328-4928-9D65-9CEDC8DC57A6}" dt="2021-10-24T16:28:57.439" v="3116" actId="21"/>
          <ac:picMkLst>
            <pc:docMk/>
            <pc:sldMk cId="1816097203" sldId="530"/>
            <ac:picMk id="5" creationId="{B79A9E59-CAD0-4FE6-A84E-7D46E6918B6B}"/>
          </ac:picMkLst>
        </pc:picChg>
        <pc:picChg chg="add del mod modCrop">
          <ac:chgData name="Ana Kalezic" userId="c1385f6a-7cce-455b-a4ea-34a4475de1b6" providerId="ADAL" clId="{05003814-E328-4928-9D65-9CEDC8DC57A6}" dt="2021-10-24T16:31:08.833" v="3216" actId="14100"/>
          <ac:picMkLst>
            <pc:docMk/>
            <pc:sldMk cId="1816097203" sldId="530"/>
            <ac:picMk id="10" creationId="{BF167DCA-0CF4-4BFE-BFAC-5AA5C0BDFB5E}"/>
          </ac:picMkLst>
        </pc:picChg>
      </pc:sldChg>
      <pc:sldChg chg="addSp delSp modSp mod">
        <pc:chgData name="Ana Kalezic" userId="c1385f6a-7cce-455b-a4ea-34a4475de1b6" providerId="ADAL" clId="{05003814-E328-4928-9D65-9CEDC8DC57A6}" dt="2021-10-25T08:24:25.238" v="4758" actId="13926"/>
        <pc:sldMkLst>
          <pc:docMk/>
          <pc:sldMk cId="828359963" sldId="531"/>
        </pc:sldMkLst>
        <pc:spChg chg="mod">
          <ac:chgData name="Ana Kalezic" userId="c1385f6a-7cce-455b-a4ea-34a4475de1b6" providerId="ADAL" clId="{05003814-E328-4928-9D65-9CEDC8DC57A6}" dt="2021-10-24T16:55:04.626" v="3568" actId="20577"/>
          <ac:spMkLst>
            <pc:docMk/>
            <pc:sldMk cId="828359963" sldId="531"/>
            <ac:spMk id="8" creationId="{26CA72F2-5E02-4A98-8F73-B6C3C9A203BE}"/>
          </ac:spMkLst>
        </pc:spChg>
        <pc:spChg chg="mod">
          <ac:chgData name="Ana Kalezic" userId="c1385f6a-7cce-455b-a4ea-34a4475de1b6" providerId="ADAL" clId="{05003814-E328-4928-9D65-9CEDC8DC57A6}" dt="2021-10-25T08:24:25.238" v="4758" actId="13926"/>
          <ac:spMkLst>
            <pc:docMk/>
            <pc:sldMk cId="828359963" sldId="531"/>
            <ac:spMk id="12" creationId="{E4BF2CCB-2FFE-42C3-A1F8-CF0F981B1A96}"/>
          </ac:spMkLst>
        </pc:spChg>
        <pc:picChg chg="del">
          <ac:chgData name="Ana Kalezic" userId="c1385f6a-7cce-455b-a4ea-34a4475de1b6" providerId="ADAL" clId="{05003814-E328-4928-9D65-9CEDC8DC57A6}" dt="2021-10-24T16:41:09.233" v="3378" actId="21"/>
          <ac:picMkLst>
            <pc:docMk/>
            <pc:sldMk cId="828359963" sldId="531"/>
            <ac:picMk id="3" creationId="{DC11948D-2B04-40AF-B114-618811D5BE23}"/>
          </ac:picMkLst>
        </pc:picChg>
        <pc:picChg chg="add mod modCrop">
          <ac:chgData name="Ana Kalezic" userId="c1385f6a-7cce-455b-a4ea-34a4475de1b6" providerId="ADAL" clId="{05003814-E328-4928-9D65-9CEDC8DC57A6}" dt="2021-10-24T16:44:56.521" v="3426" actId="1076"/>
          <ac:picMkLst>
            <pc:docMk/>
            <pc:sldMk cId="828359963" sldId="531"/>
            <ac:picMk id="9" creationId="{688CDB46-BE26-4F3D-B200-2B3498F0FD84}"/>
          </ac:picMkLst>
        </pc:picChg>
        <pc:picChg chg="add mod modCrop">
          <ac:chgData name="Ana Kalezic" userId="c1385f6a-7cce-455b-a4ea-34a4475de1b6" providerId="ADAL" clId="{05003814-E328-4928-9D65-9CEDC8DC57A6}" dt="2021-10-24T16:47:43.910" v="3469" actId="1037"/>
          <ac:picMkLst>
            <pc:docMk/>
            <pc:sldMk cId="828359963" sldId="531"/>
            <ac:picMk id="13" creationId="{5008B55F-9603-4501-BA17-F55A75E7FCD1}"/>
          </ac:picMkLst>
        </pc:picChg>
        <pc:picChg chg="add mod">
          <ac:chgData name="Ana Kalezic" userId="c1385f6a-7cce-455b-a4ea-34a4475de1b6" providerId="ADAL" clId="{05003814-E328-4928-9D65-9CEDC8DC57A6}" dt="2021-10-24T16:46:21.177" v="3444" actId="1036"/>
          <ac:picMkLst>
            <pc:docMk/>
            <pc:sldMk cId="828359963" sldId="531"/>
            <ac:picMk id="14" creationId="{52AD30F0-F9FD-40DA-AFB0-11BC4694FD10}"/>
          </ac:picMkLst>
        </pc:picChg>
        <pc:picChg chg="add mod modCrop">
          <ac:chgData name="Ana Kalezic" userId="c1385f6a-7cce-455b-a4ea-34a4475de1b6" providerId="ADAL" clId="{05003814-E328-4928-9D65-9CEDC8DC57A6}" dt="2021-10-24T16:47:21.558" v="3455" actId="732"/>
          <ac:picMkLst>
            <pc:docMk/>
            <pc:sldMk cId="828359963" sldId="531"/>
            <ac:picMk id="15" creationId="{3F74B4E3-C3B9-4D90-9772-BD53EB60D855}"/>
          </ac:picMkLst>
        </pc:picChg>
      </pc:sldChg>
      <pc:sldChg chg="del">
        <pc:chgData name="Ana Kalezic" userId="c1385f6a-7cce-455b-a4ea-34a4475de1b6" providerId="ADAL" clId="{05003814-E328-4928-9D65-9CEDC8DC57A6}" dt="2021-10-24T16:38:37.141" v="3347"/>
        <pc:sldMkLst>
          <pc:docMk/>
          <pc:sldMk cId="2717120358" sldId="531"/>
        </pc:sldMkLst>
      </pc:sldChg>
      <pc:sldChg chg="addSp delSp modSp mod ord">
        <pc:chgData name="Ana Kalezic" userId="c1385f6a-7cce-455b-a4ea-34a4475de1b6" providerId="ADAL" clId="{05003814-E328-4928-9D65-9CEDC8DC57A6}" dt="2021-10-25T08:51:42.498" v="5137" actId="14100"/>
        <pc:sldMkLst>
          <pc:docMk/>
          <pc:sldMk cId="1878503905" sldId="532"/>
        </pc:sldMkLst>
        <pc:spChg chg="mod">
          <ac:chgData name="Ana Kalezic" userId="c1385f6a-7cce-455b-a4ea-34a4475de1b6" providerId="ADAL" clId="{05003814-E328-4928-9D65-9CEDC8DC57A6}" dt="2021-10-25T07:29:21.747" v="4323" actId="1035"/>
          <ac:spMkLst>
            <pc:docMk/>
            <pc:sldMk cId="1878503905" sldId="532"/>
            <ac:spMk id="8" creationId="{26CA72F2-5E02-4A98-8F73-B6C3C9A203BE}"/>
          </ac:spMkLst>
        </pc:spChg>
        <pc:spChg chg="mod">
          <ac:chgData name="Ana Kalezic" userId="c1385f6a-7cce-455b-a4ea-34a4475de1b6" providerId="ADAL" clId="{05003814-E328-4928-9D65-9CEDC8DC57A6}" dt="2021-10-24T17:09:43.083" v="3741" actId="14100"/>
          <ac:spMkLst>
            <pc:docMk/>
            <pc:sldMk cId="1878503905" sldId="532"/>
            <ac:spMk id="10" creationId="{E745831D-B826-46B7-9309-56790CDE348F}"/>
          </ac:spMkLst>
        </pc:spChg>
        <pc:spChg chg="mod">
          <ac:chgData name="Ana Kalezic" userId="c1385f6a-7cce-455b-a4ea-34a4475de1b6" providerId="ADAL" clId="{05003814-E328-4928-9D65-9CEDC8DC57A6}" dt="2021-10-25T08:51:42.498" v="5137" actId="14100"/>
          <ac:spMkLst>
            <pc:docMk/>
            <pc:sldMk cId="1878503905" sldId="532"/>
            <ac:spMk id="12" creationId="{E4BF2CCB-2FFE-42C3-A1F8-CF0F981B1A96}"/>
          </ac:spMkLst>
        </pc:spChg>
        <pc:picChg chg="del">
          <ac:chgData name="Ana Kalezic" userId="c1385f6a-7cce-455b-a4ea-34a4475de1b6" providerId="ADAL" clId="{05003814-E328-4928-9D65-9CEDC8DC57A6}" dt="2021-10-24T17:03:20.519" v="3608" actId="21"/>
          <ac:picMkLst>
            <pc:docMk/>
            <pc:sldMk cId="1878503905" sldId="532"/>
            <ac:picMk id="9" creationId="{688CDB46-BE26-4F3D-B200-2B3498F0FD84}"/>
          </ac:picMkLst>
        </pc:picChg>
        <pc:picChg chg="del">
          <ac:chgData name="Ana Kalezic" userId="c1385f6a-7cce-455b-a4ea-34a4475de1b6" providerId="ADAL" clId="{05003814-E328-4928-9D65-9CEDC8DC57A6}" dt="2021-10-24T17:03:20.519" v="3608" actId="21"/>
          <ac:picMkLst>
            <pc:docMk/>
            <pc:sldMk cId="1878503905" sldId="532"/>
            <ac:picMk id="13" creationId="{5008B55F-9603-4501-BA17-F55A75E7FCD1}"/>
          </ac:picMkLst>
        </pc:picChg>
        <pc:picChg chg="del">
          <ac:chgData name="Ana Kalezic" userId="c1385f6a-7cce-455b-a4ea-34a4475de1b6" providerId="ADAL" clId="{05003814-E328-4928-9D65-9CEDC8DC57A6}" dt="2021-10-24T17:03:20.519" v="3608" actId="21"/>
          <ac:picMkLst>
            <pc:docMk/>
            <pc:sldMk cId="1878503905" sldId="532"/>
            <ac:picMk id="14" creationId="{52AD30F0-F9FD-40DA-AFB0-11BC4694FD10}"/>
          </ac:picMkLst>
        </pc:picChg>
        <pc:picChg chg="del">
          <ac:chgData name="Ana Kalezic" userId="c1385f6a-7cce-455b-a4ea-34a4475de1b6" providerId="ADAL" clId="{05003814-E328-4928-9D65-9CEDC8DC57A6}" dt="2021-10-24T17:03:20.519" v="3608" actId="21"/>
          <ac:picMkLst>
            <pc:docMk/>
            <pc:sldMk cId="1878503905" sldId="532"/>
            <ac:picMk id="15" creationId="{3F74B4E3-C3B9-4D90-9772-BD53EB60D855}"/>
          </ac:picMkLst>
        </pc:picChg>
        <pc:picChg chg="add mod ord">
          <ac:chgData name="Ana Kalezic" userId="c1385f6a-7cce-455b-a4ea-34a4475de1b6" providerId="ADAL" clId="{05003814-E328-4928-9D65-9CEDC8DC57A6}" dt="2021-10-24T17:08:26.936" v="3719" actId="14100"/>
          <ac:picMkLst>
            <pc:docMk/>
            <pc:sldMk cId="1878503905" sldId="532"/>
            <ac:picMk id="16" creationId="{AACA921F-C245-46EB-9222-897BD000DADE}"/>
          </ac:picMkLst>
        </pc:picChg>
        <pc:picChg chg="add mod ord">
          <ac:chgData name="Ana Kalezic" userId="c1385f6a-7cce-455b-a4ea-34a4475de1b6" providerId="ADAL" clId="{05003814-E328-4928-9D65-9CEDC8DC57A6}" dt="2021-10-24T17:08:47.913" v="3731" actId="14100"/>
          <ac:picMkLst>
            <pc:docMk/>
            <pc:sldMk cId="1878503905" sldId="532"/>
            <ac:picMk id="17" creationId="{F39D61A1-9445-4CCD-85A9-96A7A9314608}"/>
          </ac:picMkLst>
        </pc:picChg>
        <pc:picChg chg="add mod modCrop">
          <ac:chgData name="Ana Kalezic" userId="c1385f6a-7cce-455b-a4ea-34a4475de1b6" providerId="ADAL" clId="{05003814-E328-4928-9D65-9CEDC8DC57A6}" dt="2021-10-24T17:09:34.805" v="3740" actId="1035"/>
          <ac:picMkLst>
            <pc:docMk/>
            <pc:sldMk cId="1878503905" sldId="532"/>
            <ac:picMk id="18" creationId="{9D423341-3030-4A51-AD05-A321234D24F9}"/>
          </ac:picMkLst>
        </pc:picChg>
      </pc:sldChg>
      <pc:sldChg chg="modSp mod">
        <pc:chgData name="Ana Kalezic" userId="c1385f6a-7cce-455b-a4ea-34a4475de1b6" providerId="ADAL" clId="{05003814-E328-4928-9D65-9CEDC8DC57A6}" dt="2021-10-24T17:29:00.448" v="4045" actId="1038"/>
        <pc:sldMkLst>
          <pc:docMk/>
          <pc:sldMk cId="1785375655" sldId="533"/>
        </pc:sldMkLst>
        <pc:spChg chg="mod">
          <ac:chgData name="Ana Kalezic" userId="c1385f6a-7cce-455b-a4ea-34a4475de1b6" providerId="ADAL" clId="{05003814-E328-4928-9D65-9CEDC8DC57A6}" dt="2021-10-24T17:29:00.448" v="4045" actId="1038"/>
          <ac:spMkLst>
            <pc:docMk/>
            <pc:sldMk cId="1785375655" sldId="533"/>
            <ac:spMk id="4" creationId="{BEB0FAC8-082C-3645-B9F8-81EE11D9B7A5}"/>
          </ac:spMkLst>
        </pc:spChg>
        <pc:picChg chg="mod">
          <ac:chgData name="Ana Kalezic" userId="c1385f6a-7cce-455b-a4ea-34a4475de1b6" providerId="ADAL" clId="{05003814-E328-4928-9D65-9CEDC8DC57A6}" dt="2021-10-24T17:29:00.448" v="4045" actId="1038"/>
          <ac:picMkLst>
            <pc:docMk/>
            <pc:sldMk cId="1785375655" sldId="533"/>
            <ac:picMk id="6" creationId="{CECD8C9C-B59F-D149-BF56-3AFD679B0DB0}"/>
          </ac:picMkLst>
        </pc:picChg>
        <pc:picChg chg="mod">
          <ac:chgData name="Ana Kalezic" userId="c1385f6a-7cce-455b-a4ea-34a4475de1b6" providerId="ADAL" clId="{05003814-E328-4928-9D65-9CEDC8DC57A6}" dt="2021-10-24T17:29:00.448" v="4045" actId="1038"/>
          <ac:picMkLst>
            <pc:docMk/>
            <pc:sldMk cId="1785375655" sldId="533"/>
            <ac:picMk id="7" creationId="{2C87DF22-4CA6-CE46-A4C0-B13EE4CA6E60}"/>
          </ac:picMkLst>
        </pc:picChg>
      </pc:sldChg>
      <pc:sldChg chg="modSp mod">
        <pc:chgData name="Ana Kalezic" userId="c1385f6a-7cce-455b-a4ea-34a4475de1b6" providerId="ADAL" clId="{05003814-E328-4928-9D65-9CEDC8DC57A6}" dt="2021-10-24T17:29:28.788" v="4061" actId="1037"/>
        <pc:sldMkLst>
          <pc:docMk/>
          <pc:sldMk cId="2282779728" sldId="534"/>
        </pc:sldMkLst>
        <pc:spChg chg="mod">
          <ac:chgData name="Ana Kalezic" userId="c1385f6a-7cce-455b-a4ea-34a4475de1b6" providerId="ADAL" clId="{05003814-E328-4928-9D65-9CEDC8DC57A6}" dt="2021-10-24T17:29:28.788" v="4061" actId="1037"/>
          <ac:spMkLst>
            <pc:docMk/>
            <pc:sldMk cId="2282779728" sldId="534"/>
            <ac:spMk id="4" creationId="{BEB0FAC8-082C-3645-B9F8-81EE11D9B7A5}"/>
          </ac:spMkLst>
        </pc:spChg>
        <pc:picChg chg="mod">
          <ac:chgData name="Ana Kalezic" userId="c1385f6a-7cce-455b-a4ea-34a4475de1b6" providerId="ADAL" clId="{05003814-E328-4928-9D65-9CEDC8DC57A6}" dt="2021-10-24T17:29:28.788" v="4061" actId="1037"/>
          <ac:picMkLst>
            <pc:docMk/>
            <pc:sldMk cId="2282779728" sldId="534"/>
            <ac:picMk id="6" creationId="{CECD8C9C-B59F-D149-BF56-3AFD679B0DB0}"/>
          </ac:picMkLst>
        </pc:picChg>
        <pc:picChg chg="mod">
          <ac:chgData name="Ana Kalezic" userId="c1385f6a-7cce-455b-a4ea-34a4475de1b6" providerId="ADAL" clId="{05003814-E328-4928-9D65-9CEDC8DC57A6}" dt="2021-10-24T17:29:28.788" v="4061" actId="1037"/>
          <ac:picMkLst>
            <pc:docMk/>
            <pc:sldMk cId="2282779728" sldId="534"/>
            <ac:picMk id="7" creationId="{2C87DF22-4CA6-CE46-A4C0-B13EE4CA6E60}"/>
          </ac:picMkLst>
        </pc:picChg>
      </pc:sldChg>
      <pc:sldChg chg="addSp delSp modSp mod">
        <pc:chgData name="Ana Kalezic" userId="c1385f6a-7cce-455b-a4ea-34a4475de1b6" providerId="ADAL" clId="{05003814-E328-4928-9D65-9CEDC8DC57A6}" dt="2021-10-25T08:52:02.665" v="5149" actId="20577"/>
        <pc:sldMkLst>
          <pc:docMk/>
          <pc:sldMk cId="669819452" sldId="535"/>
        </pc:sldMkLst>
        <pc:spChg chg="mod">
          <ac:chgData name="Ana Kalezic" userId="c1385f6a-7cce-455b-a4ea-34a4475de1b6" providerId="ADAL" clId="{05003814-E328-4928-9D65-9CEDC8DC57A6}" dt="2021-10-25T08:16:50.711" v="4585" actId="20577"/>
          <ac:spMkLst>
            <pc:docMk/>
            <pc:sldMk cId="669819452" sldId="535"/>
            <ac:spMk id="4" creationId="{14446E8C-A8CF-4FFE-BEE5-A49C34A05CA3}"/>
          </ac:spMkLst>
        </pc:spChg>
        <pc:spChg chg="mod">
          <ac:chgData name="Ana Kalezic" userId="c1385f6a-7cce-455b-a4ea-34a4475de1b6" providerId="ADAL" clId="{05003814-E328-4928-9D65-9CEDC8DC57A6}" dt="2021-10-25T08:52:02.665" v="5149" actId="20577"/>
          <ac:spMkLst>
            <pc:docMk/>
            <pc:sldMk cId="669819452" sldId="535"/>
            <ac:spMk id="8" creationId="{0357C49D-79DE-4653-A21C-05AD7BA5E0FA}"/>
          </ac:spMkLst>
        </pc:spChg>
        <pc:picChg chg="del mod">
          <ac:chgData name="Ana Kalezic" userId="c1385f6a-7cce-455b-a4ea-34a4475de1b6" providerId="ADAL" clId="{05003814-E328-4928-9D65-9CEDC8DC57A6}" dt="2021-10-25T08:20:13.356" v="4717" actId="21"/>
          <ac:picMkLst>
            <pc:docMk/>
            <pc:sldMk cId="669819452" sldId="535"/>
            <ac:picMk id="9" creationId="{B5852CEC-3758-4C74-8B8E-88F6343D1737}"/>
          </ac:picMkLst>
        </pc:picChg>
        <pc:picChg chg="del">
          <ac:chgData name="Ana Kalezic" userId="c1385f6a-7cce-455b-a4ea-34a4475de1b6" providerId="ADAL" clId="{05003814-E328-4928-9D65-9CEDC8DC57A6}" dt="2021-10-25T07:12:45.020" v="4083" actId="21"/>
          <ac:picMkLst>
            <pc:docMk/>
            <pc:sldMk cId="669819452" sldId="535"/>
            <ac:picMk id="10" creationId="{BF167DCA-0CF4-4BFE-BFAC-5AA5C0BDFB5E}"/>
          </ac:picMkLst>
        </pc:picChg>
        <pc:picChg chg="add mod">
          <ac:chgData name="Ana Kalezic" userId="c1385f6a-7cce-455b-a4ea-34a4475de1b6" providerId="ADAL" clId="{05003814-E328-4928-9D65-9CEDC8DC57A6}" dt="2021-10-25T07:14:00.931" v="4109" actId="1076"/>
          <ac:picMkLst>
            <pc:docMk/>
            <pc:sldMk cId="669819452" sldId="535"/>
            <ac:picMk id="11" creationId="{E0CB21BE-9045-4D77-8C39-484A0C44CCFD}"/>
          </ac:picMkLst>
        </pc:picChg>
        <pc:picChg chg="add mod">
          <ac:chgData name="Ana Kalezic" userId="c1385f6a-7cce-455b-a4ea-34a4475de1b6" providerId="ADAL" clId="{05003814-E328-4928-9D65-9CEDC8DC57A6}" dt="2021-10-25T08:20:01.118" v="4713" actId="1076"/>
          <ac:picMkLst>
            <pc:docMk/>
            <pc:sldMk cId="669819452" sldId="535"/>
            <ac:picMk id="12" creationId="{12E98A01-0089-41BE-AC56-9498D797AB11}"/>
          </ac:picMkLst>
        </pc:picChg>
      </pc:sldChg>
      <pc:sldChg chg="addSp delSp modSp mod">
        <pc:chgData name="Ana Kalezic" userId="c1385f6a-7cce-455b-a4ea-34a4475de1b6" providerId="ADAL" clId="{05003814-E328-4928-9D65-9CEDC8DC57A6}" dt="2021-10-25T08:52:07.283" v="5155" actId="20577"/>
        <pc:sldMkLst>
          <pc:docMk/>
          <pc:sldMk cId="2381560037" sldId="536"/>
        </pc:sldMkLst>
        <pc:spChg chg="mod">
          <ac:chgData name="Ana Kalezic" userId="c1385f6a-7cce-455b-a4ea-34a4475de1b6" providerId="ADAL" clId="{05003814-E328-4928-9D65-9CEDC8DC57A6}" dt="2021-10-25T08:17:37.270" v="4638" actId="20577"/>
          <ac:spMkLst>
            <pc:docMk/>
            <pc:sldMk cId="2381560037" sldId="536"/>
            <ac:spMk id="4" creationId="{14446E8C-A8CF-4FFE-BEE5-A49C34A05CA3}"/>
          </ac:spMkLst>
        </pc:spChg>
        <pc:spChg chg="mod">
          <ac:chgData name="Ana Kalezic" userId="c1385f6a-7cce-455b-a4ea-34a4475de1b6" providerId="ADAL" clId="{05003814-E328-4928-9D65-9CEDC8DC57A6}" dt="2021-10-25T07:35:06.897" v="4451" actId="14100"/>
          <ac:spMkLst>
            <pc:docMk/>
            <pc:sldMk cId="2381560037" sldId="536"/>
            <ac:spMk id="7" creationId="{4E237FF7-E551-4252-9588-BD9B920FED01}"/>
          </ac:spMkLst>
        </pc:spChg>
        <pc:spChg chg="mod">
          <ac:chgData name="Ana Kalezic" userId="c1385f6a-7cce-455b-a4ea-34a4475de1b6" providerId="ADAL" clId="{05003814-E328-4928-9D65-9CEDC8DC57A6}" dt="2021-10-25T08:52:07.283" v="5155" actId="20577"/>
          <ac:spMkLst>
            <pc:docMk/>
            <pc:sldMk cId="2381560037" sldId="536"/>
            <ac:spMk id="8" creationId="{0357C49D-79DE-4653-A21C-05AD7BA5E0FA}"/>
          </ac:spMkLst>
        </pc:spChg>
        <pc:picChg chg="del mod">
          <ac:chgData name="Ana Kalezic" userId="c1385f6a-7cce-455b-a4ea-34a4475de1b6" providerId="ADAL" clId="{05003814-E328-4928-9D65-9CEDC8DC57A6}" dt="2021-10-25T08:20:09.088" v="4716" actId="21"/>
          <ac:picMkLst>
            <pc:docMk/>
            <pc:sldMk cId="2381560037" sldId="536"/>
            <ac:picMk id="9" creationId="{B5852CEC-3758-4C74-8B8E-88F6343D1737}"/>
          </ac:picMkLst>
        </pc:picChg>
        <pc:picChg chg="add mod modCrop">
          <ac:chgData name="Ana Kalezic" userId="c1385f6a-7cce-455b-a4ea-34a4475de1b6" providerId="ADAL" clId="{05003814-E328-4928-9D65-9CEDC8DC57A6}" dt="2021-10-25T07:35:19.079" v="4454" actId="14100"/>
          <ac:picMkLst>
            <pc:docMk/>
            <pc:sldMk cId="2381560037" sldId="536"/>
            <ac:picMk id="10" creationId="{ACBC1FF1-ACE0-41D4-8A9E-B9EFE6099B26}"/>
          </ac:picMkLst>
        </pc:picChg>
        <pc:picChg chg="del">
          <ac:chgData name="Ana Kalezic" userId="c1385f6a-7cce-455b-a4ea-34a4475de1b6" providerId="ADAL" clId="{05003814-E328-4928-9D65-9CEDC8DC57A6}" dt="2021-10-25T07:28:59.686" v="4286" actId="21"/>
          <ac:picMkLst>
            <pc:docMk/>
            <pc:sldMk cId="2381560037" sldId="536"/>
            <ac:picMk id="11" creationId="{E0CB21BE-9045-4D77-8C39-484A0C44CCFD}"/>
          </ac:picMkLst>
        </pc:picChg>
        <pc:picChg chg="add del mod">
          <ac:chgData name="Ana Kalezic" userId="c1385f6a-7cce-455b-a4ea-34a4475de1b6" providerId="ADAL" clId="{05003814-E328-4928-9D65-9CEDC8DC57A6}" dt="2021-10-25T07:34:58.289" v="4449" actId="21"/>
          <ac:picMkLst>
            <pc:docMk/>
            <pc:sldMk cId="2381560037" sldId="536"/>
            <ac:picMk id="12" creationId="{6D402F5B-0112-412B-82F4-3519EF667AF3}"/>
          </ac:picMkLst>
        </pc:picChg>
        <pc:picChg chg="add mod">
          <ac:chgData name="Ana Kalezic" userId="c1385f6a-7cce-455b-a4ea-34a4475de1b6" providerId="ADAL" clId="{05003814-E328-4928-9D65-9CEDC8DC57A6}" dt="2021-10-25T08:20:05.974" v="4714"/>
          <ac:picMkLst>
            <pc:docMk/>
            <pc:sldMk cId="2381560037" sldId="536"/>
            <ac:picMk id="13" creationId="{331E3538-9563-4629-8DD3-81B513A4C8AE}"/>
          </ac:picMkLst>
        </pc:picChg>
      </pc:sldChg>
      <pc:sldChg chg="addSp delSp modSp mod">
        <pc:chgData name="Ana Kalezic" userId="c1385f6a-7cce-455b-a4ea-34a4475de1b6" providerId="ADAL" clId="{05003814-E328-4928-9D65-9CEDC8DC57A6}" dt="2021-10-25T08:52:13.633" v="5161" actId="20577"/>
        <pc:sldMkLst>
          <pc:docMk/>
          <pc:sldMk cId="2729882789" sldId="537"/>
        </pc:sldMkLst>
        <pc:spChg chg="mod">
          <ac:chgData name="Ana Kalezic" userId="c1385f6a-7cce-455b-a4ea-34a4475de1b6" providerId="ADAL" clId="{05003814-E328-4928-9D65-9CEDC8DC57A6}" dt="2021-10-25T08:21:39.236" v="4726" actId="20577"/>
          <ac:spMkLst>
            <pc:docMk/>
            <pc:sldMk cId="2729882789" sldId="537"/>
            <ac:spMk id="4" creationId="{14446E8C-A8CF-4FFE-BEE5-A49C34A05CA3}"/>
          </ac:spMkLst>
        </pc:spChg>
        <pc:spChg chg="mod">
          <ac:chgData name="Ana Kalezic" userId="c1385f6a-7cce-455b-a4ea-34a4475de1b6" providerId="ADAL" clId="{05003814-E328-4928-9D65-9CEDC8DC57A6}" dt="2021-10-25T07:40:26.415" v="4462" actId="14100"/>
          <ac:spMkLst>
            <pc:docMk/>
            <pc:sldMk cId="2729882789" sldId="537"/>
            <ac:spMk id="7" creationId="{4E237FF7-E551-4252-9588-BD9B920FED01}"/>
          </ac:spMkLst>
        </pc:spChg>
        <pc:spChg chg="mod">
          <ac:chgData name="Ana Kalezic" userId="c1385f6a-7cce-455b-a4ea-34a4475de1b6" providerId="ADAL" clId="{05003814-E328-4928-9D65-9CEDC8DC57A6}" dt="2021-10-25T08:52:13.633" v="5161" actId="20577"/>
          <ac:spMkLst>
            <pc:docMk/>
            <pc:sldMk cId="2729882789" sldId="537"/>
            <ac:spMk id="8" creationId="{0357C49D-79DE-4653-A21C-05AD7BA5E0FA}"/>
          </ac:spMkLst>
        </pc:spChg>
        <pc:picChg chg="del mod">
          <ac:chgData name="Ana Kalezic" userId="c1385f6a-7cce-455b-a4ea-34a4475de1b6" providerId="ADAL" clId="{05003814-E328-4928-9D65-9CEDC8DC57A6}" dt="2021-10-25T08:19:38.973" v="4707" actId="21"/>
          <ac:picMkLst>
            <pc:docMk/>
            <pc:sldMk cId="2729882789" sldId="537"/>
            <ac:picMk id="9" creationId="{B5852CEC-3758-4C74-8B8E-88F6343D1737}"/>
          </ac:picMkLst>
        </pc:picChg>
        <pc:picChg chg="del">
          <ac:chgData name="Ana Kalezic" userId="c1385f6a-7cce-455b-a4ea-34a4475de1b6" providerId="ADAL" clId="{05003814-E328-4928-9D65-9CEDC8DC57A6}" dt="2021-10-25T07:39:57.146" v="4455" actId="21"/>
          <ac:picMkLst>
            <pc:docMk/>
            <pc:sldMk cId="2729882789" sldId="537"/>
            <ac:picMk id="10" creationId="{ACBC1FF1-ACE0-41D4-8A9E-B9EFE6099B26}"/>
          </ac:picMkLst>
        </pc:picChg>
        <pc:picChg chg="add mod modCrop">
          <ac:chgData name="Ana Kalezic" userId="c1385f6a-7cce-455b-a4ea-34a4475de1b6" providerId="ADAL" clId="{05003814-E328-4928-9D65-9CEDC8DC57A6}" dt="2021-10-25T07:41:13.021" v="4474" actId="14100"/>
          <ac:picMkLst>
            <pc:docMk/>
            <pc:sldMk cId="2729882789" sldId="537"/>
            <ac:picMk id="11" creationId="{4F83C5DA-8492-4B16-B0FE-ABCD6297571D}"/>
          </ac:picMkLst>
        </pc:picChg>
        <pc:picChg chg="add del mod">
          <ac:chgData name="Ana Kalezic" userId="c1385f6a-7cce-455b-a4ea-34a4475de1b6" providerId="ADAL" clId="{05003814-E328-4928-9D65-9CEDC8DC57A6}" dt="2021-10-25T07:41:02.116" v="4471" actId="21"/>
          <ac:picMkLst>
            <pc:docMk/>
            <pc:sldMk cId="2729882789" sldId="537"/>
            <ac:picMk id="12" creationId="{7B7D7456-C5E1-4078-A74B-9DD1FEAF1540}"/>
          </ac:picMkLst>
        </pc:picChg>
        <pc:picChg chg="add mod">
          <ac:chgData name="Ana Kalezic" userId="c1385f6a-7cce-455b-a4ea-34a4475de1b6" providerId="ADAL" clId="{05003814-E328-4928-9D65-9CEDC8DC57A6}" dt="2021-10-25T08:19:45.558" v="4709" actId="1076"/>
          <ac:picMkLst>
            <pc:docMk/>
            <pc:sldMk cId="2729882789" sldId="537"/>
            <ac:picMk id="13" creationId="{C6884BCB-FCDF-486E-95C5-80BCADA0BD2C}"/>
          </ac:picMkLst>
        </pc:picChg>
      </pc:sldChg>
      <pc:sldChg chg="addSp delSp modSp mod">
        <pc:chgData name="Ana Kalezic" userId="c1385f6a-7cce-455b-a4ea-34a4475de1b6" providerId="ADAL" clId="{05003814-E328-4928-9D65-9CEDC8DC57A6}" dt="2021-10-25T08:52:20.490" v="5167" actId="20577"/>
        <pc:sldMkLst>
          <pc:docMk/>
          <pc:sldMk cId="1694711100" sldId="538"/>
        </pc:sldMkLst>
        <pc:spChg chg="mod">
          <ac:chgData name="Ana Kalezic" userId="c1385f6a-7cce-455b-a4ea-34a4475de1b6" providerId="ADAL" clId="{05003814-E328-4928-9D65-9CEDC8DC57A6}" dt="2021-10-25T08:24:05.204" v="4757" actId="20577"/>
          <ac:spMkLst>
            <pc:docMk/>
            <pc:sldMk cId="1694711100" sldId="538"/>
            <ac:spMk id="4" creationId="{14446E8C-A8CF-4FFE-BEE5-A49C34A05CA3}"/>
          </ac:spMkLst>
        </pc:spChg>
        <pc:spChg chg="mod">
          <ac:chgData name="Ana Kalezic" userId="c1385f6a-7cce-455b-a4ea-34a4475de1b6" providerId="ADAL" clId="{05003814-E328-4928-9D65-9CEDC8DC57A6}" dt="2021-10-25T08:52:20.490" v="5167" actId="20577"/>
          <ac:spMkLst>
            <pc:docMk/>
            <pc:sldMk cId="1694711100" sldId="538"/>
            <ac:spMk id="8" creationId="{0357C49D-79DE-4653-A21C-05AD7BA5E0FA}"/>
          </ac:spMkLst>
        </pc:spChg>
        <pc:picChg chg="add mod modCrop">
          <ac:chgData name="Ana Kalezic" userId="c1385f6a-7cce-455b-a4ea-34a4475de1b6" providerId="ADAL" clId="{05003814-E328-4928-9D65-9CEDC8DC57A6}" dt="2021-10-25T08:23:11.175" v="4735" actId="14100"/>
          <ac:picMkLst>
            <pc:docMk/>
            <pc:sldMk cId="1694711100" sldId="538"/>
            <ac:picMk id="9" creationId="{B03FE350-F93B-4ECC-BB81-8B2DC92EF89A}"/>
          </ac:picMkLst>
        </pc:picChg>
        <pc:picChg chg="del">
          <ac:chgData name="Ana Kalezic" userId="c1385f6a-7cce-455b-a4ea-34a4475de1b6" providerId="ADAL" clId="{05003814-E328-4928-9D65-9CEDC8DC57A6}" dt="2021-10-25T08:22:43.821" v="4729" actId="21"/>
          <ac:picMkLst>
            <pc:docMk/>
            <pc:sldMk cId="1694711100" sldId="538"/>
            <ac:picMk id="11" creationId="{4F83C5DA-8492-4B16-B0FE-ABCD6297571D}"/>
          </ac:picMkLst>
        </pc:picChg>
      </pc:sldChg>
      <pc:sldChg chg="addSp delSp modSp mod">
        <pc:chgData name="Ana Kalezic" userId="c1385f6a-7cce-455b-a4ea-34a4475de1b6" providerId="ADAL" clId="{05003814-E328-4928-9D65-9CEDC8DC57A6}" dt="2021-10-25T08:52:27.953" v="5173" actId="20577"/>
        <pc:sldMkLst>
          <pc:docMk/>
          <pc:sldMk cId="3790318796" sldId="539"/>
        </pc:sldMkLst>
        <pc:spChg chg="mod">
          <ac:chgData name="Ana Kalezic" userId="c1385f6a-7cce-455b-a4ea-34a4475de1b6" providerId="ADAL" clId="{05003814-E328-4928-9D65-9CEDC8DC57A6}" dt="2021-10-25T08:34:37.698" v="4852" actId="20577"/>
          <ac:spMkLst>
            <pc:docMk/>
            <pc:sldMk cId="3790318796" sldId="539"/>
            <ac:spMk id="4" creationId="{14446E8C-A8CF-4FFE-BEE5-A49C34A05CA3}"/>
          </ac:spMkLst>
        </pc:spChg>
        <pc:spChg chg="mod">
          <ac:chgData name="Ana Kalezic" userId="c1385f6a-7cce-455b-a4ea-34a4475de1b6" providerId="ADAL" clId="{05003814-E328-4928-9D65-9CEDC8DC57A6}" dt="2021-10-25T08:44:53.035" v="4971" actId="1035"/>
          <ac:spMkLst>
            <pc:docMk/>
            <pc:sldMk cId="3790318796" sldId="539"/>
            <ac:spMk id="7" creationId="{4E237FF7-E551-4252-9588-BD9B920FED01}"/>
          </ac:spMkLst>
        </pc:spChg>
        <pc:spChg chg="mod">
          <ac:chgData name="Ana Kalezic" userId="c1385f6a-7cce-455b-a4ea-34a4475de1b6" providerId="ADAL" clId="{05003814-E328-4928-9D65-9CEDC8DC57A6}" dt="2021-10-25T08:52:27.953" v="5173" actId="20577"/>
          <ac:spMkLst>
            <pc:docMk/>
            <pc:sldMk cId="3790318796" sldId="539"/>
            <ac:spMk id="8" creationId="{0357C49D-79DE-4653-A21C-05AD7BA5E0FA}"/>
          </ac:spMkLst>
        </pc:spChg>
        <pc:picChg chg="add mod">
          <ac:chgData name="Ana Kalezic" userId="c1385f6a-7cce-455b-a4ea-34a4475de1b6" providerId="ADAL" clId="{05003814-E328-4928-9D65-9CEDC8DC57A6}" dt="2021-10-25T08:45:07.929" v="4980" actId="14100"/>
          <ac:picMkLst>
            <pc:docMk/>
            <pc:sldMk cId="3790318796" sldId="539"/>
            <ac:picMk id="5" creationId="{5B83E7B4-B3EF-47D1-A7A4-E8BC5CF88E5D}"/>
          </ac:picMkLst>
        </pc:picChg>
        <pc:picChg chg="del">
          <ac:chgData name="Ana Kalezic" userId="c1385f6a-7cce-455b-a4ea-34a4475de1b6" providerId="ADAL" clId="{05003814-E328-4928-9D65-9CEDC8DC57A6}" dt="2021-10-25T08:33:22.366" v="4786" actId="21"/>
          <ac:picMkLst>
            <pc:docMk/>
            <pc:sldMk cId="3790318796" sldId="539"/>
            <ac:picMk id="9" creationId="{B03FE350-F93B-4ECC-BB81-8B2DC92EF89A}"/>
          </ac:picMkLst>
        </pc:picChg>
      </pc:sldChg>
      <pc:sldMasterChg chg="delSldLayout">
        <pc:chgData name="Ana Kalezic" userId="c1385f6a-7cce-455b-a4ea-34a4475de1b6" providerId="ADAL" clId="{05003814-E328-4928-9D65-9CEDC8DC57A6}" dt="2021-10-24T17:15:24.410" v="3853" actId="2696"/>
        <pc:sldMasterMkLst>
          <pc:docMk/>
          <pc:sldMasterMk cId="4080258655" sldId="2147483648"/>
        </pc:sldMasterMkLst>
        <pc:sldLayoutChg chg="del">
          <pc:chgData name="Ana Kalezic" userId="c1385f6a-7cce-455b-a4ea-34a4475de1b6" providerId="ADAL" clId="{05003814-E328-4928-9D65-9CEDC8DC57A6}" dt="2021-10-24T17:15:24.410" v="3853" actId="2696"/>
          <pc:sldLayoutMkLst>
            <pc:docMk/>
            <pc:sldMasterMk cId="4080258655" sldId="2147483648"/>
            <pc:sldLayoutMk cId="4197602820" sldId="2147483660"/>
          </pc:sldLayoutMkLst>
        </pc:sldLayoutChg>
      </pc:sldMasterChg>
    </pc:docChg>
  </pc:docChgLst>
  <pc:docChgLst>
    <pc:chgData name="Ana Kalezic" userId="c1385f6a-7cce-455b-a4ea-34a4475de1b6" providerId="ADAL" clId="{B5139AF6-C9CD-4511-900B-221A4D05C022}"/>
    <pc:docChg chg="undo custSel addSld delSld modSld sldOrd">
      <pc:chgData name="Ana Kalezic" userId="c1385f6a-7cce-455b-a4ea-34a4475de1b6" providerId="ADAL" clId="{B5139AF6-C9CD-4511-900B-221A4D05C022}" dt="2021-10-15T13:21:15.509" v="2585" actId="20577"/>
      <pc:docMkLst>
        <pc:docMk/>
      </pc:docMkLst>
      <pc:sldChg chg="addSp delSp modSp new mod">
        <pc:chgData name="Ana Kalezic" userId="c1385f6a-7cce-455b-a4ea-34a4475de1b6" providerId="ADAL" clId="{B5139AF6-C9CD-4511-900B-221A4D05C022}" dt="2021-10-15T09:16:30.160" v="314" actId="20577"/>
        <pc:sldMkLst>
          <pc:docMk/>
          <pc:sldMk cId="2444925450" sldId="532"/>
        </pc:sldMkLst>
        <pc:spChg chg="del">
          <ac:chgData name="Ana Kalezic" userId="c1385f6a-7cce-455b-a4ea-34a4475de1b6" providerId="ADAL" clId="{B5139AF6-C9CD-4511-900B-221A4D05C022}" dt="2021-10-15T09:07:01.024" v="35" actId="21"/>
          <ac:spMkLst>
            <pc:docMk/>
            <pc:sldMk cId="2444925450" sldId="532"/>
            <ac:spMk id="2" creationId="{86FA51BA-1B63-4126-805E-8B2DB43D02C1}"/>
          </ac:spMkLst>
        </pc:spChg>
        <pc:spChg chg="del">
          <ac:chgData name="Ana Kalezic" userId="c1385f6a-7cce-455b-a4ea-34a4475de1b6" providerId="ADAL" clId="{B5139AF6-C9CD-4511-900B-221A4D05C022}" dt="2021-10-15T09:02:00.951" v="8" actId="21"/>
          <ac:spMkLst>
            <pc:docMk/>
            <pc:sldMk cId="2444925450" sldId="532"/>
            <ac:spMk id="3" creationId="{A97EF0D5-4614-41A7-90FA-DE85CDE4F2B6}"/>
          </ac:spMkLst>
        </pc:spChg>
        <pc:spChg chg="add mod">
          <ac:chgData name="Ana Kalezic" userId="c1385f6a-7cce-455b-a4ea-34a4475de1b6" providerId="ADAL" clId="{B5139AF6-C9CD-4511-900B-221A4D05C022}" dt="2021-10-15T09:10:50.061" v="169" actId="14100"/>
          <ac:spMkLst>
            <pc:docMk/>
            <pc:sldMk cId="2444925450" sldId="532"/>
            <ac:spMk id="11" creationId="{990C30E9-ED16-4120-BCAD-100ABA598AA3}"/>
          </ac:spMkLst>
        </pc:spChg>
        <pc:spChg chg="add mod">
          <ac:chgData name="Ana Kalezic" userId="c1385f6a-7cce-455b-a4ea-34a4475de1b6" providerId="ADAL" clId="{B5139AF6-C9CD-4511-900B-221A4D05C022}" dt="2021-10-15T09:16:30.160" v="314" actId="20577"/>
          <ac:spMkLst>
            <pc:docMk/>
            <pc:sldMk cId="2444925450" sldId="532"/>
            <ac:spMk id="12" creationId="{E7EB09AC-70C6-47BB-B42B-EDDCA2D1D780}"/>
          </ac:spMkLst>
        </pc:spChg>
        <pc:spChg chg="add mod">
          <ac:chgData name="Ana Kalezic" userId="c1385f6a-7cce-455b-a4ea-34a4475de1b6" providerId="ADAL" clId="{B5139AF6-C9CD-4511-900B-221A4D05C022}" dt="2021-10-15T09:07:05.727" v="36" actId="1076"/>
          <ac:spMkLst>
            <pc:docMk/>
            <pc:sldMk cId="2444925450" sldId="532"/>
            <ac:spMk id="13" creationId="{E021408A-DD63-46B3-874F-1B001D8D9C5C}"/>
          </ac:spMkLst>
        </pc:spChg>
        <pc:spChg chg="add mod">
          <ac:chgData name="Ana Kalezic" userId="c1385f6a-7cce-455b-a4ea-34a4475de1b6" providerId="ADAL" clId="{B5139AF6-C9CD-4511-900B-221A4D05C022}" dt="2021-10-15T09:15:54.248" v="270" actId="20577"/>
          <ac:spMkLst>
            <pc:docMk/>
            <pc:sldMk cId="2444925450" sldId="532"/>
            <ac:spMk id="14" creationId="{BA2FD6B6-8103-49FD-B918-690D92FE1A3B}"/>
          </ac:spMkLst>
        </pc:spChg>
        <pc:picChg chg="add del mod ord modCrop">
          <ac:chgData name="Ana Kalezic" userId="c1385f6a-7cce-455b-a4ea-34a4475de1b6" providerId="ADAL" clId="{B5139AF6-C9CD-4511-900B-221A4D05C022}" dt="2021-10-15T09:14:51.944" v="248" actId="21"/>
          <ac:picMkLst>
            <pc:docMk/>
            <pc:sldMk cId="2444925450" sldId="532"/>
            <ac:picMk id="5" creationId="{0E2C1AE9-9642-4061-9C26-A8AE4135C801}"/>
          </ac:picMkLst>
        </pc:picChg>
        <pc:picChg chg="add mod">
          <ac:chgData name="Ana Kalezic" userId="c1385f6a-7cce-455b-a4ea-34a4475de1b6" providerId="ADAL" clId="{B5139AF6-C9CD-4511-900B-221A4D05C022}" dt="2021-10-15T09:04:06.539" v="14"/>
          <ac:picMkLst>
            <pc:docMk/>
            <pc:sldMk cId="2444925450" sldId="532"/>
            <ac:picMk id="6" creationId="{3A9B1190-048D-4F57-A2E0-66D4004064E3}"/>
          </ac:picMkLst>
        </pc:picChg>
        <pc:picChg chg="add del mod ord modCrop">
          <ac:chgData name="Ana Kalezic" userId="c1385f6a-7cce-455b-a4ea-34a4475de1b6" providerId="ADAL" clId="{B5139AF6-C9CD-4511-900B-221A4D05C022}" dt="2021-10-15T09:14:51.944" v="248" actId="21"/>
          <ac:picMkLst>
            <pc:docMk/>
            <pc:sldMk cId="2444925450" sldId="532"/>
            <ac:picMk id="8" creationId="{56809352-5706-403F-985A-4B425B28A427}"/>
          </ac:picMkLst>
        </pc:picChg>
        <pc:picChg chg="add mod ord modCrop">
          <ac:chgData name="Ana Kalezic" userId="c1385f6a-7cce-455b-a4ea-34a4475de1b6" providerId="ADAL" clId="{B5139AF6-C9CD-4511-900B-221A4D05C022}" dt="2021-10-15T09:15:30.854" v="258" actId="1076"/>
          <ac:picMkLst>
            <pc:docMk/>
            <pc:sldMk cId="2444925450" sldId="532"/>
            <ac:picMk id="10" creationId="{00224F38-4C05-4F35-ADCD-48C70277DE25}"/>
          </ac:picMkLst>
        </pc:picChg>
      </pc:sldChg>
      <pc:sldChg chg="addSp delSp modSp new mod">
        <pc:chgData name="Ana Kalezic" userId="c1385f6a-7cce-455b-a4ea-34a4475de1b6" providerId="ADAL" clId="{B5139AF6-C9CD-4511-900B-221A4D05C022}" dt="2021-10-15T10:51:42.465" v="759" actId="20577"/>
        <pc:sldMkLst>
          <pc:docMk/>
          <pc:sldMk cId="3203066226" sldId="533"/>
        </pc:sldMkLst>
        <pc:spChg chg="del">
          <ac:chgData name="Ana Kalezic" userId="c1385f6a-7cce-455b-a4ea-34a4475de1b6" providerId="ADAL" clId="{B5139AF6-C9CD-4511-900B-221A4D05C022}" dt="2021-10-15T09:37:11.310" v="315"/>
          <ac:spMkLst>
            <pc:docMk/>
            <pc:sldMk cId="3203066226" sldId="533"/>
            <ac:spMk id="2" creationId="{C5576B46-9D7D-4E62-82BE-70C098356FC4}"/>
          </ac:spMkLst>
        </pc:spChg>
        <pc:spChg chg="del">
          <ac:chgData name="Ana Kalezic" userId="c1385f6a-7cce-455b-a4ea-34a4475de1b6" providerId="ADAL" clId="{B5139AF6-C9CD-4511-900B-221A4D05C022}" dt="2021-10-15T09:39:18.048" v="365" actId="21"/>
          <ac:spMkLst>
            <pc:docMk/>
            <pc:sldMk cId="3203066226" sldId="533"/>
            <ac:spMk id="3" creationId="{78BD64F7-6345-480F-9EBC-75CDF1B974B8}"/>
          </ac:spMkLst>
        </pc:spChg>
        <pc:spChg chg="add mod">
          <ac:chgData name="Ana Kalezic" userId="c1385f6a-7cce-455b-a4ea-34a4475de1b6" providerId="ADAL" clId="{B5139AF6-C9CD-4511-900B-221A4D05C022}" dt="2021-10-15T09:37:11.310" v="315"/>
          <ac:spMkLst>
            <pc:docMk/>
            <pc:sldMk cId="3203066226" sldId="533"/>
            <ac:spMk id="4" creationId="{A224889D-B597-4663-B9E2-4CF01A298979}"/>
          </ac:spMkLst>
        </pc:spChg>
        <pc:spChg chg="add mod">
          <ac:chgData name="Ana Kalezic" userId="c1385f6a-7cce-455b-a4ea-34a4475de1b6" providerId="ADAL" clId="{B5139AF6-C9CD-4511-900B-221A4D05C022}" dt="2021-10-15T09:39:41.644" v="368" actId="20577"/>
          <ac:spMkLst>
            <pc:docMk/>
            <pc:sldMk cId="3203066226" sldId="533"/>
            <ac:spMk id="5" creationId="{5A015DD8-58EE-4354-B7AC-B3456D64B52B}"/>
          </ac:spMkLst>
        </pc:spChg>
        <pc:spChg chg="add mod">
          <ac:chgData name="Ana Kalezic" userId="c1385f6a-7cce-455b-a4ea-34a4475de1b6" providerId="ADAL" clId="{B5139AF6-C9CD-4511-900B-221A4D05C022}" dt="2021-10-15T09:41:56.113" v="393"/>
          <ac:spMkLst>
            <pc:docMk/>
            <pc:sldMk cId="3203066226" sldId="533"/>
            <ac:spMk id="12" creationId="{74170434-AB2A-4A17-8711-BCAFF83B8EA1}"/>
          </ac:spMkLst>
        </pc:spChg>
        <pc:spChg chg="add mod">
          <ac:chgData name="Ana Kalezic" userId="c1385f6a-7cce-455b-a4ea-34a4475de1b6" providerId="ADAL" clId="{B5139AF6-C9CD-4511-900B-221A4D05C022}" dt="2021-10-15T10:51:42.465" v="759" actId="20577"/>
          <ac:spMkLst>
            <pc:docMk/>
            <pc:sldMk cId="3203066226" sldId="533"/>
            <ac:spMk id="13" creationId="{28E5F76E-C000-4F0A-BB5F-A97C3EE98B08}"/>
          </ac:spMkLst>
        </pc:spChg>
        <pc:picChg chg="add mod modCrop">
          <ac:chgData name="Ana Kalezic" userId="c1385f6a-7cce-455b-a4ea-34a4475de1b6" providerId="ADAL" clId="{B5139AF6-C9CD-4511-900B-221A4D05C022}" dt="2021-10-15T09:44:06.963" v="420" actId="1038"/>
          <ac:picMkLst>
            <pc:docMk/>
            <pc:sldMk cId="3203066226" sldId="533"/>
            <ac:picMk id="7" creationId="{E4C85B1C-7782-441E-A389-73F92A0F4212}"/>
          </ac:picMkLst>
        </pc:picChg>
        <pc:picChg chg="add mod">
          <ac:chgData name="Ana Kalezic" userId="c1385f6a-7cce-455b-a4ea-34a4475de1b6" providerId="ADAL" clId="{B5139AF6-C9CD-4511-900B-221A4D05C022}" dt="2021-10-15T09:43:30.893" v="414" actId="1038"/>
          <ac:picMkLst>
            <pc:docMk/>
            <pc:sldMk cId="3203066226" sldId="533"/>
            <ac:picMk id="9" creationId="{6F5ADA81-0374-4621-AA4F-76A0E03DAC3C}"/>
          </ac:picMkLst>
        </pc:picChg>
        <pc:picChg chg="add mod">
          <ac:chgData name="Ana Kalezic" userId="c1385f6a-7cce-455b-a4ea-34a4475de1b6" providerId="ADAL" clId="{B5139AF6-C9CD-4511-900B-221A4D05C022}" dt="2021-10-15T09:42:41.176" v="407" actId="1037"/>
          <ac:picMkLst>
            <pc:docMk/>
            <pc:sldMk cId="3203066226" sldId="533"/>
            <ac:picMk id="11" creationId="{C9063BB6-66BC-4B0A-97FA-54C063DBFABD}"/>
          </ac:picMkLst>
        </pc:picChg>
        <pc:picChg chg="add mod">
          <ac:chgData name="Ana Kalezic" userId="c1385f6a-7cce-455b-a4ea-34a4475de1b6" providerId="ADAL" clId="{B5139AF6-C9CD-4511-900B-221A4D05C022}" dt="2021-10-15T09:44:15.656" v="421"/>
          <ac:picMkLst>
            <pc:docMk/>
            <pc:sldMk cId="3203066226" sldId="533"/>
            <ac:picMk id="14" creationId="{359CC4D6-8E53-48C7-8FC6-44C1EC4164D8}"/>
          </ac:picMkLst>
        </pc:picChg>
      </pc:sldChg>
      <pc:sldChg chg="addSp delSp modSp new mod">
        <pc:chgData name="Ana Kalezic" userId="c1385f6a-7cce-455b-a4ea-34a4475de1b6" providerId="ADAL" clId="{B5139AF6-C9CD-4511-900B-221A4D05C022}" dt="2021-10-15T13:18:37.454" v="2573" actId="14100"/>
        <pc:sldMkLst>
          <pc:docMk/>
          <pc:sldMk cId="1575999240" sldId="534"/>
        </pc:sldMkLst>
        <pc:spChg chg="del">
          <ac:chgData name="Ana Kalezic" userId="c1385f6a-7cce-455b-a4ea-34a4475de1b6" providerId="ADAL" clId="{B5139AF6-C9CD-4511-900B-221A4D05C022}" dt="2021-10-15T09:45:41.761" v="422" actId="21"/>
          <ac:spMkLst>
            <pc:docMk/>
            <pc:sldMk cId="1575999240" sldId="534"/>
            <ac:spMk id="2" creationId="{47E8C4C5-76BE-4447-B938-7BD1996F2228}"/>
          </ac:spMkLst>
        </pc:spChg>
        <pc:spChg chg="del">
          <ac:chgData name="Ana Kalezic" userId="c1385f6a-7cce-455b-a4ea-34a4475de1b6" providerId="ADAL" clId="{B5139AF6-C9CD-4511-900B-221A4D05C022}" dt="2021-10-15T09:45:43.589" v="423" actId="21"/>
          <ac:spMkLst>
            <pc:docMk/>
            <pc:sldMk cId="1575999240" sldId="534"/>
            <ac:spMk id="3" creationId="{E5D63270-18FA-4236-AB19-7DFD13D10164}"/>
          </ac:spMkLst>
        </pc:spChg>
        <pc:spChg chg="add mod">
          <ac:chgData name="Ana Kalezic" userId="c1385f6a-7cce-455b-a4ea-34a4475de1b6" providerId="ADAL" clId="{B5139AF6-C9CD-4511-900B-221A4D05C022}" dt="2021-10-15T09:45:55.194" v="424"/>
          <ac:spMkLst>
            <pc:docMk/>
            <pc:sldMk cId="1575999240" sldId="534"/>
            <ac:spMk id="4" creationId="{AB21BAEE-6117-4A98-915D-5B0B2185F881}"/>
          </ac:spMkLst>
        </pc:spChg>
        <pc:spChg chg="add mod">
          <ac:chgData name="Ana Kalezic" userId="c1385f6a-7cce-455b-a4ea-34a4475de1b6" providerId="ADAL" clId="{B5139AF6-C9CD-4511-900B-221A4D05C022}" dt="2021-10-15T09:47:07.830" v="470" actId="20577"/>
          <ac:spMkLst>
            <pc:docMk/>
            <pc:sldMk cId="1575999240" sldId="534"/>
            <ac:spMk id="5" creationId="{F187F035-7863-41F5-AEB2-5C01D61F4669}"/>
          </ac:spMkLst>
        </pc:spChg>
        <pc:spChg chg="add mod">
          <ac:chgData name="Ana Kalezic" userId="c1385f6a-7cce-455b-a4ea-34a4475de1b6" providerId="ADAL" clId="{B5139AF6-C9CD-4511-900B-221A4D05C022}" dt="2021-10-15T09:52:45.352" v="565"/>
          <ac:spMkLst>
            <pc:docMk/>
            <pc:sldMk cId="1575999240" sldId="534"/>
            <ac:spMk id="17" creationId="{A816EC0B-8D86-4E9A-B6F1-6732C7E8FF8B}"/>
          </ac:spMkLst>
        </pc:spChg>
        <pc:spChg chg="add mod">
          <ac:chgData name="Ana Kalezic" userId="c1385f6a-7cce-455b-a4ea-34a4475de1b6" providerId="ADAL" clId="{B5139AF6-C9CD-4511-900B-221A4D05C022}" dt="2021-10-15T09:54:19.534" v="612" actId="20577"/>
          <ac:spMkLst>
            <pc:docMk/>
            <pc:sldMk cId="1575999240" sldId="534"/>
            <ac:spMk id="18" creationId="{10F89596-FC75-4715-9925-91E618C53D0E}"/>
          </ac:spMkLst>
        </pc:spChg>
        <pc:picChg chg="add mod">
          <ac:chgData name="Ana Kalezic" userId="c1385f6a-7cce-455b-a4ea-34a4475de1b6" providerId="ADAL" clId="{B5139AF6-C9CD-4511-900B-221A4D05C022}" dt="2021-10-15T09:45:55.194" v="424"/>
          <ac:picMkLst>
            <pc:docMk/>
            <pc:sldMk cId="1575999240" sldId="534"/>
            <ac:picMk id="6" creationId="{E7D46530-A18D-4EF3-AAB6-2FFF18ED4F0A}"/>
          </ac:picMkLst>
        </pc:picChg>
        <pc:picChg chg="add mod">
          <ac:chgData name="Ana Kalezic" userId="c1385f6a-7cce-455b-a4ea-34a4475de1b6" providerId="ADAL" clId="{B5139AF6-C9CD-4511-900B-221A4D05C022}" dt="2021-10-15T10:43:22.541" v="626" actId="1038"/>
          <ac:picMkLst>
            <pc:docMk/>
            <pc:sldMk cId="1575999240" sldId="534"/>
            <ac:picMk id="8" creationId="{8086FB67-1B3D-48FB-95F2-717D2794AFEF}"/>
          </ac:picMkLst>
        </pc:picChg>
        <pc:picChg chg="add del mod">
          <ac:chgData name="Ana Kalezic" userId="c1385f6a-7cce-455b-a4ea-34a4475de1b6" providerId="ADAL" clId="{B5139AF6-C9CD-4511-900B-221A4D05C022}" dt="2021-10-15T09:50:01.183" v="513" actId="21"/>
          <ac:picMkLst>
            <pc:docMk/>
            <pc:sldMk cId="1575999240" sldId="534"/>
            <ac:picMk id="10" creationId="{CC1497B6-EF3A-454B-AF6B-0C935568620F}"/>
          </ac:picMkLst>
        </pc:picChg>
        <pc:picChg chg="add mod">
          <ac:chgData name="Ana Kalezic" userId="c1385f6a-7cce-455b-a4ea-34a4475de1b6" providerId="ADAL" clId="{B5139AF6-C9CD-4511-900B-221A4D05C022}" dt="2021-10-15T13:18:27.500" v="2570" actId="14100"/>
          <ac:picMkLst>
            <pc:docMk/>
            <pc:sldMk cId="1575999240" sldId="534"/>
            <ac:picMk id="12" creationId="{0F88E409-1E94-4E47-ABE7-71C36B26992B}"/>
          </ac:picMkLst>
        </pc:picChg>
        <pc:picChg chg="add mod modCrop">
          <ac:chgData name="Ana Kalezic" userId="c1385f6a-7cce-455b-a4ea-34a4475de1b6" providerId="ADAL" clId="{B5139AF6-C9CD-4511-900B-221A4D05C022}" dt="2021-10-15T13:18:37.454" v="2573" actId="14100"/>
          <ac:picMkLst>
            <pc:docMk/>
            <pc:sldMk cId="1575999240" sldId="534"/>
            <ac:picMk id="14" creationId="{9C1A4370-69FA-4DA3-BF03-A2A1B18C0DE0}"/>
          </ac:picMkLst>
        </pc:picChg>
        <pc:picChg chg="add mod modCrop">
          <ac:chgData name="Ana Kalezic" userId="c1385f6a-7cce-455b-a4ea-34a4475de1b6" providerId="ADAL" clId="{B5139AF6-C9CD-4511-900B-221A4D05C022}" dt="2021-10-15T13:18:31.998" v="2571" actId="14100"/>
          <ac:picMkLst>
            <pc:docMk/>
            <pc:sldMk cId="1575999240" sldId="534"/>
            <ac:picMk id="16" creationId="{545FC9CC-2BC2-44A3-B275-2261D31662B9}"/>
          </ac:picMkLst>
        </pc:picChg>
        <pc:picChg chg="add del mod">
          <ac:chgData name="Ana Kalezic" userId="c1385f6a-7cce-455b-a4ea-34a4475de1b6" providerId="ADAL" clId="{B5139AF6-C9CD-4511-900B-221A4D05C022}" dt="2021-10-15T11:16:41.187" v="1141" actId="21"/>
          <ac:picMkLst>
            <pc:docMk/>
            <pc:sldMk cId="1575999240" sldId="534"/>
            <ac:picMk id="19" creationId="{8401BD18-2DF9-4A00-AF04-716A24BB9F90}"/>
          </ac:picMkLst>
        </pc:picChg>
      </pc:sldChg>
      <pc:sldChg chg="addSp delSp modSp new add del mod">
        <pc:chgData name="Ana Kalezic" userId="c1385f6a-7cce-455b-a4ea-34a4475de1b6" providerId="ADAL" clId="{B5139AF6-C9CD-4511-900B-221A4D05C022}" dt="2021-10-15T12:36:18.544" v="2465" actId="2696"/>
        <pc:sldMkLst>
          <pc:docMk/>
          <pc:sldMk cId="157947197" sldId="535"/>
        </pc:sldMkLst>
        <pc:spChg chg="mod">
          <ac:chgData name="Ana Kalezic" userId="c1385f6a-7cce-455b-a4ea-34a4475de1b6" providerId="ADAL" clId="{B5139AF6-C9CD-4511-900B-221A4D05C022}" dt="2021-10-15T10:45:58.820" v="642" actId="20577"/>
          <ac:spMkLst>
            <pc:docMk/>
            <pc:sldMk cId="157947197" sldId="535"/>
            <ac:spMk id="2" creationId="{E221F752-ADE4-4077-8070-E704A2BCE043}"/>
          </ac:spMkLst>
        </pc:spChg>
        <pc:spChg chg="del">
          <ac:chgData name="Ana Kalezic" userId="c1385f6a-7cce-455b-a4ea-34a4475de1b6" providerId="ADAL" clId="{B5139AF6-C9CD-4511-900B-221A4D05C022}" dt="2021-10-15T10:45:47.545" v="633" actId="21"/>
          <ac:spMkLst>
            <pc:docMk/>
            <pc:sldMk cId="157947197" sldId="535"/>
            <ac:spMk id="3" creationId="{A391468F-ADCF-435D-A8FF-F17AE210A44A}"/>
          </ac:spMkLst>
        </pc:spChg>
        <pc:spChg chg="add mod">
          <ac:chgData name="Ana Kalezic" userId="c1385f6a-7cce-455b-a4ea-34a4475de1b6" providerId="ADAL" clId="{B5139AF6-C9CD-4511-900B-221A4D05C022}" dt="2021-10-15T10:47:04.224" v="683" actId="20577"/>
          <ac:spMkLst>
            <pc:docMk/>
            <pc:sldMk cId="157947197" sldId="535"/>
            <ac:spMk id="7" creationId="{CB488D74-A29E-402F-B373-07EC28217BE9}"/>
          </ac:spMkLst>
        </pc:spChg>
        <pc:spChg chg="add mod">
          <ac:chgData name="Ana Kalezic" userId="c1385f6a-7cce-455b-a4ea-34a4475de1b6" providerId="ADAL" clId="{B5139AF6-C9CD-4511-900B-221A4D05C022}" dt="2021-10-15T10:48:00.206" v="689"/>
          <ac:spMkLst>
            <pc:docMk/>
            <pc:sldMk cId="157947197" sldId="535"/>
            <ac:spMk id="10" creationId="{29B067A4-C537-407B-B472-2A7841A87114}"/>
          </ac:spMkLst>
        </pc:spChg>
        <pc:spChg chg="add mod">
          <ac:chgData name="Ana Kalezic" userId="c1385f6a-7cce-455b-a4ea-34a4475de1b6" providerId="ADAL" clId="{B5139AF6-C9CD-4511-900B-221A4D05C022}" dt="2021-10-15T10:51:31.199" v="755" actId="20577"/>
          <ac:spMkLst>
            <pc:docMk/>
            <pc:sldMk cId="157947197" sldId="535"/>
            <ac:spMk id="11" creationId="{9D813435-C660-4BDE-BD82-C8EABD1889AE}"/>
          </ac:spMkLst>
        </pc:spChg>
        <pc:picChg chg="add mod">
          <ac:chgData name="Ana Kalezic" userId="c1385f6a-7cce-455b-a4ea-34a4475de1b6" providerId="ADAL" clId="{B5139AF6-C9CD-4511-900B-221A4D05C022}" dt="2021-10-15T10:50:15.908" v="731" actId="1035"/>
          <ac:picMkLst>
            <pc:docMk/>
            <pc:sldMk cId="157947197" sldId="535"/>
            <ac:picMk id="5" creationId="{691F48E9-3861-488F-AFA6-8D77553FF984}"/>
          </ac:picMkLst>
        </pc:picChg>
        <pc:picChg chg="add mod">
          <ac:chgData name="Ana Kalezic" userId="c1385f6a-7cce-455b-a4ea-34a4475de1b6" providerId="ADAL" clId="{B5139AF6-C9CD-4511-900B-221A4D05C022}" dt="2021-10-15T10:46:08.138" v="643"/>
          <ac:picMkLst>
            <pc:docMk/>
            <pc:sldMk cId="157947197" sldId="535"/>
            <ac:picMk id="6" creationId="{46613724-AA0B-4728-BBE0-D9EFDCE22CF3}"/>
          </ac:picMkLst>
        </pc:picChg>
        <pc:picChg chg="add mod modCrop">
          <ac:chgData name="Ana Kalezic" userId="c1385f6a-7cce-455b-a4ea-34a4475de1b6" providerId="ADAL" clId="{B5139AF6-C9CD-4511-900B-221A4D05C022}" dt="2021-10-15T10:50:00.997" v="717" actId="1037"/>
          <ac:picMkLst>
            <pc:docMk/>
            <pc:sldMk cId="157947197" sldId="535"/>
            <ac:picMk id="9" creationId="{4919466B-2DA1-4F3A-A018-915E57A6D3CD}"/>
          </ac:picMkLst>
        </pc:picChg>
        <pc:picChg chg="add mod modCrop">
          <ac:chgData name="Ana Kalezic" userId="c1385f6a-7cce-455b-a4ea-34a4475de1b6" providerId="ADAL" clId="{B5139AF6-C9CD-4511-900B-221A4D05C022}" dt="2021-10-15T10:53:27.380" v="781" actId="14100"/>
          <ac:picMkLst>
            <pc:docMk/>
            <pc:sldMk cId="157947197" sldId="535"/>
            <ac:picMk id="13" creationId="{7C6AB9FE-0026-4FC2-9497-CB701BF28C00}"/>
          </ac:picMkLst>
        </pc:picChg>
        <pc:picChg chg="add mod">
          <ac:chgData name="Ana Kalezic" userId="c1385f6a-7cce-455b-a4ea-34a4475de1b6" providerId="ADAL" clId="{B5139AF6-C9CD-4511-900B-221A4D05C022}" dt="2021-10-15T10:52:55.185" v="777" actId="14100"/>
          <ac:picMkLst>
            <pc:docMk/>
            <pc:sldMk cId="157947197" sldId="535"/>
            <ac:picMk id="15" creationId="{458DD23C-C9DF-430B-9A06-BE946E652CA5}"/>
          </ac:picMkLst>
        </pc:picChg>
      </pc:sldChg>
      <pc:sldChg chg="addSp delSp modSp new mod">
        <pc:chgData name="Ana Kalezic" userId="c1385f6a-7cce-455b-a4ea-34a4475de1b6" providerId="ADAL" clId="{B5139AF6-C9CD-4511-900B-221A4D05C022}" dt="2021-10-15T12:30:09.859" v="2446" actId="20578"/>
        <pc:sldMkLst>
          <pc:docMk/>
          <pc:sldMk cId="1645863535" sldId="536"/>
        </pc:sldMkLst>
        <pc:spChg chg="mod">
          <ac:chgData name="Ana Kalezic" userId="c1385f6a-7cce-455b-a4ea-34a4475de1b6" providerId="ADAL" clId="{B5139AF6-C9CD-4511-900B-221A4D05C022}" dt="2021-10-15T10:56:08.590" v="798" actId="20577"/>
          <ac:spMkLst>
            <pc:docMk/>
            <pc:sldMk cId="1645863535" sldId="536"/>
            <ac:spMk id="2" creationId="{DA6783BE-29AB-4724-8EE7-656FBA4B32EF}"/>
          </ac:spMkLst>
        </pc:spChg>
        <pc:spChg chg="del">
          <ac:chgData name="Ana Kalezic" userId="c1385f6a-7cce-455b-a4ea-34a4475de1b6" providerId="ADAL" clId="{B5139AF6-C9CD-4511-900B-221A4D05C022}" dt="2021-10-15T10:57:08.600" v="864" actId="21"/>
          <ac:spMkLst>
            <pc:docMk/>
            <pc:sldMk cId="1645863535" sldId="536"/>
            <ac:spMk id="3" creationId="{7C37A6CD-8631-4239-9882-B21B7903BAA5}"/>
          </ac:spMkLst>
        </pc:spChg>
        <pc:spChg chg="add del mod">
          <ac:chgData name="Ana Kalezic" userId="c1385f6a-7cce-455b-a4ea-34a4475de1b6" providerId="ADAL" clId="{B5139AF6-C9CD-4511-900B-221A4D05C022}" dt="2021-10-15T10:56:00.471" v="785" actId="21"/>
          <ac:spMkLst>
            <pc:docMk/>
            <pc:sldMk cId="1645863535" sldId="536"/>
            <ac:spMk id="4" creationId="{D9B70824-85A3-4752-9C0B-E21B0AFE65E8}"/>
          </ac:spMkLst>
        </pc:spChg>
        <pc:spChg chg="add del mod">
          <ac:chgData name="Ana Kalezic" userId="c1385f6a-7cce-455b-a4ea-34a4475de1b6" providerId="ADAL" clId="{B5139AF6-C9CD-4511-900B-221A4D05C022}" dt="2021-10-15T10:57:01.730" v="863" actId="20577"/>
          <ac:spMkLst>
            <pc:docMk/>
            <pc:sldMk cId="1645863535" sldId="536"/>
            <ac:spMk id="5" creationId="{D449C695-FED9-4525-98BF-CEF5B5F50B1C}"/>
          </ac:spMkLst>
        </pc:spChg>
        <pc:spChg chg="add mod">
          <ac:chgData name="Ana Kalezic" userId="c1385f6a-7cce-455b-a4ea-34a4475de1b6" providerId="ADAL" clId="{B5139AF6-C9CD-4511-900B-221A4D05C022}" dt="2021-10-15T10:59:26.169" v="894"/>
          <ac:spMkLst>
            <pc:docMk/>
            <pc:sldMk cId="1645863535" sldId="536"/>
            <ac:spMk id="13" creationId="{B396E726-CA4A-4A60-8B4E-834E9E3CB41B}"/>
          </ac:spMkLst>
        </pc:spChg>
        <pc:spChg chg="add mod">
          <ac:chgData name="Ana Kalezic" userId="c1385f6a-7cce-455b-a4ea-34a4475de1b6" providerId="ADAL" clId="{B5139AF6-C9CD-4511-900B-221A4D05C022}" dt="2021-10-15T12:30:09.859" v="2446" actId="20578"/>
          <ac:spMkLst>
            <pc:docMk/>
            <pc:sldMk cId="1645863535" sldId="536"/>
            <ac:spMk id="14" creationId="{43EFB5A4-FCA0-4923-8DFE-0A3962B5751B}"/>
          </ac:spMkLst>
        </pc:spChg>
        <pc:picChg chg="add mod">
          <ac:chgData name="Ana Kalezic" userId="c1385f6a-7cce-455b-a4ea-34a4475de1b6" providerId="ADAL" clId="{B5139AF6-C9CD-4511-900B-221A4D05C022}" dt="2021-10-15T10:57:18.604" v="865"/>
          <ac:picMkLst>
            <pc:docMk/>
            <pc:sldMk cId="1645863535" sldId="536"/>
            <ac:picMk id="6" creationId="{7CA68292-9934-4364-85F2-1F01BC79B5BB}"/>
          </ac:picMkLst>
        </pc:picChg>
        <pc:picChg chg="add mod modCrop">
          <ac:chgData name="Ana Kalezic" userId="c1385f6a-7cce-455b-a4ea-34a4475de1b6" providerId="ADAL" clId="{B5139AF6-C9CD-4511-900B-221A4D05C022}" dt="2021-10-15T11:00:47.937" v="907" actId="1038"/>
          <ac:picMkLst>
            <pc:docMk/>
            <pc:sldMk cId="1645863535" sldId="536"/>
            <ac:picMk id="8" creationId="{5704CEA6-9FE0-43CC-80E8-D007E7C2BD09}"/>
          </ac:picMkLst>
        </pc:picChg>
        <pc:picChg chg="add del mod">
          <ac:chgData name="Ana Kalezic" userId="c1385f6a-7cce-455b-a4ea-34a4475de1b6" providerId="ADAL" clId="{B5139AF6-C9CD-4511-900B-221A4D05C022}" dt="2021-10-15T10:58:34.255" v="876" actId="21"/>
          <ac:picMkLst>
            <pc:docMk/>
            <pc:sldMk cId="1645863535" sldId="536"/>
            <ac:picMk id="10" creationId="{1228F31C-A229-457A-8201-EE64CDC10570}"/>
          </ac:picMkLst>
        </pc:picChg>
        <pc:picChg chg="add mod modCrop">
          <ac:chgData name="Ana Kalezic" userId="c1385f6a-7cce-455b-a4ea-34a4475de1b6" providerId="ADAL" clId="{B5139AF6-C9CD-4511-900B-221A4D05C022}" dt="2021-10-15T11:02:32.998" v="916" actId="1036"/>
          <ac:picMkLst>
            <pc:docMk/>
            <pc:sldMk cId="1645863535" sldId="536"/>
            <ac:picMk id="12" creationId="{37885651-07D9-42D8-A66A-FC0832552DC1}"/>
          </ac:picMkLst>
        </pc:picChg>
      </pc:sldChg>
      <pc:sldChg chg="addSp delSp modSp new mod">
        <pc:chgData name="Ana Kalezic" userId="c1385f6a-7cce-455b-a4ea-34a4475de1b6" providerId="ADAL" clId="{B5139AF6-C9CD-4511-900B-221A4D05C022}" dt="2021-10-15T11:07:30.543" v="1036" actId="14100"/>
        <pc:sldMkLst>
          <pc:docMk/>
          <pc:sldMk cId="234930540" sldId="537"/>
        </pc:sldMkLst>
        <pc:spChg chg="mod">
          <ac:chgData name="Ana Kalezic" userId="c1385f6a-7cce-455b-a4ea-34a4475de1b6" providerId="ADAL" clId="{B5139AF6-C9CD-4511-900B-221A4D05C022}" dt="2021-10-15T11:02:43.223" v="923" actId="20577"/>
          <ac:spMkLst>
            <pc:docMk/>
            <pc:sldMk cId="234930540" sldId="537"/>
            <ac:spMk id="2" creationId="{0C3A1BE4-72E2-4B53-AA7A-7665AC93913C}"/>
          </ac:spMkLst>
        </pc:spChg>
        <pc:spChg chg="del">
          <ac:chgData name="Ana Kalezic" userId="c1385f6a-7cce-455b-a4ea-34a4475de1b6" providerId="ADAL" clId="{B5139AF6-C9CD-4511-900B-221A4D05C022}" dt="2021-10-15T11:03:08.721" v="926" actId="21"/>
          <ac:spMkLst>
            <pc:docMk/>
            <pc:sldMk cId="234930540" sldId="537"/>
            <ac:spMk id="3" creationId="{DA2C2510-0C77-474A-A0FB-4C48B2D97299}"/>
          </ac:spMkLst>
        </pc:spChg>
        <pc:spChg chg="add mod">
          <ac:chgData name="Ana Kalezic" userId="c1385f6a-7cce-455b-a4ea-34a4475de1b6" providerId="ADAL" clId="{B5139AF6-C9CD-4511-900B-221A4D05C022}" dt="2021-10-15T11:03:05.986" v="925"/>
          <ac:spMkLst>
            <pc:docMk/>
            <pc:sldMk cId="234930540" sldId="537"/>
            <ac:spMk id="5" creationId="{748ECC39-2CD6-4BDB-B5C2-6BC818032BB1}"/>
          </ac:spMkLst>
        </pc:spChg>
        <pc:spChg chg="add mod">
          <ac:chgData name="Ana Kalezic" userId="c1385f6a-7cce-455b-a4ea-34a4475de1b6" providerId="ADAL" clId="{B5139AF6-C9CD-4511-900B-221A4D05C022}" dt="2021-10-15T11:04:31.075" v="985" actId="20577"/>
          <ac:spMkLst>
            <pc:docMk/>
            <pc:sldMk cId="234930540" sldId="537"/>
            <ac:spMk id="6" creationId="{ED315862-AC15-4AEF-A0B4-EA5738065545}"/>
          </ac:spMkLst>
        </pc:spChg>
        <pc:spChg chg="add mod">
          <ac:chgData name="Ana Kalezic" userId="c1385f6a-7cce-455b-a4ea-34a4475de1b6" providerId="ADAL" clId="{B5139AF6-C9CD-4511-900B-221A4D05C022}" dt="2021-10-15T11:04:10.323" v="981" actId="20577"/>
          <ac:spMkLst>
            <pc:docMk/>
            <pc:sldMk cId="234930540" sldId="537"/>
            <ac:spMk id="7" creationId="{E34B9875-FCAE-4FC7-A57D-B8D65B83017D}"/>
          </ac:spMkLst>
        </pc:spChg>
        <pc:picChg chg="add mod">
          <ac:chgData name="Ana Kalezic" userId="c1385f6a-7cce-455b-a4ea-34a4475de1b6" providerId="ADAL" clId="{B5139AF6-C9CD-4511-900B-221A4D05C022}" dt="2021-10-15T11:02:51.521" v="924"/>
          <ac:picMkLst>
            <pc:docMk/>
            <pc:sldMk cId="234930540" sldId="537"/>
            <ac:picMk id="4" creationId="{6E2AAB5D-83DE-41CF-AFAF-CE237F468C53}"/>
          </ac:picMkLst>
        </pc:picChg>
        <pc:picChg chg="add mod modCrop">
          <ac:chgData name="Ana Kalezic" userId="c1385f6a-7cce-455b-a4ea-34a4475de1b6" providerId="ADAL" clId="{B5139AF6-C9CD-4511-900B-221A4D05C022}" dt="2021-10-15T11:07:30.543" v="1036" actId="14100"/>
          <ac:picMkLst>
            <pc:docMk/>
            <pc:sldMk cId="234930540" sldId="537"/>
            <ac:picMk id="9" creationId="{887C7974-ACD4-4BED-8696-33D4AA184A94}"/>
          </ac:picMkLst>
        </pc:picChg>
        <pc:picChg chg="add mod modCrop">
          <ac:chgData name="Ana Kalezic" userId="c1385f6a-7cce-455b-a4ea-34a4475de1b6" providerId="ADAL" clId="{B5139AF6-C9CD-4511-900B-221A4D05C022}" dt="2021-10-15T11:06:57.136" v="1008" actId="1076"/>
          <ac:picMkLst>
            <pc:docMk/>
            <pc:sldMk cId="234930540" sldId="537"/>
            <ac:picMk id="11" creationId="{57D162A3-0324-4D02-9CC7-25B60F41EC9B}"/>
          </ac:picMkLst>
        </pc:picChg>
      </pc:sldChg>
      <pc:sldChg chg="addSp delSp modSp new mod">
        <pc:chgData name="Ana Kalezic" userId="c1385f6a-7cce-455b-a4ea-34a4475de1b6" providerId="ADAL" clId="{B5139AF6-C9CD-4511-900B-221A4D05C022}" dt="2021-10-15T12:02:55.042" v="2033" actId="1036"/>
        <pc:sldMkLst>
          <pc:docMk/>
          <pc:sldMk cId="900136490" sldId="538"/>
        </pc:sldMkLst>
        <pc:spChg chg="mod">
          <ac:chgData name="Ana Kalezic" userId="c1385f6a-7cce-455b-a4ea-34a4475de1b6" providerId="ADAL" clId="{B5139AF6-C9CD-4511-900B-221A4D05C022}" dt="2021-10-15T11:09:34.703" v="1043" actId="20577"/>
          <ac:spMkLst>
            <pc:docMk/>
            <pc:sldMk cId="900136490" sldId="538"/>
            <ac:spMk id="2" creationId="{E39CD908-4A0A-426C-89A2-F27BF56E6917}"/>
          </ac:spMkLst>
        </pc:spChg>
        <pc:spChg chg="del">
          <ac:chgData name="Ana Kalezic" userId="c1385f6a-7cce-455b-a4ea-34a4475de1b6" providerId="ADAL" clId="{B5139AF6-C9CD-4511-900B-221A4D05C022}" dt="2021-10-15T11:11:08.195" v="1099" actId="21"/>
          <ac:spMkLst>
            <pc:docMk/>
            <pc:sldMk cId="900136490" sldId="538"/>
            <ac:spMk id="3" creationId="{CD09DEDF-E7DB-4171-9C99-19F6703456C7}"/>
          </ac:spMkLst>
        </pc:spChg>
        <pc:spChg chg="add mod">
          <ac:chgData name="Ana Kalezic" userId="c1385f6a-7cce-455b-a4ea-34a4475de1b6" providerId="ADAL" clId="{B5139AF6-C9CD-4511-900B-221A4D05C022}" dt="2021-10-15T11:19:41.999" v="1185" actId="20577"/>
          <ac:spMkLst>
            <pc:docMk/>
            <pc:sldMk cId="900136490" sldId="538"/>
            <ac:spMk id="5" creationId="{8A55AC36-7D7E-41C1-A713-6A6FCA4203ED}"/>
          </ac:spMkLst>
        </pc:spChg>
        <pc:spChg chg="add mod">
          <ac:chgData name="Ana Kalezic" userId="c1385f6a-7cce-455b-a4ea-34a4475de1b6" providerId="ADAL" clId="{B5139AF6-C9CD-4511-900B-221A4D05C022}" dt="2021-10-15T11:18:35.660" v="1169" actId="14100"/>
          <ac:spMkLst>
            <pc:docMk/>
            <pc:sldMk cId="900136490" sldId="538"/>
            <ac:spMk id="10" creationId="{FB1973C1-3A98-49E7-9777-717B0915F3EF}"/>
          </ac:spMkLst>
        </pc:spChg>
        <pc:spChg chg="add mod">
          <ac:chgData name="Ana Kalezic" userId="c1385f6a-7cce-455b-a4ea-34a4475de1b6" providerId="ADAL" clId="{B5139AF6-C9CD-4511-900B-221A4D05C022}" dt="2021-10-15T11:18:41.016" v="1170" actId="14100"/>
          <ac:spMkLst>
            <pc:docMk/>
            <pc:sldMk cId="900136490" sldId="538"/>
            <ac:spMk id="11" creationId="{37743939-8326-4757-BB26-0E77246AF1D5}"/>
          </ac:spMkLst>
        </pc:spChg>
        <pc:picChg chg="add mod">
          <ac:chgData name="Ana Kalezic" userId="c1385f6a-7cce-455b-a4ea-34a4475de1b6" providerId="ADAL" clId="{B5139AF6-C9CD-4511-900B-221A4D05C022}" dt="2021-10-15T11:09:42.603" v="1044"/>
          <ac:picMkLst>
            <pc:docMk/>
            <pc:sldMk cId="900136490" sldId="538"/>
            <ac:picMk id="4" creationId="{162FF579-842E-4BBD-90E7-B976101FE20E}"/>
          </ac:picMkLst>
        </pc:picChg>
        <pc:picChg chg="add mod modCrop">
          <ac:chgData name="Ana Kalezic" userId="c1385f6a-7cce-455b-a4ea-34a4475de1b6" providerId="ADAL" clId="{B5139AF6-C9CD-4511-900B-221A4D05C022}" dt="2021-10-15T12:02:55.042" v="2033" actId="1036"/>
          <ac:picMkLst>
            <pc:docMk/>
            <pc:sldMk cId="900136490" sldId="538"/>
            <ac:picMk id="7" creationId="{6CF77B07-8DEF-4CA7-8305-343BC9DBF0E8}"/>
          </ac:picMkLst>
        </pc:picChg>
        <pc:picChg chg="add mod modCrop">
          <ac:chgData name="Ana Kalezic" userId="c1385f6a-7cce-455b-a4ea-34a4475de1b6" providerId="ADAL" clId="{B5139AF6-C9CD-4511-900B-221A4D05C022}" dt="2021-10-15T11:14:42.518" v="1139" actId="1037"/>
          <ac:picMkLst>
            <pc:docMk/>
            <pc:sldMk cId="900136490" sldId="538"/>
            <ac:picMk id="9" creationId="{9C505ACD-7BD3-4327-9437-7EB2DE38B036}"/>
          </ac:picMkLst>
        </pc:picChg>
      </pc:sldChg>
      <pc:sldChg chg="addSp delSp modSp new mod">
        <pc:chgData name="Ana Kalezic" userId="c1385f6a-7cce-455b-a4ea-34a4475de1b6" providerId="ADAL" clId="{B5139AF6-C9CD-4511-900B-221A4D05C022}" dt="2021-10-15T11:19:55.416" v="1189" actId="1038"/>
        <pc:sldMkLst>
          <pc:docMk/>
          <pc:sldMk cId="913039954" sldId="539"/>
        </pc:sldMkLst>
        <pc:spChg chg="del">
          <ac:chgData name="Ana Kalezic" userId="c1385f6a-7cce-455b-a4ea-34a4475de1b6" providerId="ADAL" clId="{B5139AF6-C9CD-4511-900B-221A4D05C022}" dt="2021-10-15T11:17:07.973" v="1147" actId="21"/>
          <ac:spMkLst>
            <pc:docMk/>
            <pc:sldMk cId="913039954" sldId="539"/>
            <ac:spMk id="2" creationId="{99F50B7B-E106-4137-8FA0-13AFE133305B}"/>
          </ac:spMkLst>
        </pc:spChg>
        <pc:spChg chg="del">
          <ac:chgData name="Ana Kalezic" userId="c1385f6a-7cce-455b-a4ea-34a4475de1b6" providerId="ADAL" clId="{B5139AF6-C9CD-4511-900B-221A4D05C022}" dt="2021-10-15T11:16:50.879" v="1144" actId="21"/>
          <ac:spMkLst>
            <pc:docMk/>
            <pc:sldMk cId="913039954" sldId="539"/>
            <ac:spMk id="3" creationId="{2A341A41-8DB1-45B5-80BB-4AA8D80B3D4F}"/>
          </ac:spMkLst>
        </pc:spChg>
        <pc:spChg chg="add mod">
          <ac:chgData name="Ana Kalezic" userId="c1385f6a-7cce-455b-a4ea-34a4475de1b6" providerId="ADAL" clId="{B5139AF6-C9CD-4511-900B-221A4D05C022}" dt="2021-10-15T11:17:17.011" v="1152" actId="1035"/>
          <ac:spMkLst>
            <pc:docMk/>
            <pc:sldMk cId="913039954" sldId="539"/>
            <ac:spMk id="5" creationId="{1002536F-CB35-46EE-8E0A-41C374CB9448}"/>
          </ac:spMkLst>
        </pc:spChg>
        <pc:spChg chg="add mod">
          <ac:chgData name="Ana Kalezic" userId="c1385f6a-7cce-455b-a4ea-34a4475de1b6" providerId="ADAL" clId="{B5139AF6-C9CD-4511-900B-221A4D05C022}" dt="2021-10-15T11:19:36.297" v="1184" actId="20577"/>
          <ac:spMkLst>
            <pc:docMk/>
            <pc:sldMk cId="913039954" sldId="539"/>
            <ac:spMk id="6" creationId="{2CFB5CB2-C1BE-4259-9F40-FB244EB190E7}"/>
          </ac:spMkLst>
        </pc:spChg>
        <pc:spChg chg="add mod">
          <ac:chgData name="Ana Kalezic" userId="c1385f6a-7cce-455b-a4ea-34a4475de1b6" providerId="ADAL" clId="{B5139AF6-C9CD-4511-900B-221A4D05C022}" dt="2021-10-15T11:19:55.416" v="1189" actId="1038"/>
          <ac:spMkLst>
            <pc:docMk/>
            <pc:sldMk cId="913039954" sldId="539"/>
            <ac:spMk id="10" creationId="{6BC1E12F-0582-4C84-816C-13642FAC3DC6}"/>
          </ac:spMkLst>
        </pc:spChg>
        <pc:spChg chg="add mod">
          <ac:chgData name="Ana Kalezic" userId="c1385f6a-7cce-455b-a4ea-34a4475de1b6" providerId="ADAL" clId="{B5139AF6-C9CD-4511-900B-221A4D05C022}" dt="2021-10-15T11:19:55.416" v="1189" actId="1038"/>
          <ac:spMkLst>
            <pc:docMk/>
            <pc:sldMk cId="913039954" sldId="539"/>
            <ac:spMk id="11" creationId="{BB70366B-E0A3-44CD-85CB-884B26C06C11}"/>
          </ac:spMkLst>
        </pc:spChg>
        <pc:picChg chg="add del mod">
          <ac:chgData name="Ana Kalezic" userId="c1385f6a-7cce-455b-a4ea-34a4475de1b6" providerId="ADAL" clId="{B5139AF6-C9CD-4511-900B-221A4D05C022}" dt="2021-10-15T11:16:48.806" v="1143" actId="21"/>
          <ac:picMkLst>
            <pc:docMk/>
            <pc:sldMk cId="913039954" sldId="539"/>
            <ac:picMk id="4" creationId="{3A7174D2-7734-447A-9CD2-D7D1156D6E50}"/>
          </ac:picMkLst>
        </pc:picChg>
        <pc:picChg chg="add mod">
          <ac:chgData name="Ana Kalezic" userId="c1385f6a-7cce-455b-a4ea-34a4475de1b6" providerId="ADAL" clId="{B5139AF6-C9CD-4511-900B-221A4D05C022}" dt="2021-10-15T11:17:25.247" v="1153"/>
          <ac:picMkLst>
            <pc:docMk/>
            <pc:sldMk cId="913039954" sldId="539"/>
            <ac:picMk id="7" creationId="{2C5BCE88-458B-4F65-BF4C-000E4F9461C1}"/>
          </ac:picMkLst>
        </pc:picChg>
        <pc:picChg chg="add mod modCrop">
          <ac:chgData name="Ana Kalezic" userId="c1385f6a-7cce-455b-a4ea-34a4475de1b6" providerId="ADAL" clId="{B5139AF6-C9CD-4511-900B-221A4D05C022}" dt="2021-10-15T11:19:26.023" v="1178" actId="1076"/>
          <ac:picMkLst>
            <pc:docMk/>
            <pc:sldMk cId="913039954" sldId="539"/>
            <ac:picMk id="9" creationId="{E176A351-1765-425A-84CC-08DD5092BD77}"/>
          </ac:picMkLst>
        </pc:picChg>
      </pc:sldChg>
      <pc:sldChg chg="delSp modSp mod">
        <pc:chgData name="Ana Kalezic" userId="c1385f6a-7cce-455b-a4ea-34a4475de1b6" providerId="ADAL" clId="{B5139AF6-C9CD-4511-900B-221A4D05C022}" dt="2021-10-15T09:16:22.763" v="303" actId="20577"/>
        <pc:sldMkLst>
          <pc:docMk/>
          <pc:sldMk cId="3693139473" sldId="540"/>
        </pc:sldMkLst>
        <pc:spChg chg="mod">
          <ac:chgData name="Ana Kalezic" userId="c1385f6a-7cce-455b-a4ea-34a4475de1b6" providerId="ADAL" clId="{B5139AF6-C9CD-4511-900B-221A4D05C022}" dt="2021-10-15T09:13:43.843" v="203" actId="14100"/>
          <ac:spMkLst>
            <pc:docMk/>
            <pc:sldMk cId="3693139473" sldId="540"/>
            <ac:spMk id="11" creationId="{990C30E9-ED16-4120-BCAD-100ABA598AA3}"/>
          </ac:spMkLst>
        </pc:spChg>
        <pc:spChg chg="mod">
          <ac:chgData name="Ana Kalezic" userId="c1385f6a-7cce-455b-a4ea-34a4475de1b6" providerId="ADAL" clId="{B5139AF6-C9CD-4511-900B-221A4D05C022}" dt="2021-10-15T09:16:22.763" v="303" actId="20577"/>
          <ac:spMkLst>
            <pc:docMk/>
            <pc:sldMk cId="3693139473" sldId="540"/>
            <ac:spMk id="12" creationId="{E7EB09AC-70C6-47BB-B42B-EDDCA2D1D780}"/>
          </ac:spMkLst>
        </pc:spChg>
        <pc:spChg chg="mod">
          <ac:chgData name="Ana Kalezic" userId="c1385f6a-7cce-455b-a4ea-34a4475de1b6" providerId="ADAL" clId="{B5139AF6-C9CD-4511-900B-221A4D05C022}" dt="2021-10-15T09:16:10.034" v="285" actId="20577"/>
          <ac:spMkLst>
            <pc:docMk/>
            <pc:sldMk cId="3693139473" sldId="540"/>
            <ac:spMk id="14" creationId="{BA2FD6B6-8103-49FD-B918-690D92FE1A3B}"/>
          </ac:spMkLst>
        </pc:spChg>
        <pc:picChg chg="mod">
          <ac:chgData name="Ana Kalezic" userId="c1385f6a-7cce-455b-a4ea-34a4475de1b6" providerId="ADAL" clId="{B5139AF6-C9CD-4511-900B-221A4D05C022}" dt="2021-10-15T09:14:19.666" v="220" actId="1035"/>
          <ac:picMkLst>
            <pc:docMk/>
            <pc:sldMk cId="3693139473" sldId="540"/>
            <ac:picMk id="5" creationId="{0E2C1AE9-9642-4061-9C26-A8AE4135C801}"/>
          </ac:picMkLst>
        </pc:picChg>
        <pc:picChg chg="mod">
          <ac:chgData name="Ana Kalezic" userId="c1385f6a-7cce-455b-a4ea-34a4475de1b6" providerId="ADAL" clId="{B5139AF6-C9CD-4511-900B-221A4D05C022}" dt="2021-10-15T09:14:10.227" v="217" actId="1036"/>
          <ac:picMkLst>
            <pc:docMk/>
            <pc:sldMk cId="3693139473" sldId="540"/>
            <ac:picMk id="8" creationId="{56809352-5706-403F-985A-4B425B28A427}"/>
          </ac:picMkLst>
        </pc:picChg>
        <pc:picChg chg="del">
          <ac:chgData name="Ana Kalezic" userId="c1385f6a-7cce-455b-a4ea-34a4475de1b6" providerId="ADAL" clId="{B5139AF6-C9CD-4511-900B-221A4D05C022}" dt="2021-10-15T09:13:58.743" v="213" actId="21"/>
          <ac:picMkLst>
            <pc:docMk/>
            <pc:sldMk cId="3693139473" sldId="540"/>
            <ac:picMk id="10" creationId="{00224F38-4C05-4F35-ADCD-48C70277DE25}"/>
          </ac:picMkLst>
        </pc:picChg>
      </pc:sldChg>
      <pc:sldChg chg="addSp delSp modSp new mod">
        <pc:chgData name="Ana Kalezic" userId="c1385f6a-7cce-455b-a4ea-34a4475de1b6" providerId="ADAL" clId="{B5139AF6-C9CD-4511-900B-221A4D05C022}" dt="2021-10-15T13:20:09.204" v="2584" actId="1076"/>
        <pc:sldMkLst>
          <pc:docMk/>
          <pc:sldMk cId="4014471962" sldId="541"/>
        </pc:sldMkLst>
        <pc:spChg chg="mod">
          <ac:chgData name="Ana Kalezic" userId="c1385f6a-7cce-455b-a4ea-34a4475de1b6" providerId="ADAL" clId="{B5139AF6-C9CD-4511-900B-221A4D05C022}" dt="2021-10-15T11:32:09.473" v="1397" actId="20577"/>
          <ac:spMkLst>
            <pc:docMk/>
            <pc:sldMk cId="4014471962" sldId="541"/>
            <ac:spMk id="2" creationId="{038C9555-AE1B-46F4-A226-EBAFE89572DB}"/>
          </ac:spMkLst>
        </pc:spChg>
        <pc:spChg chg="del">
          <ac:chgData name="Ana Kalezic" userId="c1385f6a-7cce-455b-a4ea-34a4475de1b6" providerId="ADAL" clId="{B5139AF6-C9CD-4511-900B-221A4D05C022}" dt="2021-10-15T11:32:05.822" v="1390" actId="21"/>
          <ac:spMkLst>
            <pc:docMk/>
            <pc:sldMk cId="4014471962" sldId="541"/>
            <ac:spMk id="3" creationId="{CCD9C464-9B5F-4A59-92E4-503F29205205}"/>
          </ac:spMkLst>
        </pc:spChg>
        <pc:spChg chg="add mod">
          <ac:chgData name="Ana Kalezic" userId="c1385f6a-7cce-455b-a4ea-34a4475de1b6" providerId="ADAL" clId="{B5139AF6-C9CD-4511-900B-221A4D05C022}" dt="2021-10-15T11:32:47.310" v="1455" actId="20577"/>
          <ac:spMkLst>
            <pc:docMk/>
            <pc:sldMk cId="4014471962" sldId="541"/>
            <ac:spMk id="4" creationId="{35828F0E-B097-4021-84CA-2A4F769146A5}"/>
          </ac:spMkLst>
        </pc:spChg>
        <pc:spChg chg="add mod">
          <ac:chgData name="Ana Kalezic" userId="c1385f6a-7cce-455b-a4ea-34a4475de1b6" providerId="ADAL" clId="{B5139AF6-C9CD-4511-900B-221A4D05C022}" dt="2021-10-15T11:39:41.801" v="1520" actId="14100"/>
          <ac:spMkLst>
            <pc:docMk/>
            <pc:sldMk cId="4014471962" sldId="541"/>
            <ac:spMk id="12" creationId="{4CDDB8F5-2497-4E5D-88AC-49251B715357}"/>
          </ac:spMkLst>
        </pc:spChg>
        <pc:spChg chg="add mod">
          <ac:chgData name="Ana Kalezic" userId="c1385f6a-7cce-455b-a4ea-34a4475de1b6" providerId="ADAL" clId="{B5139AF6-C9CD-4511-900B-221A4D05C022}" dt="2021-10-15T12:31:29.624" v="2459" actId="20577"/>
          <ac:spMkLst>
            <pc:docMk/>
            <pc:sldMk cId="4014471962" sldId="541"/>
            <ac:spMk id="13" creationId="{909D3CF8-387A-4946-BC4A-A56EB5F21AD9}"/>
          </ac:spMkLst>
        </pc:spChg>
        <pc:spChg chg="add del mod">
          <ac:chgData name="Ana Kalezic" userId="c1385f6a-7cce-455b-a4ea-34a4475de1b6" providerId="ADAL" clId="{B5139AF6-C9CD-4511-900B-221A4D05C022}" dt="2021-10-15T13:19:36.188" v="2574" actId="21"/>
          <ac:spMkLst>
            <pc:docMk/>
            <pc:sldMk cId="4014471962" sldId="541"/>
            <ac:spMk id="15" creationId="{F09E08AA-71FD-4545-BCEB-8151228C85E4}"/>
          </ac:spMkLst>
        </pc:spChg>
        <pc:picChg chg="add del mod modCrop">
          <ac:chgData name="Ana Kalezic" userId="c1385f6a-7cce-455b-a4ea-34a4475de1b6" providerId="ADAL" clId="{B5139AF6-C9CD-4511-900B-221A4D05C022}" dt="2021-10-15T13:19:42.495" v="2576" actId="21"/>
          <ac:picMkLst>
            <pc:docMk/>
            <pc:sldMk cId="4014471962" sldId="541"/>
            <ac:picMk id="6" creationId="{84FF5F5E-DD3B-4B6C-8DF8-296C6F560655}"/>
          </ac:picMkLst>
        </pc:picChg>
        <pc:picChg chg="add del mod modCrop">
          <ac:chgData name="Ana Kalezic" userId="c1385f6a-7cce-455b-a4ea-34a4475de1b6" providerId="ADAL" clId="{B5139AF6-C9CD-4511-900B-221A4D05C022}" dt="2021-10-15T13:19:47.998" v="2578" actId="21"/>
          <ac:picMkLst>
            <pc:docMk/>
            <pc:sldMk cId="4014471962" sldId="541"/>
            <ac:picMk id="8" creationId="{C461DE1B-7ABA-4D24-8D9B-4302F051C6FF}"/>
          </ac:picMkLst>
        </pc:picChg>
        <pc:picChg chg="add del mod modCrop">
          <ac:chgData name="Ana Kalezic" userId="c1385f6a-7cce-455b-a4ea-34a4475de1b6" providerId="ADAL" clId="{B5139AF6-C9CD-4511-900B-221A4D05C022}" dt="2021-10-15T13:19:41.054" v="2575" actId="21"/>
          <ac:picMkLst>
            <pc:docMk/>
            <pc:sldMk cId="4014471962" sldId="541"/>
            <ac:picMk id="10" creationId="{5DBDD03C-DB68-4B95-9F30-2E2F1782EAA2}"/>
          </ac:picMkLst>
        </pc:picChg>
        <pc:picChg chg="add del mod modCrop">
          <ac:chgData name="Ana Kalezic" userId="c1385f6a-7cce-455b-a4ea-34a4475de1b6" providerId="ADAL" clId="{B5139AF6-C9CD-4511-900B-221A4D05C022}" dt="2021-10-15T13:19:51.227" v="2580" actId="21"/>
          <ac:picMkLst>
            <pc:docMk/>
            <pc:sldMk cId="4014471962" sldId="541"/>
            <ac:picMk id="11" creationId="{FAEB1FC6-B688-4708-90FC-F17270209E2C}"/>
          </ac:picMkLst>
        </pc:picChg>
        <pc:picChg chg="add mod">
          <ac:chgData name="Ana Kalezic" userId="c1385f6a-7cce-455b-a4ea-34a4475de1b6" providerId="ADAL" clId="{B5139AF6-C9CD-4511-900B-221A4D05C022}" dt="2021-10-15T11:40:54.777" v="1544"/>
          <ac:picMkLst>
            <pc:docMk/>
            <pc:sldMk cId="4014471962" sldId="541"/>
            <ac:picMk id="14" creationId="{C899EFD1-FD84-49BA-A345-C083D2F41C8E}"/>
          </ac:picMkLst>
        </pc:picChg>
        <pc:picChg chg="add mod">
          <ac:chgData name="Ana Kalezic" userId="c1385f6a-7cce-455b-a4ea-34a4475de1b6" providerId="ADAL" clId="{B5139AF6-C9CD-4511-900B-221A4D05C022}" dt="2021-10-15T13:19:54.739" v="2581" actId="1076"/>
          <ac:picMkLst>
            <pc:docMk/>
            <pc:sldMk cId="4014471962" sldId="541"/>
            <ac:picMk id="16" creationId="{038FF04B-BC1C-47B6-B92D-9ECFA8E0FA52}"/>
          </ac:picMkLst>
        </pc:picChg>
        <pc:picChg chg="add mod">
          <ac:chgData name="Ana Kalezic" userId="c1385f6a-7cce-455b-a4ea-34a4475de1b6" providerId="ADAL" clId="{B5139AF6-C9CD-4511-900B-221A4D05C022}" dt="2021-10-15T13:20:09.204" v="2584" actId="1076"/>
          <ac:picMkLst>
            <pc:docMk/>
            <pc:sldMk cId="4014471962" sldId="541"/>
            <ac:picMk id="17" creationId="{304643B0-AE76-4A5F-8940-775E5F04B261}"/>
          </ac:picMkLst>
        </pc:picChg>
      </pc:sldChg>
      <pc:sldChg chg="addSp delSp modSp new mod">
        <pc:chgData name="Ana Kalezic" userId="c1385f6a-7cce-455b-a4ea-34a4475de1b6" providerId="ADAL" clId="{B5139AF6-C9CD-4511-900B-221A4D05C022}" dt="2021-10-15T11:49:48.859" v="1741" actId="1076"/>
        <pc:sldMkLst>
          <pc:docMk/>
          <pc:sldMk cId="2152862300" sldId="542"/>
        </pc:sldMkLst>
        <pc:spChg chg="mod">
          <ac:chgData name="Ana Kalezic" userId="c1385f6a-7cce-455b-a4ea-34a4475de1b6" providerId="ADAL" clId="{B5139AF6-C9CD-4511-900B-221A4D05C022}" dt="2021-10-15T11:46:03.050" v="1598" actId="20577"/>
          <ac:spMkLst>
            <pc:docMk/>
            <pc:sldMk cId="2152862300" sldId="542"/>
            <ac:spMk id="2" creationId="{A41E558C-AC5E-4B95-AAC2-DC9877ED6465}"/>
          </ac:spMkLst>
        </pc:spChg>
        <pc:spChg chg="del">
          <ac:chgData name="Ana Kalezic" userId="c1385f6a-7cce-455b-a4ea-34a4475de1b6" providerId="ADAL" clId="{B5139AF6-C9CD-4511-900B-221A4D05C022}" dt="2021-10-15T11:45:44.371" v="1588" actId="21"/>
          <ac:spMkLst>
            <pc:docMk/>
            <pc:sldMk cId="2152862300" sldId="542"/>
            <ac:spMk id="3" creationId="{DC04C122-93FB-455E-B815-45E728C4822C}"/>
          </ac:spMkLst>
        </pc:spChg>
        <pc:spChg chg="add mod">
          <ac:chgData name="Ana Kalezic" userId="c1385f6a-7cce-455b-a4ea-34a4475de1b6" providerId="ADAL" clId="{B5139AF6-C9CD-4511-900B-221A4D05C022}" dt="2021-10-15T11:47:05.337" v="1681" actId="20577"/>
          <ac:spMkLst>
            <pc:docMk/>
            <pc:sldMk cId="2152862300" sldId="542"/>
            <ac:spMk id="5" creationId="{3E24B13C-3EB9-45BD-AF13-13B7CA560195}"/>
          </ac:spMkLst>
        </pc:spChg>
        <pc:spChg chg="add mod">
          <ac:chgData name="Ana Kalezic" userId="c1385f6a-7cce-455b-a4ea-34a4475de1b6" providerId="ADAL" clId="{B5139AF6-C9CD-4511-900B-221A4D05C022}" dt="2021-10-15T11:47:36.989" v="1682"/>
          <ac:spMkLst>
            <pc:docMk/>
            <pc:sldMk cId="2152862300" sldId="542"/>
            <ac:spMk id="6" creationId="{D18DA2B0-B93B-435A-B559-D7EC614436D1}"/>
          </ac:spMkLst>
        </pc:spChg>
        <pc:spChg chg="add mod">
          <ac:chgData name="Ana Kalezic" userId="c1385f6a-7cce-455b-a4ea-34a4475de1b6" providerId="ADAL" clId="{B5139AF6-C9CD-4511-900B-221A4D05C022}" dt="2021-10-15T11:49:48.859" v="1741" actId="1076"/>
          <ac:spMkLst>
            <pc:docMk/>
            <pc:sldMk cId="2152862300" sldId="542"/>
            <ac:spMk id="11" creationId="{A732BFA5-B837-4498-97D1-DB9560A867A1}"/>
          </ac:spMkLst>
        </pc:spChg>
        <pc:picChg chg="add mod">
          <ac:chgData name="Ana Kalezic" userId="c1385f6a-7cce-455b-a4ea-34a4475de1b6" providerId="ADAL" clId="{B5139AF6-C9CD-4511-900B-221A4D05C022}" dt="2021-10-15T11:45:56.962" v="1589"/>
          <ac:picMkLst>
            <pc:docMk/>
            <pc:sldMk cId="2152862300" sldId="542"/>
            <ac:picMk id="4" creationId="{985483F9-1391-45A1-8835-9D44DC7C8F58}"/>
          </ac:picMkLst>
        </pc:picChg>
        <pc:picChg chg="add mod">
          <ac:chgData name="Ana Kalezic" userId="c1385f6a-7cce-455b-a4ea-34a4475de1b6" providerId="ADAL" clId="{B5139AF6-C9CD-4511-900B-221A4D05C022}" dt="2021-10-15T11:47:56.165" v="1685" actId="1076"/>
          <ac:picMkLst>
            <pc:docMk/>
            <pc:sldMk cId="2152862300" sldId="542"/>
            <ac:picMk id="7" creationId="{DBDE312C-DF83-4CAC-BC12-342A72D0818D}"/>
          </ac:picMkLst>
        </pc:picChg>
        <pc:picChg chg="add mod">
          <ac:chgData name="Ana Kalezic" userId="c1385f6a-7cce-455b-a4ea-34a4475de1b6" providerId="ADAL" clId="{B5139AF6-C9CD-4511-900B-221A4D05C022}" dt="2021-10-15T11:47:46.293" v="1683" actId="1076"/>
          <ac:picMkLst>
            <pc:docMk/>
            <pc:sldMk cId="2152862300" sldId="542"/>
            <ac:picMk id="8" creationId="{17D81738-09A0-4E35-9947-8D9F51E3F861}"/>
          </ac:picMkLst>
        </pc:picChg>
        <pc:picChg chg="add mod">
          <ac:chgData name="Ana Kalezic" userId="c1385f6a-7cce-455b-a4ea-34a4475de1b6" providerId="ADAL" clId="{B5139AF6-C9CD-4511-900B-221A4D05C022}" dt="2021-10-15T11:47:50.657" v="1684" actId="1076"/>
          <ac:picMkLst>
            <pc:docMk/>
            <pc:sldMk cId="2152862300" sldId="542"/>
            <ac:picMk id="9" creationId="{11647AD2-DF66-4853-A695-B3E6DA78308C}"/>
          </ac:picMkLst>
        </pc:picChg>
        <pc:picChg chg="add mod">
          <ac:chgData name="Ana Kalezic" userId="c1385f6a-7cce-455b-a4ea-34a4475de1b6" providerId="ADAL" clId="{B5139AF6-C9CD-4511-900B-221A4D05C022}" dt="2021-10-15T11:47:36.989" v="1682"/>
          <ac:picMkLst>
            <pc:docMk/>
            <pc:sldMk cId="2152862300" sldId="542"/>
            <ac:picMk id="10" creationId="{C046CAD5-B31F-48C5-A18C-AD5A963C2589}"/>
          </ac:picMkLst>
        </pc:picChg>
      </pc:sldChg>
      <pc:sldChg chg="addSp delSp modSp new mod ord">
        <pc:chgData name="Ana Kalezic" userId="c1385f6a-7cce-455b-a4ea-34a4475de1b6" providerId="ADAL" clId="{B5139AF6-C9CD-4511-900B-221A4D05C022}" dt="2021-10-15T11:33:05.031" v="1459" actId="1076"/>
        <pc:sldMkLst>
          <pc:docMk/>
          <pc:sldMk cId="3561064609" sldId="543"/>
        </pc:sldMkLst>
        <pc:spChg chg="mod">
          <ac:chgData name="Ana Kalezic" userId="c1385f6a-7cce-455b-a4ea-34a4475de1b6" providerId="ADAL" clId="{B5139AF6-C9CD-4511-900B-221A4D05C022}" dt="2021-10-15T11:22:51.053" v="1214" actId="20577"/>
          <ac:spMkLst>
            <pc:docMk/>
            <pc:sldMk cId="3561064609" sldId="543"/>
            <ac:spMk id="2" creationId="{F3B93DB7-7EBB-47F7-A8BA-C78BAFDBCA96}"/>
          </ac:spMkLst>
        </pc:spChg>
        <pc:spChg chg="del">
          <ac:chgData name="Ana Kalezic" userId="c1385f6a-7cce-455b-a4ea-34a4475de1b6" providerId="ADAL" clId="{B5139AF6-C9CD-4511-900B-221A4D05C022}" dt="2021-10-15T11:22:41.177" v="1197" actId="21"/>
          <ac:spMkLst>
            <pc:docMk/>
            <pc:sldMk cId="3561064609" sldId="543"/>
            <ac:spMk id="3" creationId="{4E7B0B83-8C46-4CD6-B9AE-7216664BCCC4}"/>
          </ac:spMkLst>
        </pc:spChg>
        <pc:spChg chg="add mod">
          <ac:chgData name="Ana Kalezic" userId="c1385f6a-7cce-455b-a4ea-34a4475de1b6" providerId="ADAL" clId="{B5139AF6-C9CD-4511-900B-221A4D05C022}" dt="2021-10-15T11:29:18.326" v="1277" actId="14100"/>
          <ac:spMkLst>
            <pc:docMk/>
            <pc:sldMk cId="3561064609" sldId="543"/>
            <ac:spMk id="11" creationId="{6B3F8B6F-36BC-4B85-B94F-20EF479A1345}"/>
          </ac:spMkLst>
        </pc:spChg>
        <pc:spChg chg="add mod">
          <ac:chgData name="Ana Kalezic" userId="c1385f6a-7cce-455b-a4ea-34a4475de1b6" providerId="ADAL" clId="{B5139AF6-C9CD-4511-900B-221A4D05C022}" dt="2021-10-15T11:29:12.790" v="1276" actId="1076"/>
          <ac:spMkLst>
            <pc:docMk/>
            <pc:sldMk cId="3561064609" sldId="543"/>
            <ac:spMk id="12" creationId="{2DB0D51F-BECE-4C2E-8D91-F66C4FCD3BC9}"/>
          </ac:spMkLst>
        </pc:spChg>
        <pc:spChg chg="add mod">
          <ac:chgData name="Ana Kalezic" userId="c1385f6a-7cce-455b-a4ea-34a4475de1b6" providerId="ADAL" clId="{B5139AF6-C9CD-4511-900B-221A4D05C022}" dt="2021-10-15T11:31:08.594" v="1389" actId="1036"/>
          <ac:spMkLst>
            <pc:docMk/>
            <pc:sldMk cId="3561064609" sldId="543"/>
            <ac:spMk id="13" creationId="{AC0A1728-822D-470B-B24B-5BA8BB169E67}"/>
          </ac:spMkLst>
        </pc:spChg>
        <pc:picChg chg="add mod ord modCrop">
          <ac:chgData name="Ana Kalezic" userId="c1385f6a-7cce-455b-a4ea-34a4475de1b6" providerId="ADAL" clId="{B5139AF6-C9CD-4511-900B-221A4D05C022}" dt="2021-10-15T11:28:05.311" v="1268" actId="1076"/>
          <ac:picMkLst>
            <pc:docMk/>
            <pc:sldMk cId="3561064609" sldId="543"/>
            <ac:picMk id="5" creationId="{BE1756E6-C3BB-40C6-8F43-9806150BB01A}"/>
          </ac:picMkLst>
        </pc:picChg>
        <pc:picChg chg="add mod modCrop">
          <ac:chgData name="Ana Kalezic" userId="c1385f6a-7cce-455b-a4ea-34a4475de1b6" providerId="ADAL" clId="{B5139AF6-C9CD-4511-900B-221A4D05C022}" dt="2021-10-15T11:33:05.031" v="1459" actId="1076"/>
          <ac:picMkLst>
            <pc:docMk/>
            <pc:sldMk cId="3561064609" sldId="543"/>
            <ac:picMk id="7" creationId="{21AB3F0A-F030-4E14-843C-1D9403F12BBF}"/>
          </ac:picMkLst>
        </pc:picChg>
        <pc:picChg chg="add mod ord modCrop">
          <ac:chgData name="Ana Kalezic" userId="c1385f6a-7cce-455b-a4ea-34a4475de1b6" providerId="ADAL" clId="{B5139AF6-C9CD-4511-900B-221A4D05C022}" dt="2021-10-15T11:32:56.998" v="1457" actId="1076"/>
          <ac:picMkLst>
            <pc:docMk/>
            <pc:sldMk cId="3561064609" sldId="543"/>
            <ac:picMk id="9" creationId="{232CA241-2597-4187-B469-BFB99835F701}"/>
          </ac:picMkLst>
        </pc:picChg>
        <pc:picChg chg="add mod">
          <ac:chgData name="Ana Kalezic" userId="c1385f6a-7cce-455b-a4ea-34a4475de1b6" providerId="ADAL" clId="{B5139AF6-C9CD-4511-900B-221A4D05C022}" dt="2021-10-15T11:28:20.905" v="1269"/>
          <ac:picMkLst>
            <pc:docMk/>
            <pc:sldMk cId="3561064609" sldId="543"/>
            <ac:picMk id="10" creationId="{7E34A598-4F38-4A0B-921C-E7030EF94498}"/>
          </ac:picMkLst>
        </pc:picChg>
      </pc:sldChg>
      <pc:sldChg chg="addSp delSp modSp new mod">
        <pc:chgData name="Ana Kalezic" userId="c1385f6a-7cce-455b-a4ea-34a4475de1b6" providerId="ADAL" clId="{B5139AF6-C9CD-4511-900B-221A4D05C022}" dt="2021-10-15T13:21:15.509" v="2585" actId="20577"/>
        <pc:sldMkLst>
          <pc:docMk/>
          <pc:sldMk cId="3410366615" sldId="544"/>
        </pc:sldMkLst>
        <pc:spChg chg="mod">
          <ac:chgData name="Ana Kalezic" userId="c1385f6a-7cce-455b-a4ea-34a4475de1b6" providerId="ADAL" clId="{B5139AF6-C9CD-4511-900B-221A4D05C022}" dt="2021-10-15T11:50:29.888" v="1750" actId="20577"/>
          <ac:spMkLst>
            <pc:docMk/>
            <pc:sldMk cId="3410366615" sldId="544"/>
            <ac:spMk id="2" creationId="{F0D83232-A9C7-41B4-A7A6-A00D827F0EC8}"/>
          </ac:spMkLst>
        </pc:spChg>
        <pc:spChg chg="del">
          <ac:chgData name="Ana Kalezic" userId="c1385f6a-7cce-455b-a4ea-34a4475de1b6" providerId="ADAL" clId="{B5139AF6-C9CD-4511-900B-221A4D05C022}" dt="2021-10-15T11:51:30.541" v="1807" actId="21"/>
          <ac:spMkLst>
            <pc:docMk/>
            <pc:sldMk cId="3410366615" sldId="544"/>
            <ac:spMk id="3" creationId="{80C1AF68-0DDE-475E-99E9-0C72192911FC}"/>
          </ac:spMkLst>
        </pc:spChg>
        <pc:spChg chg="add mod">
          <ac:chgData name="Ana Kalezic" userId="c1385f6a-7cce-455b-a4ea-34a4475de1b6" providerId="ADAL" clId="{B5139AF6-C9CD-4511-900B-221A4D05C022}" dt="2021-10-15T11:51:10.294" v="1805" actId="20577"/>
          <ac:spMkLst>
            <pc:docMk/>
            <pc:sldMk cId="3410366615" sldId="544"/>
            <ac:spMk id="5" creationId="{977C8F8D-749D-4CC4-8A99-413CA2116A92}"/>
          </ac:spMkLst>
        </pc:spChg>
        <pc:spChg chg="add mod">
          <ac:chgData name="Ana Kalezic" userId="c1385f6a-7cce-455b-a4ea-34a4475de1b6" providerId="ADAL" clId="{B5139AF6-C9CD-4511-900B-221A4D05C022}" dt="2021-10-15T11:53:09.793" v="1841" actId="1076"/>
          <ac:spMkLst>
            <pc:docMk/>
            <pc:sldMk cId="3410366615" sldId="544"/>
            <ac:spMk id="8" creationId="{D2444E78-1725-4F57-86E6-DA2BDBF2DC76}"/>
          </ac:spMkLst>
        </pc:spChg>
        <pc:spChg chg="add mod">
          <ac:chgData name="Ana Kalezic" userId="c1385f6a-7cce-455b-a4ea-34a4475de1b6" providerId="ADAL" clId="{B5139AF6-C9CD-4511-900B-221A4D05C022}" dt="2021-10-15T13:21:15.509" v="2585" actId="20577"/>
          <ac:spMkLst>
            <pc:docMk/>
            <pc:sldMk cId="3410366615" sldId="544"/>
            <ac:spMk id="9" creationId="{A75034BB-71C7-4708-9D22-59E8AC3DBA8D}"/>
          </ac:spMkLst>
        </pc:spChg>
        <pc:picChg chg="add mod">
          <ac:chgData name="Ana Kalezic" userId="c1385f6a-7cce-455b-a4ea-34a4475de1b6" providerId="ADAL" clId="{B5139AF6-C9CD-4511-900B-221A4D05C022}" dt="2021-10-15T11:50:22.757" v="1743"/>
          <ac:picMkLst>
            <pc:docMk/>
            <pc:sldMk cId="3410366615" sldId="544"/>
            <ac:picMk id="4" creationId="{E8E0DF3B-AD8C-4614-BD49-0F97C916500B}"/>
          </ac:picMkLst>
        </pc:picChg>
        <pc:picChg chg="add mod modCrop">
          <ac:chgData name="Ana Kalezic" userId="c1385f6a-7cce-455b-a4ea-34a4475de1b6" providerId="ADAL" clId="{B5139AF6-C9CD-4511-900B-221A4D05C022}" dt="2021-10-15T11:54:49.943" v="1899" actId="1076"/>
          <ac:picMkLst>
            <pc:docMk/>
            <pc:sldMk cId="3410366615" sldId="544"/>
            <ac:picMk id="6" creationId="{D23D3959-CEC0-4F7B-A098-3B591A87D21B}"/>
          </ac:picMkLst>
        </pc:picChg>
        <pc:picChg chg="add mod modCrop">
          <ac:chgData name="Ana Kalezic" userId="c1385f6a-7cce-455b-a4ea-34a4475de1b6" providerId="ADAL" clId="{B5139AF6-C9CD-4511-900B-221A4D05C022}" dt="2021-10-15T11:54:47.904" v="1898" actId="1076"/>
          <ac:picMkLst>
            <pc:docMk/>
            <pc:sldMk cId="3410366615" sldId="544"/>
            <ac:picMk id="7" creationId="{C59341AB-FFDB-4B5B-926A-E7803D99023D}"/>
          </ac:picMkLst>
        </pc:picChg>
      </pc:sldChg>
      <pc:sldChg chg="addSp delSp modSp new mod">
        <pc:chgData name="Ana Kalezic" userId="c1385f6a-7cce-455b-a4ea-34a4475de1b6" providerId="ADAL" clId="{B5139AF6-C9CD-4511-900B-221A4D05C022}" dt="2021-10-15T12:02:20.521" v="2032" actId="1076"/>
        <pc:sldMkLst>
          <pc:docMk/>
          <pc:sldMk cId="2162921949" sldId="545"/>
        </pc:sldMkLst>
        <pc:spChg chg="mod">
          <ac:chgData name="Ana Kalezic" userId="c1385f6a-7cce-455b-a4ea-34a4475de1b6" providerId="ADAL" clId="{B5139AF6-C9CD-4511-900B-221A4D05C022}" dt="2021-10-15T11:56:49.976" v="1930" actId="20577"/>
          <ac:spMkLst>
            <pc:docMk/>
            <pc:sldMk cId="2162921949" sldId="545"/>
            <ac:spMk id="2" creationId="{370EC47F-8A60-4D62-B838-BAB929AEF79C}"/>
          </ac:spMkLst>
        </pc:spChg>
        <pc:spChg chg="del">
          <ac:chgData name="Ana Kalezic" userId="c1385f6a-7cce-455b-a4ea-34a4475de1b6" providerId="ADAL" clId="{B5139AF6-C9CD-4511-900B-221A4D05C022}" dt="2021-10-15T11:56:54.308" v="1931" actId="21"/>
          <ac:spMkLst>
            <pc:docMk/>
            <pc:sldMk cId="2162921949" sldId="545"/>
            <ac:spMk id="3" creationId="{4FBC9264-C6EF-4DBB-8555-171D05AE1DD2}"/>
          </ac:spMkLst>
        </pc:spChg>
        <pc:spChg chg="add mod">
          <ac:chgData name="Ana Kalezic" userId="c1385f6a-7cce-455b-a4ea-34a4475de1b6" providerId="ADAL" clId="{B5139AF6-C9CD-4511-900B-221A4D05C022}" dt="2021-10-15T11:59:27.832" v="2008" actId="20577"/>
          <ac:spMkLst>
            <pc:docMk/>
            <pc:sldMk cId="2162921949" sldId="545"/>
            <ac:spMk id="4" creationId="{0229F30B-71B5-4CAA-BDC4-4312C86FA213}"/>
          </ac:spMkLst>
        </pc:spChg>
        <pc:spChg chg="add mod">
          <ac:chgData name="Ana Kalezic" userId="c1385f6a-7cce-455b-a4ea-34a4475de1b6" providerId="ADAL" clId="{B5139AF6-C9CD-4511-900B-221A4D05C022}" dt="2021-10-15T12:02:09.224" v="2030" actId="14100"/>
          <ac:spMkLst>
            <pc:docMk/>
            <pc:sldMk cId="2162921949" sldId="545"/>
            <ac:spMk id="6" creationId="{C555FFFF-0530-4C52-908E-592793BE37F6}"/>
          </ac:spMkLst>
        </pc:spChg>
        <pc:spChg chg="add del mod">
          <ac:chgData name="Ana Kalezic" userId="c1385f6a-7cce-455b-a4ea-34a4475de1b6" providerId="ADAL" clId="{B5139AF6-C9CD-4511-900B-221A4D05C022}" dt="2021-10-15T11:58:09.039" v="1936" actId="21"/>
          <ac:spMkLst>
            <pc:docMk/>
            <pc:sldMk cId="2162921949" sldId="545"/>
            <ac:spMk id="7" creationId="{6DC199B4-771A-4F98-B677-36186C740C28}"/>
          </ac:spMkLst>
        </pc:spChg>
        <pc:spChg chg="add mod">
          <ac:chgData name="Ana Kalezic" userId="c1385f6a-7cce-455b-a4ea-34a4475de1b6" providerId="ADAL" clId="{B5139AF6-C9CD-4511-900B-221A4D05C022}" dt="2021-10-15T12:01:50.661" v="2029" actId="20577"/>
          <ac:spMkLst>
            <pc:docMk/>
            <pc:sldMk cId="2162921949" sldId="545"/>
            <ac:spMk id="9" creationId="{DAF6C439-0770-40FD-8A8E-137B7CCACDC9}"/>
          </ac:spMkLst>
        </pc:spChg>
        <pc:picChg chg="add mod">
          <ac:chgData name="Ana Kalezic" userId="c1385f6a-7cce-455b-a4ea-34a4475de1b6" providerId="ADAL" clId="{B5139AF6-C9CD-4511-900B-221A4D05C022}" dt="2021-10-15T11:57:08.919" v="1933"/>
          <ac:picMkLst>
            <pc:docMk/>
            <pc:sldMk cId="2162921949" sldId="545"/>
            <ac:picMk id="5" creationId="{43C49D26-133C-4D82-AD68-F0E03FD4F6BA}"/>
          </ac:picMkLst>
        </pc:picChg>
        <pc:picChg chg="add mod modCrop">
          <ac:chgData name="Ana Kalezic" userId="c1385f6a-7cce-455b-a4ea-34a4475de1b6" providerId="ADAL" clId="{B5139AF6-C9CD-4511-900B-221A4D05C022}" dt="2021-10-15T12:02:20.521" v="2032" actId="1076"/>
          <ac:picMkLst>
            <pc:docMk/>
            <pc:sldMk cId="2162921949" sldId="545"/>
            <ac:picMk id="8" creationId="{E0143C66-FC44-448B-9989-07DF724FD91D}"/>
          </ac:picMkLst>
        </pc:picChg>
      </pc:sldChg>
      <pc:sldChg chg="addSp delSp modSp new mod">
        <pc:chgData name="Ana Kalezic" userId="c1385f6a-7cce-455b-a4ea-34a4475de1b6" providerId="ADAL" clId="{B5139AF6-C9CD-4511-900B-221A4D05C022}" dt="2021-10-15T13:03:22.964" v="2557" actId="20577"/>
        <pc:sldMkLst>
          <pc:docMk/>
          <pc:sldMk cId="2339805583" sldId="546"/>
        </pc:sldMkLst>
        <pc:spChg chg="mod">
          <ac:chgData name="Ana Kalezic" userId="c1385f6a-7cce-455b-a4ea-34a4475de1b6" providerId="ADAL" clId="{B5139AF6-C9CD-4511-900B-221A4D05C022}" dt="2021-10-15T13:02:00.197" v="2505" actId="20577"/>
          <ac:spMkLst>
            <pc:docMk/>
            <pc:sldMk cId="2339805583" sldId="546"/>
            <ac:spMk id="2" creationId="{F73DF423-4F52-4236-95A9-382C617977C4}"/>
          </ac:spMkLst>
        </pc:spChg>
        <pc:spChg chg="del">
          <ac:chgData name="Ana Kalezic" userId="c1385f6a-7cce-455b-a4ea-34a4475de1b6" providerId="ADAL" clId="{B5139AF6-C9CD-4511-900B-221A4D05C022}" dt="2021-10-15T12:59:36.682" v="2467" actId="21"/>
          <ac:spMkLst>
            <pc:docMk/>
            <pc:sldMk cId="2339805583" sldId="546"/>
            <ac:spMk id="3" creationId="{51A7D0CC-B4E3-434D-9614-D0D7B6C6F95F}"/>
          </ac:spMkLst>
        </pc:spChg>
        <pc:spChg chg="add del mod">
          <ac:chgData name="Ana Kalezic" userId="c1385f6a-7cce-455b-a4ea-34a4475de1b6" providerId="ADAL" clId="{B5139AF6-C9CD-4511-900B-221A4D05C022}" dt="2021-10-15T12:59:40.614" v="2469" actId="21"/>
          <ac:spMkLst>
            <pc:docMk/>
            <pc:sldMk cId="2339805583" sldId="546"/>
            <ac:spMk id="4" creationId="{71FD63F0-1824-44EF-B19A-6A6629351C3B}"/>
          </ac:spMkLst>
        </pc:spChg>
        <pc:spChg chg="add mod">
          <ac:chgData name="Ana Kalezic" userId="c1385f6a-7cce-455b-a4ea-34a4475de1b6" providerId="ADAL" clId="{B5139AF6-C9CD-4511-900B-221A4D05C022}" dt="2021-10-15T13:01:51.800" v="2498" actId="14100"/>
          <ac:spMkLst>
            <pc:docMk/>
            <pc:sldMk cId="2339805583" sldId="546"/>
            <ac:spMk id="9" creationId="{0A495F6B-3CC8-4EEE-97D6-F746AA4B142E}"/>
          </ac:spMkLst>
        </pc:spChg>
        <pc:spChg chg="add mod">
          <ac:chgData name="Ana Kalezic" userId="c1385f6a-7cce-455b-a4ea-34a4475de1b6" providerId="ADAL" clId="{B5139AF6-C9CD-4511-900B-221A4D05C022}" dt="2021-10-15T13:01:25.237" v="2494" actId="14100"/>
          <ac:spMkLst>
            <pc:docMk/>
            <pc:sldMk cId="2339805583" sldId="546"/>
            <ac:spMk id="10" creationId="{BE7894DE-6145-41C1-963D-E5B3BD7FD5D8}"/>
          </ac:spMkLst>
        </pc:spChg>
        <pc:spChg chg="add mod">
          <ac:chgData name="Ana Kalezic" userId="c1385f6a-7cce-455b-a4ea-34a4475de1b6" providerId="ADAL" clId="{B5139AF6-C9CD-4511-900B-221A4D05C022}" dt="2021-10-15T13:03:22.964" v="2557" actId="20577"/>
          <ac:spMkLst>
            <pc:docMk/>
            <pc:sldMk cId="2339805583" sldId="546"/>
            <ac:spMk id="11" creationId="{F20A136D-3298-4A7B-8AE0-C57CF6F04BBB}"/>
          </ac:spMkLst>
        </pc:spChg>
        <pc:picChg chg="add mod">
          <ac:chgData name="Ana Kalezic" userId="c1385f6a-7cce-455b-a4ea-34a4475de1b6" providerId="ADAL" clId="{B5139AF6-C9CD-4511-900B-221A4D05C022}" dt="2021-10-15T13:01:44.117" v="2496" actId="14100"/>
          <ac:picMkLst>
            <pc:docMk/>
            <pc:sldMk cId="2339805583" sldId="546"/>
            <ac:picMk id="6" creationId="{A5B03253-FD14-4DEC-8196-81443AD718F4}"/>
          </ac:picMkLst>
        </pc:picChg>
        <pc:picChg chg="add mod modCrop">
          <ac:chgData name="Ana Kalezic" userId="c1385f6a-7cce-455b-a4ea-34a4475de1b6" providerId="ADAL" clId="{B5139AF6-C9CD-4511-900B-221A4D05C022}" dt="2021-10-15T13:01:41.422" v="2495" actId="14100"/>
          <ac:picMkLst>
            <pc:docMk/>
            <pc:sldMk cId="2339805583" sldId="546"/>
            <ac:picMk id="8" creationId="{8382D0DB-B614-4A4A-89CF-E3D8A60C4E4E}"/>
          </ac:picMkLst>
        </pc:picChg>
        <pc:picChg chg="add mod">
          <ac:chgData name="Ana Kalezic" userId="c1385f6a-7cce-455b-a4ea-34a4475de1b6" providerId="ADAL" clId="{B5139AF6-C9CD-4511-900B-221A4D05C022}" dt="2021-10-15T13:02:18.949" v="2507"/>
          <ac:picMkLst>
            <pc:docMk/>
            <pc:sldMk cId="2339805583" sldId="546"/>
            <ac:picMk id="12" creationId="{9961E343-4ED2-4394-B220-24350FE6F83B}"/>
          </ac:picMkLst>
        </pc:picChg>
      </pc:sldChg>
      <pc:sldChg chg="new del">
        <pc:chgData name="Ana Kalezic" userId="c1385f6a-7cce-455b-a4ea-34a4475de1b6" providerId="ADAL" clId="{B5139AF6-C9CD-4511-900B-221A4D05C022}" dt="2021-10-15T13:17:22.705" v="2559" actId="2696"/>
        <pc:sldMkLst>
          <pc:docMk/>
          <pc:sldMk cId="1591155196" sldId="5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8AEB4-EEE9-416B-A7CD-AD03E8DBA77F}" type="datetimeFigureOut">
              <a:rPr lang="en-GB" smtClean="0"/>
              <a:t>23/11/2021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B6FA4-B660-40BB-90CB-D400BC68B6F1}" type="slidenum">
              <a:rPr lang="en-GB" smtClean="0"/>
              <a:t>‹#›</a:t>
            </a:fld>
            <a:endParaRPr lang="en-GB"/>
          </a:p>
        </p:txBody>
      </p:sp>
    </p:spTree>
    <p:extLst>
      <p:ext uri="{BB962C8B-B14F-4D97-AF65-F5344CB8AC3E}">
        <p14:creationId xmlns:p14="http://schemas.microsoft.com/office/powerpoint/2010/main" val="63624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D381311E-0672-0042-B027-BF2ECCACE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34A35A4-D520-7B41-A831-5724DB4CD17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grpSp>
        <p:nvGrpSpPr>
          <p:cNvPr id="14" name="Group 13">
            <a:extLst>
              <a:ext uri="{FF2B5EF4-FFF2-40B4-BE49-F238E27FC236}">
                <a16:creationId xmlns:a16="http://schemas.microsoft.com/office/drawing/2014/main" id="{3A5232CB-891B-DB49-BD8D-8335D9A8226C}"/>
              </a:ext>
            </a:extLst>
          </p:cNvPr>
          <p:cNvGrpSpPr/>
          <p:nvPr userDrawn="1"/>
        </p:nvGrpSpPr>
        <p:grpSpPr>
          <a:xfrm>
            <a:off x="4480051" y="2786493"/>
            <a:ext cx="2973687" cy="1643426"/>
            <a:chOff x="5161969" y="2688804"/>
            <a:chExt cx="1880177" cy="1039091"/>
          </a:xfrm>
        </p:grpSpPr>
        <p:pic>
          <p:nvPicPr>
            <p:cNvPr id="15" name="Picture 14">
              <a:extLst>
                <a:ext uri="{FF2B5EF4-FFF2-40B4-BE49-F238E27FC236}">
                  <a16:creationId xmlns:a16="http://schemas.microsoft.com/office/drawing/2014/main" id="{12B3E33A-54F6-374E-A742-118A7A97A1E6}"/>
                </a:ext>
              </a:extLst>
            </p:cNvPr>
            <p:cNvPicPr>
              <a:picLocks noChangeAspect="1"/>
            </p:cNvPicPr>
            <p:nvPr/>
          </p:nvPicPr>
          <p:blipFill>
            <a:blip r:embed="rId3"/>
            <a:stretch>
              <a:fillRect/>
            </a:stretch>
          </p:blipFill>
          <p:spPr>
            <a:xfrm>
              <a:off x="5161969" y="2688804"/>
              <a:ext cx="202045" cy="1039091"/>
            </a:xfrm>
            <a:prstGeom prst="rect">
              <a:avLst/>
            </a:prstGeom>
          </p:spPr>
        </p:pic>
        <p:sp>
          <p:nvSpPr>
            <p:cNvPr id="16" name="TextBox 15">
              <a:extLst>
                <a:ext uri="{FF2B5EF4-FFF2-40B4-BE49-F238E27FC236}">
                  <a16:creationId xmlns:a16="http://schemas.microsoft.com/office/drawing/2014/main" id="{FA286272-1D77-964B-A78B-83668666CB26}"/>
                </a:ext>
              </a:extLst>
            </p:cNvPr>
            <p:cNvSpPr txBox="1"/>
            <p:nvPr/>
          </p:nvSpPr>
          <p:spPr>
            <a:xfrm>
              <a:off x="5207573" y="2766603"/>
              <a:ext cx="1788968" cy="875693"/>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PREMIUM</a:t>
              </a:r>
            </a:p>
            <a:p>
              <a:pPr algn="ctr"/>
              <a:r>
                <a:rPr lang="en-RS" sz="2800" spc="300" dirty="0">
                  <a:solidFill>
                    <a:schemeClr val="bg1"/>
                  </a:solidFill>
                  <a:latin typeface="Open Sans "/>
                  <a:ea typeface="Palatino" pitchFamily="2" charset="77"/>
                  <a:cs typeface="Verdana" panose="020B0604030504040204" pitchFamily="34" charset="0"/>
                </a:rPr>
                <a:t>POS</a:t>
              </a:r>
            </a:p>
            <a:p>
              <a:pPr algn="ctr"/>
              <a:r>
                <a:rPr lang="en-RS" sz="2800" b="1" spc="300" dirty="0">
                  <a:solidFill>
                    <a:schemeClr val="bg1"/>
                  </a:solidFill>
                  <a:latin typeface="Open Sans "/>
                  <a:ea typeface="Palatino" pitchFamily="2" charset="77"/>
                  <a:cs typeface="Verdana" panose="020B0604030504040204" pitchFamily="34" charset="0"/>
                </a:rPr>
                <a:t>INDUSTRY</a:t>
              </a:r>
            </a:p>
          </p:txBody>
        </p:sp>
        <p:pic>
          <p:nvPicPr>
            <p:cNvPr id="17" name="Picture 16">
              <a:extLst>
                <a:ext uri="{FF2B5EF4-FFF2-40B4-BE49-F238E27FC236}">
                  <a16:creationId xmlns:a16="http://schemas.microsoft.com/office/drawing/2014/main" id="{4D5F96DC-0FAF-F34B-B14C-0836687DB180}"/>
                </a:ext>
              </a:extLst>
            </p:cNvPr>
            <p:cNvPicPr>
              <a:picLocks noChangeAspect="1"/>
            </p:cNvPicPr>
            <p:nvPr/>
          </p:nvPicPr>
          <p:blipFill>
            <a:blip r:embed="rId3"/>
            <a:stretch>
              <a:fillRect/>
            </a:stretch>
          </p:blipFill>
          <p:spPr>
            <a:xfrm rot="10800000">
              <a:off x="6840101" y="2688804"/>
              <a:ext cx="202045" cy="1039091"/>
            </a:xfrm>
            <a:prstGeom prst="rect">
              <a:avLst/>
            </a:prstGeom>
          </p:spPr>
        </p:pic>
      </p:grpSp>
      <p:pic>
        <p:nvPicPr>
          <p:cNvPr id="18" name="Picture 5">
            <a:extLst>
              <a:ext uri="{FF2B5EF4-FFF2-40B4-BE49-F238E27FC236}">
                <a16:creationId xmlns:a16="http://schemas.microsoft.com/office/drawing/2014/main" id="{6B736D69-480D-D74F-AB4D-E8393C3E84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2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BF71F7-381B-AD47-91B9-D9075F2D2BD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spTree>
    <p:extLst>
      <p:ext uri="{BB962C8B-B14F-4D97-AF65-F5344CB8AC3E}">
        <p14:creationId xmlns:p14="http://schemas.microsoft.com/office/powerpoint/2010/main" val="309520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0A273-75DA-EF40-BD0F-FF41FFBCBA6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067223"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200" y="1330568"/>
            <a:ext cx="10152354"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Rectangle 15">
            <a:extLst>
              <a:ext uri="{FF2B5EF4-FFF2-40B4-BE49-F238E27FC236}">
                <a16:creationId xmlns:a16="http://schemas.microsoft.com/office/drawing/2014/main" id="{3F6E8054-289B-5643-8DAF-BBD1916750B9}"/>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3" name="Picture 2">
            <a:extLst>
              <a:ext uri="{FF2B5EF4-FFF2-40B4-BE49-F238E27FC236}">
                <a16:creationId xmlns:a16="http://schemas.microsoft.com/office/drawing/2014/main" id="{EBBD4E21-5D00-244F-AA0F-285173465E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323225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0BA822A-2FB6-2245-88E1-236CF1A2F170}"/>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10" name="Picture 9">
            <a:extLst>
              <a:ext uri="{FF2B5EF4-FFF2-40B4-BE49-F238E27FC236}">
                <a16:creationId xmlns:a16="http://schemas.microsoft.com/office/drawing/2014/main" id="{3FE86C51-100C-9743-A1B2-3E33CE807185}"/>
              </a:ext>
            </a:extLst>
          </p:cNvPr>
          <p:cNvPicPr>
            <a:picLocks noChangeAspect="1"/>
          </p:cNvPicPr>
          <p:nvPr userDrawn="1"/>
        </p:nvPicPr>
        <p:blipFill>
          <a:blip r:embed="rId2"/>
          <a:stretch>
            <a:fillRect/>
          </a:stretch>
        </p:blipFill>
        <p:spPr>
          <a:xfrm>
            <a:off x="11085829" y="271606"/>
            <a:ext cx="352893" cy="417056"/>
          </a:xfrm>
          <a:prstGeom prst="rect">
            <a:avLst/>
          </a:prstGeom>
        </p:spPr>
      </p:pic>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199" y="1330568"/>
            <a:ext cx="10515599"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93C002A3-4AB2-FC4F-A9D6-0FE1713CFD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31" y="6295291"/>
            <a:ext cx="465734" cy="530937"/>
          </a:xfrm>
          <a:prstGeom prst="rect">
            <a:avLst/>
          </a:prstGeom>
        </p:spPr>
      </p:pic>
    </p:spTree>
    <p:extLst>
      <p:ext uri="{BB962C8B-B14F-4D97-AF65-F5344CB8AC3E}">
        <p14:creationId xmlns:p14="http://schemas.microsoft.com/office/powerpoint/2010/main" val="81642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9428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Rectangle 7">
            <a:extLst>
              <a:ext uri="{FF2B5EF4-FFF2-40B4-BE49-F238E27FC236}">
                <a16:creationId xmlns:a16="http://schemas.microsoft.com/office/drawing/2014/main" id="{934DA9CB-D65F-1A47-90E3-2644ABEBEA3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3016E615-323E-3149-BDB3-CABDE1A713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2389982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AA87F4-8B98-6543-9FCD-ACD13C3DBDA3}"/>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pic>
        <p:nvPicPr>
          <p:cNvPr id="7" name="Picture 6">
            <a:extLst>
              <a:ext uri="{FF2B5EF4-FFF2-40B4-BE49-F238E27FC236}">
                <a16:creationId xmlns:a16="http://schemas.microsoft.com/office/drawing/2014/main" id="{3A1506C2-46E2-404A-A0A1-718135E6282A}"/>
              </a:ext>
            </a:extLst>
          </p:cNvPr>
          <p:cNvPicPr>
            <a:picLocks noChangeAspect="1"/>
          </p:cNvPicPr>
          <p:nvPr/>
        </p:nvPicPr>
        <p:blipFill>
          <a:blip r:embed="rId2"/>
          <a:stretch>
            <a:fillRect/>
          </a:stretch>
        </p:blipFill>
        <p:spPr>
          <a:xfrm>
            <a:off x="4609161" y="2786493"/>
            <a:ext cx="319554" cy="1643426"/>
          </a:xfrm>
          <a:prstGeom prst="rect">
            <a:avLst/>
          </a:prstGeom>
        </p:spPr>
      </p:pic>
      <p:sp>
        <p:nvSpPr>
          <p:cNvPr id="8" name="TextBox 7">
            <a:extLst>
              <a:ext uri="{FF2B5EF4-FFF2-40B4-BE49-F238E27FC236}">
                <a16:creationId xmlns:a16="http://schemas.microsoft.com/office/drawing/2014/main" id="{AB5838CC-7947-254B-99BF-4B61372B4764}"/>
              </a:ext>
            </a:extLst>
          </p:cNvPr>
          <p:cNvSpPr txBox="1"/>
          <p:nvPr/>
        </p:nvSpPr>
        <p:spPr>
          <a:xfrm>
            <a:off x="4670099" y="3152489"/>
            <a:ext cx="2829432" cy="954106"/>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THANK</a:t>
            </a:r>
          </a:p>
          <a:p>
            <a:pPr algn="ctr"/>
            <a:r>
              <a:rPr lang="en-RS" sz="2800" b="1" spc="300" dirty="0">
                <a:solidFill>
                  <a:schemeClr val="bg1"/>
                </a:solidFill>
                <a:latin typeface="Open Sans "/>
                <a:ea typeface="Palatino" pitchFamily="2" charset="77"/>
                <a:cs typeface="Verdana" panose="020B0604030504040204" pitchFamily="34" charset="0"/>
              </a:rPr>
              <a:t>YOU</a:t>
            </a:r>
          </a:p>
        </p:txBody>
      </p:sp>
      <p:pic>
        <p:nvPicPr>
          <p:cNvPr id="9" name="Picture 8">
            <a:extLst>
              <a:ext uri="{FF2B5EF4-FFF2-40B4-BE49-F238E27FC236}">
                <a16:creationId xmlns:a16="http://schemas.microsoft.com/office/drawing/2014/main" id="{AD91C37B-4295-EA4B-86EE-9258B03A79C6}"/>
              </a:ext>
            </a:extLst>
          </p:cNvPr>
          <p:cNvPicPr>
            <a:picLocks noChangeAspect="1"/>
          </p:cNvPicPr>
          <p:nvPr/>
        </p:nvPicPr>
        <p:blipFill>
          <a:blip r:embed="rId2"/>
          <a:stretch>
            <a:fillRect/>
          </a:stretch>
        </p:blipFill>
        <p:spPr>
          <a:xfrm rot="10800000">
            <a:off x="7263285" y="2786493"/>
            <a:ext cx="319554" cy="1643426"/>
          </a:xfrm>
          <a:prstGeom prst="rect">
            <a:avLst/>
          </a:prstGeom>
        </p:spPr>
      </p:pic>
      <p:sp>
        <p:nvSpPr>
          <p:cNvPr id="10" name="TextBox 9">
            <a:extLst>
              <a:ext uri="{FF2B5EF4-FFF2-40B4-BE49-F238E27FC236}">
                <a16:creationId xmlns:a16="http://schemas.microsoft.com/office/drawing/2014/main" id="{6F54D288-E3E9-D749-9D6B-F7C4C7DA52D7}"/>
              </a:ext>
            </a:extLst>
          </p:cNvPr>
          <p:cNvSpPr txBox="1"/>
          <p:nvPr userDrawn="1"/>
        </p:nvSpPr>
        <p:spPr>
          <a:xfrm>
            <a:off x="5108028" y="6203205"/>
            <a:ext cx="1975945" cy="246221"/>
          </a:xfrm>
          <a:prstGeom prst="rect">
            <a:avLst/>
          </a:prstGeom>
          <a:noFill/>
        </p:spPr>
        <p:txBody>
          <a:bodyPr wrap="square" rtlCol="0">
            <a:spAutoFit/>
          </a:bodyPr>
          <a:lstStyle/>
          <a:p>
            <a:pPr algn="ctr"/>
            <a:r>
              <a:rPr lang="en-R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www.bgreklam.com</a:t>
            </a:r>
          </a:p>
        </p:txBody>
      </p:sp>
    </p:spTree>
    <p:extLst>
      <p:ext uri="{BB962C8B-B14F-4D97-AF65-F5344CB8AC3E}">
        <p14:creationId xmlns:p14="http://schemas.microsoft.com/office/powerpoint/2010/main" val="373544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992830-467A-47C8-8A1C-BE96E724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151469-854D-41BE-989E-E26E3631C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22343D-EFDC-4390-814F-79B142BF6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A8E10-3269-4272-98C6-54BF70F8EA01}" type="datetimeFigureOut">
              <a:rPr lang="en-GB" smtClean="0"/>
              <a:t>23/11/2021</a:t>
            </a:fld>
            <a:endParaRPr lang="en-GB"/>
          </a:p>
        </p:txBody>
      </p:sp>
      <p:sp>
        <p:nvSpPr>
          <p:cNvPr id="5" name="Footer Placeholder 4">
            <a:extLst>
              <a:ext uri="{FF2B5EF4-FFF2-40B4-BE49-F238E27FC236}">
                <a16:creationId xmlns:a16="http://schemas.microsoft.com/office/drawing/2014/main" id="{64E47750-CCEB-4E86-9322-F22E1EBAB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91882A-8986-435A-A04F-3939DF63C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B54B8-17AC-4CCA-8F7D-C19C91B8E159}" type="slidenum">
              <a:rPr lang="en-GB" smtClean="0"/>
              <a:t>‹#›</a:t>
            </a:fld>
            <a:endParaRPr lang="en-GB"/>
          </a:p>
        </p:txBody>
      </p:sp>
    </p:spTree>
    <p:extLst>
      <p:ext uri="{BB962C8B-B14F-4D97-AF65-F5344CB8AC3E}">
        <p14:creationId xmlns:p14="http://schemas.microsoft.com/office/powerpoint/2010/main" val="408025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7" r:id="rId5"/>
    <p:sldLayoutId id="2147483659"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png"/><Relationship Id="rId9" Type="http://schemas.openxmlformats.org/officeDocument/2006/relationships/image" Target="../media/image19.jpg"/></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vimeo.com/474723155/579f192891"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g"/><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52.jp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hyperlink" Target="http://www.bgreklam.com/"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0.jp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3.jpg"/><Relationship Id="rId1" Type="http://schemas.openxmlformats.org/officeDocument/2006/relationships/slideLayout" Target="../slideLayouts/slideLayout3.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4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69.jpg"/></Relationships>
</file>

<file path=ppt/slides/_rels/slide4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4.xml"/><Relationship Id="rId5" Type="http://schemas.openxmlformats.org/officeDocument/2006/relationships/image" Target="../media/image80.jpg"/><Relationship Id="rId4" Type="http://schemas.openxmlformats.org/officeDocument/2006/relationships/image" Target="../media/image79.jpg"/></Relationships>
</file>

<file path=ppt/slides/_rels/slide57.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hyperlink" Target="mailto:sandra.ratkovic@bgreklam.com" TargetMode="External"/><Relationship Id="rId7" Type="http://schemas.openxmlformats.org/officeDocument/2006/relationships/image" Target="../media/image83.jpg"/><Relationship Id="rId2" Type="http://schemas.openxmlformats.org/officeDocument/2006/relationships/hyperlink" Target="mailto:dimitrije.bozic@bgreklam.com" TargetMode="External"/><Relationship Id="rId1" Type="http://schemas.openxmlformats.org/officeDocument/2006/relationships/slideLayout" Target="../slideLayouts/slideLayout4.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hyperlink" Target="mailto:milan.bajic@bgreklam.com"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495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503502" y="2926964"/>
            <a:ext cx="4575178"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3. BENEFITS OF WORKING WITH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183948" y="2582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78680" y="2607287"/>
            <a:ext cx="319554" cy="1643426"/>
          </a:xfrm>
          <a:prstGeom prst="rect">
            <a:avLst/>
          </a:prstGeom>
        </p:spPr>
      </p:pic>
    </p:spTree>
    <p:extLst>
      <p:ext uri="{BB962C8B-B14F-4D97-AF65-F5344CB8AC3E}">
        <p14:creationId xmlns:p14="http://schemas.microsoft.com/office/powerpoint/2010/main" val="181053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2B88-BB52-4613-BB40-73E698A7C966}"/>
              </a:ext>
            </a:extLst>
          </p:cNvPr>
          <p:cNvSpPr>
            <a:spLocks noGrp="1"/>
          </p:cNvSpPr>
          <p:nvPr>
            <p:ph type="title"/>
          </p:nvPr>
        </p:nvSpPr>
        <p:spPr/>
        <p:txBody>
          <a:bodyPr/>
          <a:lstStyle/>
          <a:p>
            <a:r>
              <a:rPr lang="en-GB" dirty="0">
                <a:solidFill>
                  <a:srgbClr val="33AAB7"/>
                </a:solidFill>
              </a:rPr>
              <a:t>BENEFITS OF WORKING WITH US</a:t>
            </a:r>
          </a:p>
        </p:txBody>
      </p:sp>
      <p:sp>
        <p:nvSpPr>
          <p:cNvPr id="3" name="Text Placeholder 2">
            <a:extLst>
              <a:ext uri="{FF2B5EF4-FFF2-40B4-BE49-F238E27FC236}">
                <a16:creationId xmlns:a16="http://schemas.microsoft.com/office/drawing/2014/main" id="{2D1F89C4-7476-49D7-A50B-91DE73EE7EF8}"/>
              </a:ext>
            </a:extLst>
          </p:cNvPr>
          <p:cNvSpPr>
            <a:spLocks noGrp="1"/>
          </p:cNvSpPr>
          <p:nvPr>
            <p:ph type="body" sz="half" idx="2"/>
          </p:nvPr>
        </p:nvSpPr>
        <p:spPr>
          <a:xfrm>
            <a:off x="838200" y="2932865"/>
            <a:ext cx="10515599" cy="3182709"/>
          </a:xfrm>
        </p:spPr>
        <p:txBody>
          <a:bodyPr>
            <a:normAutofit fontScale="92500" lnSpcReduction="20000"/>
          </a:bodyPr>
          <a:lstStyle/>
          <a:p>
            <a:pPr algn="just">
              <a:lnSpc>
                <a:spcPct val="150000"/>
              </a:lnSpc>
              <a:spcAft>
                <a:spcPts val="800"/>
              </a:spcAft>
            </a:pPr>
            <a:r>
              <a:rPr lang="en-GB" sz="1500" dirty="0">
                <a:effectLst/>
                <a:latin typeface="Open Sans" panose="020B0606030504020204" pitchFamily="34" charset="0"/>
                <a:ea typeface="Calibri" panose="020F0502020204030204" pitchFamily="34" charset="0"/>
                <a:cs typeface="Times New Roman" panose="02020603050405020304" pitchFamily="18" charset="0"/>
              </a:rPr>
              <a:t>Today more than ever, especially during COVID-19 pandemic, in order to achieve goals and proceed with all projects on time and efficiently, </a:t>
            </a:r>
            <a:r>
              <a:rPr lang="en-GB" sz="1500" b="1" dirty="0">
                <a:effectLst/>
                <a:latin typeface="Open Sans" panose="020B0606030504020204" pitchFamily="34" charset="0"/>
                <a:ea typeface="Calibri" panose="020F0502020204030204" pitchFamily="34" charset="0"/>
                <a:cs typeface="Times New Roman" panose="02020603050405020304" pitchFamily="18" charset="0"/>
              </a:rPr>
              <a:t>every company needs to have a reliable business partner.</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dedicated, creative and have experience in developing premium POSM solutions on your request, based on your needs. We are agile and we have experience working in tobacco category.</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a reliable partner </a:t>
            </a: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for the outstanding tailored sustainable POSM solutions.</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supporti</a:t>
            </a:r>
            <a:r>
              <a:rPr lang="en-GB" sz="1500" b="1" dirty="0">
                <a:ea typeface="Times New Roman" panose="02020603050405020304" pitchFamily="18" charset="0"/>
                <a:cs typeface="Times New Roman" panose="02020603050405020304" pitchFamily="18" charset="0"/>
              </a:rPr>
              <a:t>ng you </a:t>
            </a:r>
            <a:r>
              <a:rPr lang="en-GB" sz="1500" dirty="0">
                <a:ea typeface="Times New Roman" panose="02020603050405020304" pitchFamily="18" charset="0"/>
                <a:cs typeface="Times New Roman" panose="02020603050405020304" pitchFamily="18" charset="0"/>
              </a:rPr>
              <a:t>to get </a:t>
            </a:r>
            <a:r>
              <a:rPr lang="en-GB" sz="1500" b="1" dirty="0">
                <a:ea typeface="Times New Roman" panose="02020603050405020304" pitchFamily="18" charset="0"/>
                <a:cs typeface="Times New Roman" panose="02020603050405020304" pitchFamily="18" charset="0"/>
              </a:rPr>
              <a:t>through extremely busy time </a:t>
            </a:r>
            <a:r>
              <a:rPr lang="en-GB" sz="1500" dirty="0">
                <a:ea typeface="Times New Roman" panose="02020603050405020304" pitchFamily="18" charset="0"/>
                <a:cs typeface="Times New Roman" panose="02020603050405020304" pitchFamily="18" charset="0"/>
              </a:rPr>
              <a:t>at work.</a:t>
            </a:r>
          </a:p>
          <a:p>
            <a:pPr algn="just">
              <a:lnSpc>
                <a:spcPct val="150000"/>
              </a:lnSpc>
              <a:spcAft>
                <a:spcPts val="800"/>
              </a:spcAft>
            </a:pPr>
            <a:r>
              <a:rPr lang="en-GB" sz="1500" dirty="0">
                <a:ea typeface="Times New Roman" panose="02020603050405020304" pitchFamily="18" charset="0"/>
                <a:cs typeface="Times New Roman" panose="02020603050405020304" pitchFamily="18" charset="0"/>
              </a:rPr>
              <a:t>We </a:t>
            </a:r>
            <a:r>
              <a:rPr lang="en-GB" sz="1500" b="1" dirty="0">
                <a:ea typeface="Times New Roman" panose="02020603050405020304" pitchFamily="18" charset="0"/>
                <a:cs typeface="Times New Roman" panose="02020603050405020304" pitchFamily="18" charset="0"/>
              </a:rPr>
              <a:t>care</a:t>
            </a:r>
            <a:r>
              <a:rPr lang="en-GB" sz="1500" dirty="0">
                <a:ea typeface="Times New Roman" panose="02020603050405020304" pitchFamily="18" charset="0"/>
                <a:cs typeface="Times New Roman" panose="02020603050405020304" pitchFamily="18" charset="0"/>
              </a:rPr>
              <a:t> for your </a:t>
            </a:r>
            <a:r>
              <a:rPr lang="en-GB" sz="1500" b="1" dirty="0">
                <a:ea typeface="Times New Roman" panose="02020603050405020304" pitchFamily="18" charset="0"/>
                <a:cs typeface="Times New Roman" panose="02020603050405020304" pitchFamily="18" charset="0"/>
              </a:rPr>
              <a:t>growth.</a:t>
            </a:r>
            <a:endParaRPr lang="en-GB" sz="1500" b="1"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4864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27D540F1-FE36-4A92-82F5-EA22C23B2D53}"/>
              </a:ext>
            </a:extLst>
          </p:cNvPr>
          <p:cNvSpPr txBox="1"/>
          <p:nvPr/>
        </p:nvSpPr>
        <p:spPr>
          <a:xfrm>
            <a:off x="5974081" y="6636977"/>
            <a:ext cx="6221912" cy="230832"/>
          </a:xfrm>
          <a:prstGeom prst="rect">
            <a:avLst/>
          </a:prstGeom>
          <a:noFill/>
        </p:spPr>
        <p:txBody>
          <a:bodyPr wrap="square">
            <a:spAutoFit/>
          </a:bodyPr>
          <a:lstStyle/>
          <a:p>
            <a:pPr marL="457200" algn="r"/>
            <a:r>
              <a:rPr lang="en-GB" sz="9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*5 weeks lead time on average (from briefing to final product delivery) depending on the project complexity.</a:t>
            </a:r>
            <a:endParaRPr lang="en-GB" sz="9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itle 1">
            <a:extLst>
              <a:ext uri="{FF2B5EF4-FFF2-40B4-BE49-F238E27FC236}">
                <a16:creationId xmlns:a16="http://schemas.microsoft.com/office/drawing/2014/main" id="{9B15E9A7-0DE2-4A6F-A33D-58485D9D8C5A}"/>
              </a:ext>
            </a:extLst>
          </p:cNvPr>
          <p:cNvSpPr txBox="1">
            <a:spLocks noGrp="1"/>
          </p:cNvSpPr>
          <p:nvPr>
            <p:ph type="title"/>
          </p:nvPr>
        </p:nvSpPr>
        <p:spPr>
          <a:xfrm>
            <a:off x="838200" y="365125"/>
            <a:ext cx="10010775" cy="36195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GB" altLang="en-U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PARTNERING STRATEGY</a:t>
            </a:r>
          </a:p>
        </p:txBody>
      </p:sp>
      <p:grpSp>
        <p:nvGrpSpPr>
          <p:cNvPr id="4" name="Group 3">
            <a:extLst>
              <a:ext uri="{FF2B5EF4-FFF2-40B4-BE49-F238E27FC236}">
                <a16:creationId xmlns:a16="http://schemas.microsoft.com/office/drawing/2014/main" id="{9DB9D99E-FB5D-4739-B86E-A1569ADCDAB3}"/>
              </a:ext>
            </a:extLst>
          </p:cNvPr>
          <p:cNvGrpSpPr/>
          <p:nvPr/>
        </p:nvGrpSpPr>
        <p:grpSpPr>
          <a:xfrm>
            <a:off x="703775" y="1117454"/>
            <a:ext cx="11267568" cy="5574427"/>
            <a:chOff x="703775" y="1117454"/>
            <a:chExt cx="11267568" cy="5574427"/>
          </a:xfrm>
        </p:grpSpPr>
        <p:cxnSp>
          <p:nvCxnSpPr>
            <p:cNvPr id="8" name="Straight Connector 7">
              <a:extLst>
                <a:ext uri="{FF2B5EF4-FFF2-40B4-BE49-F238E27FC236}">
                  <a16:creationId xmlns:a16="http://schemas.microsoft.com/office/drawing/2014/main" id="{D7A4530C-0DD6-49B0-A386-8ADB04569C66}"/>
                </a:ext>
              </a:extLst>
            </p:cNvPr>
            <p:cNvCxnSpPr>
              <a:cxnSpLocks/>
            </p:cNvCxnSpPr>
            <p:nvPr/>
          </p:nvCxnSpPr>
          <p:spPr>
            <a:xfrm flipV="1">
              <a:off x="2719412" y="5790064"/>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45E88E12-6577-43A0-8674-DCBA0B25131E}"/>
                </a:ext>
              </a:extLst>
            </p:cNvPr>
            <p:cNvSpPr/>
            <p:nvPr/>
          </p:nvSpPr>
          <p:spPr>
            <a:xfrm>
              <a:off x="2861012" y="5544844"/>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A5934C98-C5FA-4A4F-A261-446B7E20EC40}"/>
                </a:ext>
              </a:extLst>
            </p:cNvPr>
            <p:cNvCxnSpPr>
              <a:cxnSpLocks/>
            </p:cNvCxnSpPr>
            <p:nvPr/>
          </p:nvCxnSpPr>
          <p:spPr>
            <a:xfrm flipV="1">
              <a:off x="2721984" y="5112497"/>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46AE5ED-6BBA-4608-A59B-E166CDF5B5AC}"/>
                </a:ext>
              </a:extLst>
            </p:cNvPr>
            <p:cNvSpPr/>
            <p:nvPr/>
          </p:nvSpPr>
          <p:spPr>
            <a:xfrm>
              <a:off x="2856778" y="4907889"/>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a:extLst>
                <a:ext uri="{FF2B5EF4-FFF2-40B4-BE49-F238E27FC236}">
                  <a16:creationId xmlns:a16="http://schemas.microsoft.com/office/drawing/2014/main" id="{0BE93469-7A1E-4B22-98A1-A32D9AC1D5D6}"/>
                </a:ext>
              </a:extLst>
            </p:cNvPr>
            <p:cNvCxnSpPr>
              <a:cxnSpLocks/>
            </p:cNvCxnSpPr>
            <p:nvPr/>
          </p:nvCxnSpPr>
          <p:spPr>
            <a:xfrm flipV="1">
              <a:off x="2719412" y="4544312"/>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C6F6611-FD2B-458F-BDE3-94936216BBEC}"/>
                </a:ext>
              </a:extLst>
            </p:cNvPr>
            <p:cNvSpPr/>
            <p:nvPr/>
          </p:nvSpPr>
          <p:spPr>
            <a:xfrm>
              <a:off x="2856926" y="4265383"/>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876D8190-DD42-4391-86F7-19062C989683}"/>
                </a:ext>
              </a:extLst>
            </p:cNvPr>
            <p:cNvSpPr/>
            <p:nvPr/>
          </p:nvSpPr>
          <p:spPr>
            <a:xfrm>
              <a:off x="2841725" y="2255114"/>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3D6E04D1-33D8-428A-8AD8-49F6D6AE733B}"/>
                </a:ext>
              </a:extLst>
            </p:cNvPr>
            <p:cNvSpPr/>
            <p:nvPr/>
          </p:nvSpPr>
          <p:spPr>
            <a:xfrm rot="16200000">
              <a:off x="-1747431" y="3568660"/>
              <a:ext cx="5556669" cy="654257"/>
            </a:xfrm>
            <a:prstGeom prst="rect">
              <a:avLst/>
            </a:prstGeom>
            <a:solidFill>
              <a:schemeClr val="bg1">
                <a:lumMod val="95000"/>
              </a:schemeClr>
            </a:solidFill>
            <a:ln>
              <a:solidFill>
                <a:schemeClr val="bg1">
                  <a:lumMod val="9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A2438C1-1D9B-4D53-A604-566D474C17FF}"/>
                </a:ext>
              </a:extLst>
            </p:cNvPr>
            <p:cNvSpPr txBox="1"/>
            <p:nvPr/>
          </p:nvSpPr>
          <p:spPr>
            <a:xfrm rot="16200000">
              <a:off x="-1699004" y="3706086"/>
              <a:ext cx="5509925" cy="461665"/>
            </a:xfrm>
            <a:prstGeom prst="rect">
              <a:avLst/>
            </a:prstGeom>
            <a:noFill/>
          </p:spPr>
          <p:txBody>
            <a:bodyPr wrap="square" rtlCol="0">
              <a:spAutoFit/>
            </a:bodyPr>
            <a:lstStyle/>
            <a:p>
              <a:r>
                <a:rPr lang="en-GB" sz="2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CREATE VALUE FOR OUR CLIENTS</a:t>
              </a:r>
            </a:p>
          </p:txBody>
        </p:sp>
        <p:sp>
          <p:nvSpPr>
            <p:cNvPr id="10" name="Hexagon 9">
              <a:extLst>
                <a:ext uri="{FF2B5EF4-FFF2-40B4-BE49-F238E27FC236}">
                  <a16:creationId xmlns:a16="http://schemas.microsoft.com/office/drawing/2014/main" id="{B30E3DEA-2427-423F-B9A8-76FD0CF87B70}"/>
                </a:ext>
              </a:extLst>
            </p:cNvPr>
            <p:cNvSpPr/>
            <p:nvPr/>
          </p:nvSpPr>
          <p:spPr>
            <a:xfrm>
              <a:off x="1372749" y="2252520"/>
              <a:ext cx="1323067" cy="496921"/>
            </a:xfrm>
            <a:prstGeom prst="hexagon">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D9830C43-6E94-4D78-8BB7-964BCC0EEF5F}"/>
                </a:ext>
              </a:extLst>
            </p:cNvPr>
            <p:cNvSpPr/>
            <p:nvPr/>
          </p:nvSpPr>
          <p:spPr>
            <a:xfrm>
              <a:off x="1374009" y="4864036"/>
              <a:ext cx="1332460" cy="505518"/>
            </a:xfrm>
            <a:prstGeom prst="hexagon">
              <a:avLst/>
            </a:prstGeom>
            <a:solidFill>
              <a:schemeClr val="accent6">
                <a:lumMod val="60000"/>
                <a:lumOff val="40000"/>
              </a:schemeClr>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69872AE-B27A-4A20-A1CD-66297A90EDAC}"/>
                </a:ext>
              </a:extLst>
            </p:cNvPr>
            <p:cNvSpPr txBox="1"/>
            <p:nvPr/>
          </p:nvSpPr>
          <p:spPr>
            <a:xfrm>
              <a:off x="1485067" y="2332388"/>
              <a:ext cx="1161298"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BENEFITS</a:t>
              </a:r>
            </a:p>
          </p:txBody>
        </p:sp>
        <p:cxnSp>
          <p:nvCxnSpPr>
            <p:cNvPr id="13" name="Straight Connector 12">
              <a:extLst>
                <a:ext uri="{FF2B5EF4-FFF2-40B4-BE49-F238E27FC236}">
                  <a16:creationId xmlns:a16="http://schemas.microsoft.com/office/drawing/2014/main" id="{A8998206-5263-4484-A74F-E77CFB72B1F6}"/>
                </a:ext>
              </a:extLst>
            </p:cNvPr>
            <p:cNvCxnSpPr>
              <a:cxnSpLocks/>
            </p:cNvCxnSpPr>
            <p:nvPr/>
          </p:nvCxnSpPr>
          <p:spPr>
            <a:xfrm flipV="1">
              <a:off x="2695816" y="1858451"/>
              <a:ext cx="0" cy="1328632"/>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573579-35AD-4C36-A27E-2182D1F3D2A5}"/>
                </a:ext>
              </a:extLst>
            </p:cNvPr>
            <p:cNvCxnSpPr>
              <a:cxnSpLocks/>
            </p:cNvCxnSpPr>
            <p:nvPr/>
          </p:nvCxnSpPr>
          <p:spPr>
            <a:xfrm>
              <a:off x="2709592" y="2506616"/>
              <a:ext cx="177516"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422F97-0141-4584-BC70-1BA5026A5180}"/>
                </a:ext>
              </a:extLst>
            </p:cNvPr>
            <p:cNvSpPr txBox="1"/>
            <p:nvPr/>
          </p:nvSpPr>
          <p:spPr>
            <a:xfrm>
              <a:off x="2827749" y="2315840"/>
              <a:ext cx="3334374"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ACCOUNT MANAGEMENT</a:t>
              </a:r>
            </a:p>
          </p:txBody>
        </p:sp>
        <p:sp>
          <p:nvSpPr>
            <p:cNvPr id="21" name="TextBox 20">
              <a:extLst>
                <a:ext uri="{FF2B5EF4-FFF2-40B4-BE49-F238E27FC236}">
                  <a16:creationId xmlns:a16="http://schemas.microsoft.com/office/drawing/2014/main" id="{5FF1B3CB-B5A7-4100-AF7F-B35A6A6136D2}"/>
                </a:ext>
              </a:extLst>
            </p:cNvPr>
            <p:cNvSpPr txBox="1"/>
            <p:nvPr/>
          </p:nvSpPr>
          <p:spPr>
            <a:xfrm>
              <a:off x="3667729" y="4349561"/>
              <a:ext cx="1534002"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MONETARY</a:t>
              </a:r>
            </a:p>
          </p:txBody>
        </p:sp>
        <p:cxnSp>
          <p:nvCxnSpPr>
            <p:cNvPr id="31" name="Straight Connector 30">
              <a:extLst>
                <a:ext uri="{FF2B5EF4-FFF2-40B4-BE49-F238E27FC236}">
                  <a16:creationId xmlns:a16="http://schemas.microsoft.com/office/drawing/2014/main" id="{84D6B3C7-C445-4FD8-B6DD-B8727F388C2E}"/>
                </a:ext>
              </a:extLst>
            </p:cNvPr>
            <p:cNvCxnSpPr>
              <a:cxnSpLocks/>
            </p:cNvCxnSpPr>
            <p:nvPr/>
          </p:nvCxnSpPr>
          <p:spPr>
            <a:xfrm flipV="1">
              <a:off x="2707658" y="1858451"/>
              <a:ext cx="190262" cy="1"/>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C95637-B5AC-4A39-94EA-EE6083B5C10A}"/>
                </a:ext>
              </a:extLst>
            </p:cNvPr>
            <p:cNvCxnSpPr>
              <a:cxnSpLocks/>
            </p:cNvCxnSpPr>
            <p:nvPr/>
          </p:nvCxnSpPr>
          <p:spPr>
            <a:xfrm>
              <a:off x="2701699" y="3182712"/>
              <a:ext cx="186471"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FFBF67-EB30-46AE-AE01-9A9FADCEBFFF}"/>
                </a:ext>
              </a:extLst>
            </p:cNvPr>
            <p:cNvCxnSpPr>
              <a:cxnSpLocks/>
            </p:cNvCxnSpPr>
            <p:nvPr/>
          </p:nvCxnSpPr>
          <p:spPr>
            <a:xfrm flipH="1" flipV="1">
              <a:off x="2706787" y="4535291"/>
              <a:ext cx="12625" cy="1242610"/>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BAF54D1-DA30-4778-BDC5-67E3683C0B1C}"/>
                </a:ext>
              </a:extLst>
            </p:cNvPr>
            <p:cNvSpPr/>
            <p:nvPr/>
          </p:nvSpPr>
          <p:spPr>
            <a:xfrm>
              <a:off x="2849854" y="1588984"/>
              <a:ext cx="3220728" cy="494912"/>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9C0A90EE-A85A-4972-B4C5-7F99EF3CC2B0}"/>
                </a:ext>
              </a:extLst>
            </p:cNvPr>
            <p:cNvSpPr txBox="1"/>
            <p:nvPr/>
          </p:nvSpPr>
          <p:spPr>
            <a:xfrm>
              <a:off x="2800846" y="1697922"/>
              <a:ext cx="3334374" cy="338554"/>
            </a:xfrm>
            <a:prstGeom prst="rect">
              <a:avLst/>
            </a:prstGeom>
            <a:noFill/>
          </p:spPr>
          <p:txBody>
            <a:bodyPr wrap="square" rtlCol="0">
              <a:spAutoFit/>
            </a:bodyPr>
            <a:lstStyle/>
            <a:p>
              <a:pPr algn="ctr"/>
              <a:r>
                <a:rPr lang="en-GB"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PREMIUM PRODUCTS</a:t>
              </a:r>
            </a:p>
          </p:txBody>
        </p:sp>
        <p:sp>
          <p:nvSpPr>
            <p:cNvPr id="38" name="TextBox 37">
              <a:extLst>
                <a:ext uri="{FF2B5EF4-FFF2-40B4-BE49-F238E27FC236}">
                  <a16:creationId xmlns:a16="http://schemas.microsoft.com/office/drawing/2014/main" id="{18AA1C8D-94AE-42B0-B28E-D403A63465A6}"/>
                </a:ext>
              </a:extLst>
            </p:cNvPr>
            <p:cNvSpPr txBox="1"/>
            <p:nvPr/>
          </p:nvSpPr>
          <p:spPr>
            <a:xfrm>
              <a:off x="1518118" y="4969444"/>
              <a:ext cx="1084903"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SAVINGS</a:t>
              </a:r>
            </a:p>
          </p:txBody>
        </p:sp>
        <p:sp>
          <p:nvSpPr>
            <p:cNvPr id="42" name="Rectangle 41">
              <a:extLst>
                <a:ext uri="{FF2B5EF4-FFF2-40B4-BE49-F238E27FC236}">
                  <a16:creationId xmlns:a16="http://schemas.microsoft.com/office/drawing/2014/main" id="{DF2627C4-7A1F-48DE-B5BB-91A10333C13A}"/>
                </a:ext>
              </a:extLst>
            </p:cNvPr>
            <p:cNvSpPr/>
            <p:nvPr/>
          </p:nvSpPr>
          <p:spPr>
            <a:xfrm>
              <a:off x="2849854" y="2931723"/>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PROJECT MANAGEMENT</a:t>
              </a:r>
            </a:p>
            <a:p>
              <a:pPr algn="ctr"/>
              <a:endParaRPr lang="en-GB" dirty="0"/>
            </a:p>
          </p:txBody>
        </p:sp>
        <p:sp>
          <p:nvSpPr>
            <p:cNvPr id="46" name="TextBox 45">
              <a:extLst>
                <a:ext uri="{FF2B5EF4-FFF2-40B4-BE49-F238E27FC236}">
                  <a16:creationId xmlns:a16="http://schemas.microsoft.com/office/drawing/2014/main" id="{847117D6-7275-4F2C-AE90-E4D32062DF13}"/>
                </a:ext>
              </a:extLst>
            </p:cNvPr>
            <p:cNvSpPr txBox="1"/>
            <p:nvPr/>
          </p:nvSpPr>
          <p:spPr>
            <a:xfrm>
              <a:off x="4030453" y="4992012"/>
              <a:ext cx="870096"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IME</a:t>
              </a:r>
            </a:p>
          </p:txBody>
        </p:sp>
        <p:sp>
          <p:nvSpPr>
            <p:cNvPr id="47" name="TextBox 46">
              <a:extLst>
                <a:ext uri="{FF2B5EF4-FFF2-40B4-BE49-F238E27FC236}">
                  <a16:creationId xmlns:a16="http://schemas.microsoft.com/office/drawing/2014/main" id="{D204658A-3E6E-494F-8D72-AA30438FCE00}"/>
                </a:ext>
              </a:extLst>
            </p:cNvPr>
            <p:cNvSpPr txBox="1"/>
            <p:nvPr/>
          </p:nvSpPr>
          <p:spPr>
            <a:xfrm>
              <a:off x="3308651" y="5608624"/>
              <a:ext cx="2402235"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a:t>
              </a:r>
              <a:endPar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8">
              <a:extLst>
                <a:ext uri="{FF2B5EF4-FFF2-40B4-BE49-F238E27FC236}">
                  <a16:creationId xmlns:a16="http://schemas.microsoft.com/office/drawing/2014/main" id="{66883718-FD30-4FF6-820C-0832B7BE87B1}"/>
                </a:ext>
              </a:extLst>
            </p:cNvPr>
            <p:cNvSpPr/>
            <p:nvPr/>
          </p:nvSpPr>
          <p:spPr>
            <a:xfrm>
              <a:off x="6228377" y="1592504"/>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FD672110-19BE-4EA1-AC49-062A59D377EA}"/>
                </a:ext>
              </a:extLst>
            </p:cNvPr>
            <p:cNvSpPr txBox="1"/>
            <p:nvPr/>
          </p:nvSpPr>
          <p:spPr>
            <a:xfrm>
              <a:off x="6247346" y="1716016"/>
              <a:ext cx="5578385" cy="276999"/>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Increasing brands’ image and sales through premium POSM solutions.</a:t>
              </a:r>
            </a:p>
          </p:txBody>
        </p:sp>
        <p:sp>
          <p:nvSpPr>
            <p:cNvPr id="50" name="Rectangle 49">
              <a:extLst>
                <a:ext uri="{FF2B5EF4-FFF2-40B4-BE49-F238E27FC236}">
                  <a16:creationId xmlns:a16="http://schemas.microsoft.com/office/drawing/2014/main" id="{87A2FCE9-FE35-435C-85D0-66DB9DD7DA59}"/>
                </a:ext>
              </a:extLst>
            </p:cNvPr>
            <p:cNvSpPr/>
            <p:nvPr/>
          </p:nvSpPr>
          <p:spPr>
            <a:xfrm>
              <a:off x="6228377" y="2251188"/>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21F82F68-1459-41EA-B65D-A1D2BADA1CBE}"/>
                </a:ext>
              </a:extLst>
            </p:cNvPr>
            <p:cNvSpPr txBox="1"/>
            <p:nvPr/>
          </p:nvSpPr>
          <p:spPr>
            <a:xfrm>
              <a:off x="6238637" y="2258186"/>
              <a:ext cx="5578385" cy="461665"/>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Highly experienced and multilingual sales team, with presence on all the markets where we operate.</a:t>
              </a:r>
            </a:p>
          </p:txBody>
        </p:sp>
        <p:sp>
          <p:nvSpPr>
            <p:cNvPr id="52" name="Rectangle 51">
              <a:extLst>
                <a:ext uri="{FF2B5EF4-FFF2-40B4-BE49-F238E27FC236}">
                  <a16:creationId xmlns:a16="http://schemas.microsoft.com/office/drawing/2014/main" id="{B9E458E3-BD03-4099-8786-BE6A91DCFA26}"/>
                </a:ext>
              </a:extLst>
            </p:cNvPr>
            <p:cNvSpPr/>
            <p:nvPr/>
          </p:nvSpPr>
          <p:spPr>
            <a:xfrm>
              <a:off x="6228377" y="2910137"/>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BC711BCB-006C-4072-9984-F801E01E8FFE}"/>
                </a:ext>
              </a:extLst>
            </p:cNvPr>
            <p:cNvSpPr txBox="1"/>
            <p:nvPr/>
          </p:nvSpPr>
          <p:spPr>
            <a:xfrm>
              <a:off x="6247346" y="2918197"/>
              <a:ext cx="5689161" cy="461665"/>
            </a:xfrm>
            <a:prstGeom prst="rect">
              <a:avLst/>
            </a:prstGeom>
            <a:noFill/>
          </p:spPr>
          <p:txBody>
            <a:bodyPr wrap="square" rtlCol="0" anchor="ctr">
              <a:spAutoFit/>
            </a:bodyPr>
            <a:lstStyle/>
            <a:p>
              <a:r>
                <a:rPr lang="en-GB" sz="1200" i="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One Stop Shop</a:t>
              </a:r>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 full project management support with one single point of contact. From design and concept solutions to installations and maintenance.</a:t>
              </a:r>
            </a:p>
          </p:txBody>
        </p:sp>
        <p:sp>
          <p:nvSpPr>
            <p:cNvPr id="58" name="Rectangle 57">
              <a:extLst>
                <a:ext uri="{FF2B5EF4-FFF2-40B4-BE49-F238E27FC236}">
                  <a16:creationId xmlns:a16="http://schemas.microsoft.com/office/drawing/2014/main" id="{96950787-5F37-4C42-936B-06172473F10E}"/>
                </a:ext>
              </a:extLst>
            </p:cNvPr>
            <p:cNvSpPr/>
            <p:nvPr/>
          </p:nvSpPr>
          <p:spPr>
            <a:xfrm>
              <a:off x="6228377" y="425066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a16="http://schemas.microsoft.com/office/drawing/2014/main" id="{4B7FD70F-39E0-4A92-8110-5C29AC318ECF}"/>
                </a:ext>
              </a:extLst>
            </p:cNvPr>
            <p:cNvSpPr txBox="1"/>
            <p:nvPr/>
          </p:nvSpPr>
          <p:spPr>
            <a:xfrm>
              <a:off x="6240995" y="4380338"/>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High product quality and service at competitive prices.</a:t>
              </a:r>
            </a:p>
          </p:txBody>
        </p:sp>
        <p:sp>
          <p:nvSpPr>
            <p:cNvPr id="61" name="Rectangle 60">
              <a:extLst>
                <a:ext uri="{FF2B5EF4-FFF2-40B4-BE49-F238E27FC236}">
                  <a16:creationId xmlns:a16="http://schemas.microsoft.com/office/drawing/2014/main" id="{81660486-BEED-48DC-B060-E78B3C9BC2DB}"/>
                </a:ext>
              </a:extLst>
            </p:cNvPr>
            <p:cNvSpPr/>
            <p:nvPr/>
          </p:nvSpPr>
          <p:spPr>
            <a:xfrm>
              <a:off x="6228377" y="4907889"/>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a:extLst>
                <a:ext uri="{FF2B5EF4-FFF2-40B4-BE49-F238E27FC236}">
                  <a16:creationId xmlns:a16="http://schemas.microsoft.com/office/drawing/2014/main" id="{FE36232C-5237-4674-99D6-591DA1380DFD}"/>
                </a:ext>
              </a:extLst>
            </p:cNvPr>
            <p:cNvSpPr txBox="1"/>
            <p:nvPr/>
          </p:nvSpPr>
          <p:spPr>
            <a:xfrm>
              <a:off x="6241770" y="5030999"/>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Lead time is 5 weeks* – from briefing to product delivery.</a:t>
              </a:r>
            </a:p>
          </p:txBody>
        </p:sp>
        <p:sp>
          <p:nvSpPr>
            <p:cNvPr id="64" name="Rectangle 63">
              <a:extLst>
                <a:ext uri="{FF2B5EF4-FFF2-40B4-BE49-F238E27FC236}">
                  <a16:creationId xmlns:a16="http://schemas.microsoft.com/office/drawing/2014/main" id="{C037448F-923B-4ED6-B0B0-2754BD12B263}"/>
                </a:ext>
              </a:extLst>
            </p:cNvPr>
            <p:cNvSpPr/>
            <p:nvPr/>
          </p:nvSpPr>
          <p:spPr>
            <a:xfrm>
              <a:off x="6218167" y="554515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TextBox 64">
              <a:extLst>
                <a:ext uri="{FF2B5EF4-FFF2-40B4-BE49-F238E27FC236}">
                  <a16:creationId xmlns:a16="http://schemas.microsoft.com/office/drawing/2014/main" id="{B22ADA6C-67D4-4673-AC47-9FDC365B5FCA}"/>
                </a:ext>
              </a:extLst>
            </p:cNvPr>
            <p:cNvSpPr txBox="1"/>
            <p:nvPr/>
          </p:nvSpPr>
          <p:spPr>
            <a:xfrm>
              <a:off x="6224352" y="5662222"/>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One Stop Shop, plus efficient communication and fast responsiveness.</a:t>
              </a:r>
            </a:p>
          </p:txBody>
        </p:sp>
      </p:grpSp>
    </p:spTree>
    <p:extLst>
      <p:ext uri="{BB962C8B-B14F-4D97-AF65-F5344CB8AC3E}">
        <p14:creationId xmlns:p14="http://schemas.microsoft.com/office/powerpoint/2010/main" val="1905989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7C6B4D6-DAA9-4E7A-98E8-887519246F15}"/>
              </a:ext>
            </a:extLst>
          </p:cNvPr>
          <p:cNvSpPr/>
          <p:nvPr/>
        </p:nvSpPr>
        <p:spPr>
          <a:xfrm>
            <a:off x="9872158" y="2906635"/>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516BDF5-1CE9-428C-A07F-70258A641020}"/>
              </a:ext>
            </a:extLst>
          </p:cNvPr>
          <p:cNvSpPr/>
          <p:nvPr/>
        </p:nvSpPr>
        <p:spPr>
          <a:xfrm>
            <a:off x="7554095" y="2906641"/>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91BF52D-9B55-412E-941E-07623311247E}"/>
              </a:ext>
            </a:extLst>
          </p:cNvPr>
          <p:cNvSpPr/>
          <p:nvPr/>
        </p:nvSpPr>
        <p:spPr>
          <a:xfrm>
            <a:off x="5235416" y="2902408"/>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ED03D7-D051-427A-BBD9-E8E22210FD74}"/>
              </a:ext>
            </a:extLst>
          </p:cNvPr>
          <p:cNvSpPr/>
          <p:nvPr/>
        </p:nvSpPr>
        <p:spPr>
          <a:xfrm>
            <a:off x="2922222" y="2906853"/>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A6E98AF-3053-4D75-A976-A9B5CBC14D6D}"/>
              </a:ext>
            </a:extLst>
          </p:cNvPr>
          <p:cNvSpPr/>
          <p:nvPr/>
        </p:nvSpPr>
        <p:spPr>
          <a:xfrm>
            <a:off x="594586" y="2906854"/>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73262-BA7A-4659-BC59-DE46553A3B8A}"/>
              </a:ext>
            </a:extLst>
          </p:cNvPr>
          <p:cNvSpPr>
            <a:spLocks noGrp="1"/>
          </p:cNvSpPr>
          <p:nvPr>
            <p:ph type="title"/>
          </p:nvPr>
        </p:nvSpPr>
        <p:spPr/>
        <p:txBody>
          <a:bodyPr/>
          <a:lstStyle/>
          <a:p>
            <a:r>
              <a:rPr lang="en-US" dirty="0">
                <a:solidFill>
                  <a:srgbClr val="33AAB7"/>
                </a:solidFill>
              </a:rPr>
              <a:t>BG REKLAM &amp; PMI</a:t>
            </a:r>
            <a:endParaRPr lang="en-GB" dirty="0">
              <a:solidFill>
                <a:srgbClr val="33AAB7"/>
              </a:solidFill>
            </a:endParaRPr>
          </a:p>
        </p:txBody>
      </p:sp>
      <p:sp>
        <p:nvSpPr>
          <p:cNvPr id="5" name="TextBox 4">
            <a:extLst>
              <a:ext uri="{FF2B5EF4-FFF2-40B4-BE49-F238E27FC236}">
                <a16:creationId xmlns:a16="http://schemas.microsoft.com/office/drawing/2014/main" id="{52EA81B2-6522-413D-89D4-8FFEF5BA31DD}"/>
              </a:ext>
            </a:extLst>
          </p:cNvPr>
          <p:cNvSpPr txBox="1"/>
          <p:nvPr/>
        </p:nvSpPr>
        <p:spPr>
          <a:xfrm>
            <a:off x="767772" y="4860487"/>
            <a:ext cx="1925273" cy="461665"/>
          </a:xfrm>
          <a:prstGeom prst="rect">
            <a:avLst/>
          </a:prstGeom>
          <a:noFill/>
        </p:spPr>
        <p:txBody>
          <a:bodyPr wrap="square" rtlCol="0">
            <a:spAutoFit/>
          </a:bodyPr>
          <a:lstStyle/>
          <a:p>
            <a:pPr lvl="0" algn="ctr">
              <a:lnSpc>
                <a:spcPct val="100000"/>
              </a:lnSpc>
            </a:pP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pleased to cooperate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20 years.</a:t>
            </a:r>
            <a:endParaRPr lang="en-US"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2847F21-F9D4-4DD9-B413-445788874B65}"/>
              </a:ext>
            </a:extLst>
          </p:cNvPr>
          <p:cNvSpPr txBox="1"/>
          <p:nvPr/>
        </p:nvSpPr>
        <p:spPr>
          <a:xfrm>
            <a:off x="3029823" y="4859998"/>
            <a:ext cx="1925273" cy="646331"/>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happy to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cover 11 markets</a:t>
            </a:r>
            <a:r>
              <a:rPr lang="en-GB"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where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PMI</a:t>
            </a:r>
            <a:r>
              <a:rPr lang="en-GB"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has operations.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CFF05C5-6D6D-4FC4-B58B-7EDC03D7DE80}"/>
              </a:ext>
            </a:extLst>
          </p:cNvPr>
          <p:cNvSpPr txBox="1"/>
          <p:nvPr/>
        </p:nvSpPr>
        <p:spPr>
          <a:xfrm>
            <a:off x="7773234" y="4725043"/>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exclusive &amp; unique designs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and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specific materials</a:t>
            </a:r>
            <a:r>
              <a:rPr lang="en-GB"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are used to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emphasize</a:t>
            </a:r>
            <a:r>
              <a:rPr lang="en-GB" sz="12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and tell a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PMI brand story at POS</a:t>
            </a:r>
            <a:r>
              <a:rPr lang="en-GB"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EF7217C-EAD0-4443-974E-D64AF32FD618}"/>
              </a:ext>
            </a:extLst>
          </p:cNvPr>
          <p:cNvSpPr txBox="1"/>
          <p:nvPr/>
        </p:nvSpPr>
        <p:spPr>
          <a:xfrm>
            <a:off x="10116481" y="4724554"/>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intentions are driven by a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customer centric approach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 order to improve customer experience at POS.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2D9A142-A8AD-4034-A415-5E76679C93B9}"/>
              </a:ext>
            </a:extLst>
          </p:cNvPr>
          <p:cNvSpPr txBox="1"/>
          <p:nvPr/>
        </p:nvSpPr>
        <p:spPr>
          <a:xfrm>
            <a:off x="5420915" y="4857097"/>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proud that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together we developed more than 200K pcs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POSM solutions.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4" descr="Total Market Coverage – ANS Newspaper">
            <a:extLst>
              <a:ext uri="{FF2B5EF4-FFF2-40B4-BE49-F238E27FC236}">
                <a16:creationId xmlns:a16="http://schemas.microsoft.com/office/drawing/2014/main" id="{36896896-4182-457A-B9E7-366079112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907" y="3286384"/>
            <a:ext cx="1321103" cy="132110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6877DA4-9234-4C94-926E-D18B4D0E2E2C}"/>
              </a:ext>
            </a:extLst>
          </p:cNvPr>
          <p:cNvSpPr/>
          <p:nvPr/>
        </p:nvSpPr>
        <p:spPr>
          <a:xfrm>
            <a:off x="577631" y="1685539"/>
            <a:ext cx="11578857" cy="410603"/>
          </a:xfrm>
          <a:prstGeom prst="rect">
            <a:avLst/>
          </a:prstGeom>
          <a:solidFill>
            <a:srgbClr val="33AA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COOPERATION between PMI and BG REKLAM</a:t>
            </a:r>
          </a:p>
        </p:txBody>
      </p:sp>
      <p:sp>
        <p:nvSpPr>
          <p:cNvPr id="28" name="Isosceles Triangle 27">
            <a:extLst>
              <a:ext uri="{FF2B5EF4-FFF2-40B4-BE49-F238E27FC236}">
                <a16:creationId xmlns:a16="http://schemas.microsoft.com/office/drawing/2014/main" id="{5A73FA95-E8F2-4080-82BE-616C75203110}"/>
              </a:ext>
            </a:extLst>
          </p:cNvPr>
          <p:cNvSpPr/>
          <p:nvPr/>
        </p:nvSpPr>
        <p:spPr>
          <a:xfrm rot="10800000">
            <a:off x="4982927" y="2092110"/>
            <a:ext cx="2677886" cy="345234"/>
          </a:xfrm>
          <a:prstGeom prst="triangle">
            <a:avLst/>
          </a:prstGeom>
          <a:solidFill>
            <a:srgbClr val="33AAB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4" name="Picture 2" descr="Business men and women shake hands. And the number of years.The significance of the will of the long-term cooperation royalty free stock photo">
            <a:extLst>
              <a:ext uri="{FF2B5EF4-FFF2-40B4-BE49-F238E27FC236}">
                <a16:creationId xmlns:a16="http://schemas.microsoft.com/office/drawing/2014/main" id="{AB499F4E-89B4-473F-A6F4-25CE15EFB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656" y="3331993"/>
            <a:ext cx="1734769" cy="127549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32" descr="Philip Morris International Logo Download Vector">
            <a:extLst>
              <a:ext uri="{FF2B5EF4-FFF2-40B4-BE49-F238E27FC236}">
                <a16:creationId xmlns:a16="http://schemas.microsoft.com/office/drawing/2014/main" id="{618500DD-5D05-4F68-88A9-1907ACB2D0E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text, indoor, person&#10;&#10;Description automatically generated">
            <a:extLst>
              <a:ext uri="{FF2B5EF4-FFF2-40B4-BE49-F238E27FC236}">
                <a16:creationId xmlns:a16="http://schemas.microsoft.com/office/drawing/2014/main" id="{6BAB3755-D385-4075-B859-6B5CD8EE6D7C}"/>
              </a:ext>
            </a:extLst>
          </p:cNvPr>
          <p:cNvPicPr>
            <a:picLocks noChangeAspect="1"/>
          </p:cNvPicPr>
          <p:nvPr/>
        </p:nvPicPr>
        <p:blipFill rotWithShape="1">
          <a:blip r:embed="rId5">
            <a:extLst>
              <a:ext uri="{28A0092B-C50C-407E-A947-70E740481C1C}">
                <a14:useLocalDpi xmlns:a14="http://schemas.microsoft.com/office/drawing/2010/main" val="0"/>
              </a:ext>
            </a:extLst>
          </a:blip>
          <a:srcRect l="8648" r="20227"/>
          <a:stretch/>
        </p:blipFill>
        <p:spPr>
          <a:xfrm>
            <a:off x="10366293" y="3099482"/>
            <a:ext cx="1430086" cy="1508005"/>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9703480C-C2F9-470B-B0EB-8A863C75B580}"/>
              </a:ext>
            </a:extLst>
          </p:cNvPr>
          <p:cNvPicPr>
            <a:picLocks noChangeAspect="1"/>
          </p:cNvPicPr>
          <p:nvPr/>
        </p:nvPicPr>
        <p:blipFill rotWithShape="1">
          <a:blip r:embed="rId6">
            <a:extLst>
              <a:ext uri="{28A0092B-C50C-407E-A947-70E740481C1C}">
                <a14:useLocalDpi xmlns:a14="http://schemas.microsoft.com/office/drawing/2010/main" val="0"/>
              </a:ext>
            </a:extLst>
          </a:blip>
          <a:srcRect l="47881" t="13062" r="11966" b="12752"/>
          <a:stretch/>
        </p:blipFill>
        <p:spPr>
          <a:xfrm>
            <a:off x="8743812" y="3099482"/>
            <a:ext cx="790516" cy="1401838"/>
          </a:xfrm>
          <a:prstGeom prst="rect">
            <a:avLst/>
          </a:prstGeom>
        </p:spPr>
      </p:pic>
      <p:pic>
        <p:nvPicPr>
          <p:cNvPr id="21" name="Picture 20">
            <a:extLst>
              <a:ext uri="{FF2B5EF4-FFF2-40B4-BE49-F238E27FC236}">
                <a16:creationId xmlns:a16="http://schemas.microsoft.com/office/drawing/2014/main" id="{04D840DB-F621-400D-A9B4-3D98CC663B93}"/>
              </a:ext>
            </a:extLst>
          </p:cNvPr>
          <p:cNvPicPr>
            <a:picLocks noChangeAspect="1"/>
          </p:cNvPicPr>
          <p:nvPr/>
        </p:nvPicPr>
        <p:blipFill>
          <a:blip r:embed="rId7"/>
          <a:stretch>
            <a:fillRect/>
          </a:stretch>
        </p:blipFill>
        <p:spPr>
          <a:xfrm>
            <a:off x="7871714" y="3286384"/>
            <a:ext cx="790516" cy="1121871"/>
          </a:xfrm>
          <a:prstGeom prst="rect">
            <a:avLst/>
          </a:prstGeom>
        </p:spPr>
      </p:pic>
      <p:pic>
        <p:nvPicPr>
          <p:cNvPr id="22" name="Picture 21" descr="Graphical user interface&#10;&#10;Description automatically generated">
            <a:extLst>
              <a:ext uri="{FF2B5EF4-FFF2-40B4-BE49-F238E27FC236}">
                <a16:creationId xmlns:a16="http://schemas.microsoft.com/office/drawing/2014/main" id="{0EED3B88-E9B3-4799-8E57-F065C827582B}"/>
              </a:ext>
            </a:extLst>
          </p:cNvPr>
          <p:cNvPicPr>
            <a:picLocks noChangeAspect="1"/>
          </p:cNvPicPr>
          <p:nvPr/>
        </p:nvPicPr>
        <p:blipFill rotWithShape="1">
          <a:blip r:embed="rId8">
            <a:extLst>
              <a:ext uri="{28A0092B-C50C-407E-A947-70E740481C1C}">
                <a14:useLocalDpi xmlns:a14="http://schemas.microsoft.com/office/drawing/2010/main" val="0"/>
              </a:ext>
            </a:extLst>
          </a:blip>
          <a:srcRect l="9627" r="7801"/>
          <a:stretch/>
        </p:blipFill>
        <p:spPr>
          <a:xfrm>
            <a:off x="5415008" y="3286384"/>
            <a:ext cx="967371" cy="666879"/>
          </a:xfrm>
          <a:prstGeom prst="rect">
            <a:avLst/>
          </a:prstGeom>
        </p:spPr>
      </p:pic>
      <p:pic>
        <p:nvPicPr>
          <p:cNvPr id="23" name="Picture 22" descr="A picture containing indoor, wall, cup, coffee cup&#10;&#10;Description automatically generated">
            <a:extLst>
              <a:ext uri="{FF2B5EF4-FFF2-40B4-BE49-F238E27FC236}">
                <a16:creationId xmlns:a16="http://schemas.microsoft.com/office/drawing/2014/main" id="{1F46134D-CB10-4C62-A4BE-61B498A74436}"/>
              </a:ext>
            </a:extLst>
          </p:cNvPr>
          <p:cNvPicPr>
            <a:picLocks noChangeAspect="1"/>
          </p:cNvPicPr>
          <p:nvPr/>
        </p:nvPicPr>
        <p:blipFill rotWithShape="1">
          <a:blip r:embed="rId9">
            <a:extLst>
              <a:ext uri="{28A0092B-C50C-407E-A947-70E740481C1C}">
                <a14:useLocalDpi xmlns:a14="http://schemas.microsoft.com/office/drawing/2010/main" val="0"/>
              </a:ext>
            </a:extLst>
          </a:blip>
          <a:srcRect l="4599" t="6245" r="4014" b="9243"/>
          <a:stretch/>
        </p:blipFill>
        <p:spPr>
          <a:xfrm>
            <a:off x="5412526" y="3977984"/>
            <a:ext cx="967371" cy="646581"/>
          </a:xfrm>
          <a:prstGeom prst="rect">
            <a:avLst/>
          </a:prstGeom>
        </p:spPr>
      </p:pic>
      <p:pic>
        <p:nvPicPr>
          <p:cNvPr id="24" name="Picture 23">
            <a:extLst>
              <a:ext uri="{FF2B5EF4-FFF2-40B4-BE49-F238E27FC236}">
                <a16:creationId xmlns:a16="http://schemas.microsoft.com/office/drawing/2014/main" id="{A3567351-B5CA-440F-9DC9-BEF06F756412}"/>
              </a:ext>
            </a:extLst>
          </p:cNvPr>
          <p:cNvPicPr>
            <a:picLocks noChangeAspect="1"/>
          </p:cNvPicPr>
          <p:nvPr/>
        </p:nvPicPr>
        <p:blipFill rotWithShape="1">
          <a:blip r:embed="rId10">
            <a:extLst>
              <a:ext uri="{28A0092B-C50C-407E-A947-70E740481C1C}">
                <a14:useLocalDpi xmlns:a14="http://schemas.microsoft.com/office/drawing/2010/main" val="0"/>
              </a:ext>
            </a:extLst>
          </a:blip>
          <a:srcRect l="4438" r="8428"/>
          <a:stretch/>
        </p:blipFill>
        <p:spPr>
          <a:xfrm>
            <a:off x="6439815" y="3455421"/>
            <a:ext cx="865369" cy="1045899"/>
          </a:xfrm>
          <a:prstGeom prst="rect">
            <a:avLst/>
          </a:prstGeom>
        </p:spPr>
      </p:pic>
    </p:spTree>
    <p:extLst>
      <p:ext uri="{BB962C8B-B14F-4D97-AF65-F5344CB8AC3E}">
        <p14:creationId xmlns:p14="http://schemas.microsoft.com/office/powerpoint/2010/main" val="2866970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106802" y="2951946"/>
            <a:ext cx="4994546"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4. CORPORATE SOCIAL RESPONSIBILITY</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2787248" y="2607286"/>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61129" y="2607286"/>
            <a:ext cx="319554" cy="1643426"/>
          </a:xfrm>
          <a:prstGeom prst="rect">
            <a:avLst/>
          </a:prstGeom>
        </p:spPr>
      </p:pic>
    </p:spTree>
    <p:extLst>
      <p:ext uri="{BB962C8B-B14F-4D97-AF65-F5344CB8AC3E}">
        <p14:creationId xmlns:p14="http://schemas.microsoft.com/office/powerpoint/2010/main" val="730393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4D38-3860-497B-B14B-E03F8DEE2142}"/>
              </a:ext>
            </a:extLst>
          </p:cNvPr>
          <p:cNvSpPr>
            <a:spLocks noGrp="1"/>
          </p:cNvSpPr>
          <p:nvPr>
            <p:ph type="title"/>
          </p:nvPr>
        </p:nvSpPr>
        <p:spPr/>
        <p:txBody>
          <a:bodyPr/>
          <a:lstStyle/>
          <a:p>
            <a:r>
              <a:rPr lang="en-GB" dirty="0">
                <a:solidFill>
                  <a:srgbClr val="33AAB7"/>
                </a:solidFill>
              </a:rPr>
              <a:t>OUR PROMISES</a:t>
            </a:r>
          </a:p>
        </p:txBody>
      </p:sp>
      <p:sp>
        <p:nvSpPr>
          <p:cNvPr id="3" name="Text Placeholder 2">
            <a:extLst>
              <a:ext uri="{FF2B5EF4-FFF2-40B4-BE49-F238E27FC236}">
                <a16:creationId xmlns:a16="http://schemas.microsoft.com/office/drawing/2014/main" id="{BA3F11AD-B514-44FD-AED9-EFE395A3E9E3}"/>
              </a:ext>
            </a:extLst>
          </p:cNvPr>
          <p:cNvSpPr>
            <a:spLocks noGrp="1"/>
          </p:cNvSpPr>
          <p:nvPr>
            <p:ph type="body" sz="half" idx="2"/>
          </p:nvPr>
        </p:nvSpPr>
        <p:spPr>
          <a:xfrm>
            <a:off x="720753" y="2559336"/>
            <a:ext cx="10515599" cy="3501491"/>
          </a:xfrm>
        </p:spPr>
        <p:txBody>
          <a:bodyPr>
            <a:normAutofit lnSpcReduction="10000"/>
          </a:bodyPr>
          <a:lstStyle/>
          <a:p>
            <a:pPr algn="just">
              <a:lnSpc>
                <a:spcPct val="107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As a socially responsible company, we committed to our four stakeholders the following: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EMPLOYEES</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providing a safe and secure working environment for all employees. We believe that: innovation, honesty and doing the right thing approach is a basis of everything we do.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CLIENTS</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Our clients deserve outstanding products and services. Every single day, we strive with passion to meet our clients' demands.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ENVIRONMENT</a:t>
            </a:r>
            <a:r>
              <a:rPr lang="en-GB" b="1" dirty="0">
                <a:solidFill>
                  <a:srgbClr val="ED7D31"/>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run a sustainable business. Our aim is to: 1. use eco-friendly materials (such as wood, metal, PET sheets, corrugated cardboard), 2. use recycled products; 3. create social initiatives.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COMMUNITY</a:t>
            </a:r>
            <a:r>
              <a:rPr lang="en-GB" dirty="0">
                <a:effectLst/>
                <a:latin typeface="Open Sans" panose="020B0606030504020204" pitchFamily="34" charset="0"/>
                <a:ea typeface="Calibri" panose="020F0502020204030204" pitchFamily="34" charset="0"/>
                <a:cs typeface="Times New Roman" panose="02020603050405020304" pitchFamily="18" charset="0"/>
              </a:rPr>
              <a:t> – We are continuously trying to be part of various socially responsible projects, to involve local marginalised groups in our supplier chain, as well to encourage our employees to volunteer in their local community.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87198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3DAE-F042-4C68-BB4F-4756C1049826}"/>
              </a:ext>
            </a:extLst>
          </p:cNvPr>
          <p:cNvSpPr>
            <a:spLocks noGrp="1"/>
          </p:cNvSpPr>
          <p:nvPr>
            <p:ph type="title"/>
          </p:nvPr>
        </p:nvSpPr>
        <p:spPr>
          <a:xfrm>
            <a:off x="838198" y="562709"/>
            <a:ext cx="10515599" cy="362586"/>
          </a:xfrm>
        </p:spPr>
        <p:txBody>
          <a:bodyPr/>
          <a:lstStyle/>
          <a:p>
            <a:br>
              <a:rPr lang="en-GB" dirty="0"/>
            </a:br>
            <a:r>
              <a:rPr lang="en-GB" dirty="0">
                <a:solidFill>
                  <a:srgbClr val="33AAB7"/>
                </a:solidFill>
              </a:rPr>
              <a:t>BETTER TOMORROW THROUGH SUSTAINABILITY COMMITMENT </a:t>
            </a:r>
            <a:br>
              <a:rPr lang="en-GB" dirty="0">
                <a:solidFill>
                  <a:srgbClr val="33AAB7"/>
                </a:solidFill>
              </a:rPr>
            </a:br>
            <a:endParaRPr lang="en-GB" dirty="0">
              <a:solidFill>
                <a:srgbClr val="33AAB7"/>
              </a:solidFill>
            </a:endParaRPr>
          </a:p>
        </p:txBody>
      </p:sp>
      <p:sp>
        <p:nvSpPr>
          <p:cNvPr id="3" name="Text Placeholder 2">
            <a:extLst>
              <a:ext uri="{FF2B5EF4-FFF2-40B4-BE49-F238E27FC236}">
                <a16:creationId xmlns:a16="http://schemas.microsoft.com/office/drawing/2014/main" id="{5C4935FC-A553-4E2B-804D-C1138A13A18F}"/>
              </a:ext>
            </a:extLst>
          </p:cNvPr>
          <p:cNvSpPr>
            <a:spLocks noGrp="1"/>
          </p:cNvSpPr>
          <p:nvPr>
            <p:ph type="body" sz="half" idx="2"/>
          </p:nvPr>
        </p:nvSpPr>
        <p:spPr>
          <a:xfrm>
            <a:off x="762698" y="2244969"/>
            <a:ext cx="10515599" cy="3677660"/>
          </a:xfrm>
        </p:spPr>
        <p:txBody>
          <a:bodyPr/>
          <a:lstStyle/>
          <a:p>
            <a:pPr algn="just">
              <a:lnSpc>
                <a:spcPct val="150000"/>
              </a:lnSpc>
              <a:spcAft>
                <a:spcPts val="800"/>
              </a:spcAft>
            </a:pPr>
            <a:r>
              <a:rPr lang="en-GB"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Our sustainability initiatives:</a:t>
            </a:r>
            <a:endParaRPr lang="en-GB" b="1"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environmental impact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energy more efficiently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packaging waste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recyclable and reusable materials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1200"/>
              </a:spcBef>
              <a:spcAft>
                <a:spcPts val="800"/>
              </a:spcAft>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carbon footprint by optimising our production process and technology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1200"/>
              </a:spcBef>
            </a:pPr>
            <a:r>
              <a:rPr lang="en-GB" sz="1800"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Please check our sustainability video:</a:t>
            </a:r>
            <a:r>
              <a:rPr lang="en-GB"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https://vimeo.com/474723155/579f192891</a:t>
            </a:r>
            <a:r>
              <a:rPr lang="en-US"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120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810950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C29D-A929-44B0-BCCD-51C46E42239E}"/>
              </a:ext>
            </a:extLst>
          </p:cNvPr>
          <p:cNvSpPr>
            <a:spLocks noGrp="1"/>
          </p:cNvSpPr>
          <p:nvPr>
            <p:ph type="title"/>
          </p:nvPr>
        </p:nvSpPr>
        <p:spPr/>
        <p:txBody>
          <a:bodyPr/>
          <a:lstStyle/>
          <a:p>
            <a:r>
              <a:rPr lang="en-GB" dirty="0">
                <a:solidFill>
                  <a:srgbClr val="33AAB7"/>
                </a:solidFill>
              </a:rPr>
              <a:t>ENVIRONMENATLLY RESPONSIBLE BEHAVIOUR</a:t>
            </a:r>
          </a:p>
        </p:txBody>
      </p:sp>
      <p:sp>
        <p:nvSpPr>
          <p:cNvPr id="3" name="Text Placeholder 2">
            <a:extLst>
              <a:ext uri="{FF2B5EF4-FFF2-40B4-BE49-F238E27FC236}">
                <a16:creationId xmlns:a16="http://schemas.microsoft.com/office/drawing/2014/main" id="{144443CE-3B2F-4B3B-88C0-1A799812DE91}"/>
              </a:ext>
            </a:extLst>
          </p:cNvPr>
          <p:cNvSpPr>
            <a:spLocks noGrp="1"/>
          </p:cNvSpPr>
          <p:nvPr>
            <p:ph type="body" sz="half" idx="2"/>
          </p:nvPr>
        </p:nvSpPr>
        <p:spPr>
          <a:xfrm>
            <a:off x="729142" y="3370277"/>
            <a:ext cx="10515599" cy="2545146"/>
          </a:xfrm>
        </p:spPr>
        <p:txBody>
          <a:bodyPr>
            <a:normAutofit lnSpcReduction="10000"/>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Every day we are actively and continuously work to: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REDUCE</a:t>
            </a:r>
            <a:r>
              <a:rPr lang="en-GB" dirty="0">
                <a:effectLst/>
                <a:latin typeface="Open Sans" panose="020B0606030504020204" pitchFamily="34" charset="0"/>
                <a:ea typeface="Calibri" panose="020F0502020204030204" pitchFamily="34" charset="0"/>
                <a:cs typeface="Times New Roman" panose="02020603050405020304" pitchFamily="18" charset="0"/>
              </a:rPr>
              <a:t> – scrap and energy consumption. Our business is focused and completely aligned with certifications ISO 20400 and 26000.</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REUSE</a:t>
            </a:r>
            <a:r>
              <a:rPr lang="en-GB" dirty="0">
                <a:effectLst/>
                <a:latin typeface="Open Sans" panose="020B0606030504020204" pitchFamily="34" charset="0"/>
                <a:ea typeface="Calibri" panose="020F0502020204030204" pitchFamily="34" charset="0"/>
                <a:cs typeface="Times New Roman" panose="02020603050405020304" pitchFamily="18" charset="0"/>
              </a:rPr>
              <a:t> – our aim is to produce re-brandable and multi usage products (allows easily changeable communication)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RECYCLE</a:t>
            </a:r>
            <a:r>
              <a:rPr lang="en-GB" dirty="0">
                <a:effectLst/>
                <a:latin typeface="Open Sans" panose="020B0606030504020204" pitchFamily="34" charset="0"/>
                <a:ea typeface="Calibri" panose="020F0502020204030204" pitchFamily="34" charset="0"/>
                <a:cs typeface="Times New Roman" panose="02020603050405020304" pitchFamily="18" charset="0"/>
              </a:rPr>
              <a:t> – use of fully recyclable materials. Our special attention in production is in line with lifecycle thinking approach (all used materials can be easily splited at the end of the production lifecycle).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312806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3FA6-8D9E-4922-B251-3885F5F3A432}"/>
              </a:ext>
            </a:extLst>
          </p:cNvPr>
          <p:cNvSpPr>
            <a:spLocks noGrp="1"/>
          </p:cNvSpPr>
          <p:nvPr>
            <p:ph type="title"/>
          </p:nvPr>
        </p:nvSpPr>
        <p:spPr>
          <a:xfrm>
            <a:off x="838199" y="562709"/>
            <a:ext cx="11023833" cy="362586"/>
          </a:xfrm>
        </p:spPr>
        <p:txBody>
          <a:bodyPr/>
          <a:lstStyle/>
          <a:p>
            <a:r>
              <a:rPr lang="en-US" dirty="0">
                <a:solidFill>
                  <a:srgbClr val="33AAB7"/>
                </a:solidFill>
              </a:rPr>
              <a:t>WE ARE USING LATEST TECHNOLOGY IN PRODUCTION PROCESS</a:t>
            </a:r>
            <a:endParaRPr lang="en-GB" dirty="0"/>
          </a:p>
        </p:txBody>
      </p:sp>
      <p:sp>
        <p:nvSpPr>
          <p:cNvPr id="5" name="Text Placeholder 2">
            <a:extLst>
              <a:ext uri="{FF2B5EF4-FFF2-40B4-BE49-F238E27FC236}">
                <a16:creationId xmlns:a16="http://schemas.microsoft.com/office/drawing/2014/main" id="{50219774-F112-4C38-A05E-D332241B7F35}"/>
              </a:ext>
            </a:extLst>
          </p:cNvPr>
          <p:cNvSpPr>
            <a:spLocks noGrp="1"/>
          </p:cNvSpPr>
          <p:nvPr>
            <p:ph type="body" sz="half" idx="2"/>
          </p:nvPr>
        </p:nvSpPr>
        <p:spPr>
          <a:xfrm>
            <a:off x="745818" y="4006413"/>
            <a:ext cx="10822599" cy="2100773"/>
          </a:xfrm>
        </p:spPr>
        <p:txBody>
          <a:bodyPr vert="horz" lIns="91440" tIns="45720" rIns="91440" bIns="45720" rtlCol="0">
            <a:normAutofit/>
          </a:bodyPr>
          <a:lstStyle/>
          <a:p>
            <a:pPr indent="-228600">
              <a:spcAft>
                <a:spcPts val="800"/>
              </a:spcAft>
              <a:buFont typeface="Arial" panose="020B0604020202020204" pitchFamily="34" charset="0"/>
              <a:buChar char="•"/>
            </a:pPr>
            <a:r>
              <a:rPr lang="en-US" dirty="0">
                <a:effectLst/>
              </a:rPr>
              <a:t>By careful selection of materials and machines in our production process we are managing to </a:t>
            </a:r>
            <a:r>
              <a:rPr lang="en-US" b="1" dirty="0">
                <a:effectLst/>
              </a:rPr>
              <a:t>reduce carbon footprint. </a:t>
            </a:r>
          </a:p>
          <a:p>
            <a:pPr indent="-228600">
              <a:spcAft>
                <a:spcPts val="800"/>
              </a:spcAft>
              <a:buFont typeface="Arial" panose="020B0604020202020204" pitchFamily="34" charset="0"/>
              <a:buChar char="•"/>
            </a:pPr>
            <a:r>
              <a:rPr lang="en-US" b="1" dirty="0">
                <a:effectLst/>
              </a:rPr>
              <a:t>Based on your request we can deliver eco-friendly materials and outstanding sustainable POSM solutions.</a:t>
            </a:r>
          </a:p>
          <a:p>
            <a:pPr indent="-228600">
              <a:buFont typeface="Arial" panose="020B0604020202020204" pitchFamily="34" charset="0"/>
              <a:buChar char="•"/>
            </a:pPr>
            <a:endParaRPr lang="en-US" sz="2000" dirty="0">
              <a:solidFill>
                <a:schemeClr val="tx1"/>
              </a:solidFill>
              <a:latin typeface="+mn-lt"/>
              <a:ea typeface="+mn-ea"/>
              <a:cs typeface="+mn-cs"/>
            </a:endParaRPr>
          </a:p>
        </p:txBody>
      </p:sp>
    </p:spTree>
    <p:extLst>
      <p:ext uri="{BB962C8B-B14F-4D97-AF65-F5344CB8AC3E}">
        <p14:creationId xmlns:p14="http://schemas.microsoft.com/office/powerpoint/2010/main" val="228230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4FFCE2-16F7-4CC3-978D-12837B5C8D8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112" r="-1" b="13808"/>
          <a:stretch/>
        </p:blipFill>
        <p:spPr>
          <a:xfrm>
            <a:off x="533400" y="10"/>
            <a:ext cx="860834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6" name="Picture 5">
            <a:extLst>
              <a:ext uri="{FF2B5EF4-FFF2-40B4-BE49-F238E27FC236}">
                <a16:creationId xmlns:a16="http://schemas.microsoft.com/office/drawing/2014/main" id="{E6EF6EF0-4F92-42C5-8FC7-8BF5D1B21CB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997" r="2238"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001553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F8E9-D961-9643-B157-5D6FD68B9F92}"/>
              </a:ext>
            </a:extLst>
          </p:cNvPr>
          <p:cNvSpPr>
            <a:spLocks noGrp="1"/>
          </p:cNvSpPr>
          <p:nvPr>
            <p:ph type="title"/>
          </p:nvPr>
        </p:nvSpPr>
        <p:spPr/>
        <p:txBody>
          <a:bodyPr/>
          <a:lstStyle/>
          <a:p>
            <a:r>
              <a:rPr lang="en-GB" dirty="0">
                <a:solidFill>
                  <a:srgbClr val="33AAB7"/>
                </a:solidFill>
              </a:rPr>
              <a:t>TABLE OF CONTENTS</a:t>
            </a:r>
            <a:endParaRPr lang="en-RS" dirty="0">
              <a:solidFill>
                <a:srgbClr val="33AAB7"/>
              </a:solidFill>
            </a:endParaRPr>
          </a:p>
        </p:txBody>
      </p:sp>
      <p:sp>
        <p:nvSpPr>
          <p:cNvPr id="3" name="Text Placeholder 2">
            <a:extLst>
              <a:ext uri="{FF2B5EF4-FFF2-40B4-BE49-F238E27FC236}">
                <a16:creationId xmlns:a16="http://schemas.microsoft.com/office/drawing/2014/main" id="{327210B0-E088-F548-B6AF-2D436CBAE006}"/>
              </a:ext>
            </a:extLst>
          </p:cNvPr>
          <p:cNvSpPr>
            <a:spLocks noGrp="1"/>
          </p:cNvSpPr>
          <p:nvPr>
            <p:ph type="body" sz="half" idx="2"/>
          </p:nvPr>
        </p:nvSpPr>
        <p:spPr>
          <a:xfrm>
            <a:off x="902300" y="4401423"/>
            <a:ext cx="4818994" cy="1285613"/>
          </a:xfrm>
        </p:spPr>
        <p:txBody>
          <a:bodyPr>
            <a:normAutofit/>
          </a:bodyPr>
          <a:lstStyle/>
          <a:p>
            <a:pPr marL="457200" indent="-457200" algn="just">
              <a:buAutoNum type="arabicPeriod"/>
            </a:pPr>
            <a:r>
              <a:rPr lang="en-GB" sz="2000" b="1" dirty="0"/>
              <a:t>OVERVIEW</a:t>
            </a:r>
          </a:p>
          <a:p>
            <a:pPr marL="457200" indent="-457200" algn="just">
              <a:buAutoNum type="arabicPeriod"/>
            </a:pPr>
            <a:r>
              <a:rPr lang="en-GB" sz="2000" b="1" dirty="0"/>
              <a:t>BG REKLAM – ABOUT US</a:t>
            </a:r>
          </a:p>
          <a:p>
            <a:pPr marL="457200" indent="-457200" algn="just">
              <a:buAutoNum type="arabicPeriod"/>
            </a:pPr>
            <a:r>
              <a:rPr lang="en-GB" sz="2000" b="1" dirty="0"/>
              <a:t>BENEFITS OF WORKING WITH US</a:t>
            </a:r>
          </a:p>
          <a:p>
            <a:pPr algn="just"/>
            <a:endParaRPr lang="en-RS" sz="2400" b="1" dirty="0">
              <a:solidFill>
                <a:srgbClr val="33AAB7"/>
              </a:solidFill>
            </a:endParaRPr>
          </a:p>
        </p:txBody>
      </p:sp>
      <p:sp>
        <p:nvSpPr>
          <p:cNvPr id="4" name="Text Placeholder 2">
            <a:extLst>
              <a:ext uri="{FF2B5EF4-FFF2-40B4-BE49-F238E27FC236}">
                <a16:creationId xmlns:a16="http://schemas.microsoft.com/office/drawing/2014/main" id="{435E2A4F-FFCD-4EB8-BA84-3771EA5F21A2}"/>
              </a:ext>
            </a:extLst>
          </p:cNvPr>
          <p:cNvSpPr txBox="1">
            <a:spLocks/>
          </p:cNvSpPr>
          <p:nvPr/>
        </p:nvSpPr>
        <p:spPr>
          <a:xfrm>
            <a:off x="6846291" y="4401423"/>
            <a:ext cx="5345710" cy="1285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GB" sz="2000" b="1" dirty="0"/>
              <a:t>4.   CSR</a:t>
            </a:r>
          </a:p>
          <a:p>
            <a:pPr marL="457200" indent="-457200" algn="just">
              <a:buAutoNum type="arabicPeriod" startAt="5"/>
            </a:pPr>
            <a:r>
              <a:rPr lang="en-GB" sz="2000" b="1" dirty="0"/>
              <a:t>PROJECTS</a:t>
            </a:r>
          </a:p>
          <a:p>
            <a:pPr marL="457200" indent="-457200" algn="just">
              <a:buAutoNum type="arabicPeriod" startAt="5"/>
            </a:pPr>
            <a:r>
              <a:rPr lang="en-GB" sz="2000" b="1" dirty="0"/>
              <a:t>SUPPORT TEAM – CONTACT US</a:t>
            </a:r>
          </a:p>
          <a:p>
            <a:pPr marL="457200" indent="-457200" algn="just">
              <a:buFont typeface="Arial" panose="020B0604020202020204" pitchFamily="34" charset="0"/>
              <a:buAutoNum type="arabicPeriod"/>
            </a:pPr>
            <a:endParaRPr lang="en-RS" sz="2400" b="1" dirty="0">
              <a:solidFill>
                <a:srgbClr val="33AAB7"/>
              </a:solidFill>
            </a:endParaRPr>
          </a:p>
        </p:txBody>
      </p:sp>
    </p:spTree>
    <p:extLst>
      <p:ext uri="{BB962C8B-B14F-4D97-AF65-F5344CB8AC3E}">
        <p14:creationId xmlns:p14="http://schemas.microsoft.com/office/powerpoint/2010/main" val="259455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6832-B187-4C49-9C8F-20318E117228}"/>
              </a:ext>
            </a:extLst>
          </p:cNvPr>
          <p:cNvSpPr>
            <a:spLocks noGrp="1"/>
          </p:cNvSpPr>
          <p:nvPr>
            <p:ph type="title"/>
          </p:nvPr>
        </p:nvSpPr>
        <p:spPr/>
        <p:txBody>
          <a:bodyPr/>
          <a:lstStyle/>
          <a:p>
            <a:r>
              <a:rPr lang="en-GB" dirty="0">
                <a:solidFill>
                  <a:srgbClr val="33AAB7"/>
                </a:solidFill>
              </a:rPr>
              <a:t>CERTIFICATIONS</a:t>
            </a:r>
          </a:p>
        </p:txBody>
      </p:sp>
      <p:grpSp>
        <p:nvGrpSpPr>
          <p:cNvPr id="4" name="Group 3">
            <a:extLst>
              <a:ext uri="{FF2B5EF4-FFF2-40B4-BE49-F238E27FC236}">
                <a16:creationId xmlns:a16="http://schemas.microsoft.com/office/drawing/2014/main" id="{1602C43B-7524-41D3-A982-BA644B6D8BF8}"/>
              </a:ext>
            </a:extLst>
          </p:cNvPr>
          <p:cNvGrpSpPr/>
          <p:nvPr/>
        </p:nvGrpSpPr>
        <p:grpSpPr>
          <a:xfrm>
            <a:off x="1068606" y="3613333"/>
            <a:ext cx="1525393" cy="1456489"/>
            <a:chOff x="1035050" y="3299828"/>
            <a:chExt cx="1836738" cy="1762125"/>
          </a:xfrm>
        </p:grpSpPr>
        <p:sp>
          <p:nvSpPr>
            <p:cNvPr id="5" name="Oval 4">
              <a:extLst>
                <a:ext uri="{FF2B5EF4-FFF2-40B4-BE49-F238E27FC236}">
                  <a16:creationId xmlns:a16="http://schemas.microsoft.com/office/drawing/2014/main" id="{FFA766B3-FFE6-41D2-904A-49D9F95D0640}"/>
                </a:ext>
              </a:extLst>
            </p:cNvPr>
            <p:cNvSpPr/>
            <p:nvPr/>
          </p:nvSpPr>
          <p:spPr>
            <a:xfrm>
              <a:off x="1035050" y="3299828"/>
              <a:ext cx="1836738"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Logo&#10;&#10;Description automatically generated">
              <a:extLst>
                <a:ext uri="{FF2B5EF4-FFF2-40B4-BE49-F238E27FC236}">
                  <a16:creationId xmlns:a16="http://schemas.microsoft.com/office/drawing/2014/main" id="{DBEFB1CA-66D4-4031-B6BE-D0AC88F39F90}"/>
                </a:ext>
              </a:extLst>
            </p:cNvPr>
            <p:cNvPicPr>
              <a:picLocks noChangeAspect="1"/>
            </p:cNvPicPr>
            <p:nvPr/>
          </p:nvPicPr>
          <p:blipFill rotWithShape="1">
            <a:blip r:embed="rId2"/>
            <a:srcRect l="19084" r="19084"/>
            <a:stretch/>
          </p:blipFill>
          <p:spPr>
            <a:xfrm>
              <a:off x="1443635" y="3695053"/>
              <a:ext cx="1019568" cy="971676"/>
            </a:xfrm>
            <a:prstGeom prst="roundRect">
              <a:avLst>
                <a:gd name="adj" fmla="val 0"/>
              </a:avLst>
            </a:prstGeom>
            <a:solidFill>
              <a:srgbClr val="FFFFFF">
                <a:shade val="85000"/>
              </a:srgbClr>
            </a:solidFill>
            <a:ln w="28575">
              <a:solidFill>
                <a:schemeClr val="tx1"/>
              </a:solidFill>
            </a:ln>
            <a:effectLst/>
          </p:spPr>
        </p:pic>
      </p:grpSp>
      <p:grpSp>
        <p:nvGrpSpPr>
          <p:cNvPr id="7" name="Group 6">
            <a:extLst>
              <a:ext uri="{FF2B5EF4-FFF2-40B4-BE49-F238E27FC236}">
                <a16:creationId xmlns:a16="http://schemas.microsoft.com/office/drawing/2014/main" id="{98C7C9A0-07B9-47FE-BC7A-EE936E7B19E7}"/>
              </a:ext>
            </a:extLst>
          </p:cNvPr>
          <p:cNvGrpSpPr/>
          <p:nvPr/>
        </p:nvGrpSpPr>
        <p:grpSpPr>
          <a:xfrm>
            <a:off x="3250355" y="3613333"/>
            <a:ext cx="1521437" cy="1456489"/>
            <a:chOff x="3008313" y="3269665"/>
            <a:chExt cx="1831975" cy="1762125"/>
          </a:xfrm>
        </p:grpSpPr>
        <p:sp>
          <p:nvSpPr>
            <p:cNvPr id="8" name="Oval 7">
              <a:extLst>
                <a:ext uri="{FF2B5EF4-FFF2-40B4-BE49-F238E27FC236}">
                  <a16:creationId xmlns:a16="http://schemas.microsoft.com/office/drawing/2014/main" id="{4943CD6C-0D2D-44A7-B40E-9D18C58AFE44}"/>
                </a:ext>
              </a:extLst>
            </p:cNvPr>
            <p:cNvSpPr/>
            <p:nvPr/>
          </p:nvSpPr>
          <p:spPr>
            <a:xfrm>
              <a:off x="3008313" y="3269665"/>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circle&#10;&#10;Description automatically generated">
              <a:extLst>
                <a:ext uri="{FF2B5EF4-FFF2-40B4-BE49-F238E27FC236}">
                  <a16:creationId xmlns:a16="http://schemas.microsoft.com/office/drawing/2014/main" id="{F4322457-D225-435F-8E6A-5876FE4E1B41}"/>
                </a:ext>
              </a:extLst>
            </p:cNvPr>
            <p:cNvPicPr>
              <a:picLocks noChangeAspect="1"/>
            </p:cNvPicPr>
            <p:nvPr/>
          </p:nvPicPr>
          <p:blipFill>
            <a:blip r:embed="rId3"/>
            <a:stretch>
              <a:fillRect/>
            </a:stretch>
          </p:blipFill>
          <p:spPr>
            <a:xfrm>
              <a:off x="3468625" y="3695052"/>
              <a:ext cx="911350" cy="911350"/>
            </a:xfrm>
            <a:prstGeom prst="roundRect">
              <a:avLst>
                <a:gd name="adj" fmla="val 0"/>
              </a:avLst>
            </a:prstGeom>
            <a:solidFill>
              <a:srgbClr val="FFFFFF">
                <a:shade val="85000"/>
              </a:srgbClr>
            </a:solidFill>
            <a:ln w="28575">
              <a:solidFill>
                <a:schemeClr val="tx1"/>
              </a:solidFill>
            </a:ln>
            <a:effectLst/>
          </p:spPr>
        </p:pic>
      </p:grpSp>
      <p:grpSp>
        <p:nvGrpSpPr>
          <p:cNvPr id="10" name="Group 9">
            <a:extLst>
              <a:ext uri="{FF2B5EF4-FFF2-40B4-BE49-F238E27FC236}">
                <a16:creationId xmlns:a16="http://schemas.microsoft.com/office/drawing/2014/main" id="{0E4D1FEC-1AF1-460E-920A-848DD5ADB39C}"/>
              </a:ext>
            </a:extLst>
          </p:cNvPr>
          <p:cNvGrpSpPr/>
          <p:nvPr/>
        </p:nvGrpSpPr>
        <p:grpSpPr>
          <a:xfrm>
            <a:off x="7591289" y="3643495"/>
            <a:ext cx="1521437" cy="1456489"/>
            <a:chOff x="7072313" y="3261728"/>
            <a:chExt cx="1831975" cy="1762125"/>
          </a:xfrm>
        </p:grpSpPr>
        <p:sp>
          <p:nvSpPr>
            <p:cNvPr id="11" name="Oval 10">
              <a:extLst>
                <a:ext uri="{FF2B5EF4-FFF2-40B4-BE49-F238E27FC236}">
                  <a16:creationId xmlns:a16="http://schemas.microsoft.com/office/drawing/2014/main" id="{C9ED665C-E2BC-48C7-8AFD-8954F51EFB27}"/>
                </a:ext>
              </a:extLst>
            </p:cNvPr>
            <p:cNvSpPr/>
            <p:nvPr/>
          </p:nvSpPr>
          <p:spPr>
            <a:xfrm>
              <a:off x="7072313" y="3261728"/>
              <a:ext cx="1831975" cy="1762125"/>
            </a:xfrm>
            <a:prstGeom prst="ellipse">
              <a:avLst/>
            </a:prstGeom>
            <a:solidFill>
              <a:srgbClr val="1E6CB5"/>
            </a:solid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Logo, company name&#10;&#10;Description automatically generated">
              <a:extLst>
                <a:ext uri="{FF2B5EF4-FFF2-40B4-BE49-F238E27FC236}">
                  <a16:creationId xmlns:a16="http://schemas.microsoft.com/office/drawing/2014/main" id="{49AD4909-4E6D-4912-A73F-2C8028E1AE47}"/>
                </a:ext>
              </a:extLst>
            </p:cNvPr>
            <p:cNvPicPr>
              <a:picLocks noChangeAspect="1"/>
            </p:cNvPicPr>
            <p:nvPr/>
          </p:nvPicPr>
          <p:blipFill>
            <a:blip r:embed="rId4"/>
            <a:stretch>
              <a:fillRect/>
            </a:stretch>
          </p:blipFill>
          <p:spPr>
            <a:xfrm>
              <a:off x="7360522" y="3772173"/>
              <a:ext cx="1306660" cy="741232"/>
            </a:xfrm>
            <a:prstGeom prst="roundRect">
              <a:avLst>
                <a:gd name="adj" fmla="val 0"/>
              </a:avLst>
            </a:prstGeom>
            <a:solidFill>
              <a:srgbClr val="FFFFFF">
                <a:shade val="85000"/>
              </a:srgbClr>
            </a:solidFill>
            <a:ln w="28575">
              <a:solidFill>
                <a:schemeClr val="tx1"/>
              </a:solidFill>
            </a:ln>
            <a:effectLst/>
          </p:spPr>
        </p:pic>
      </p:grpSp>
      <p:grpSp>
        <p:nvGrpSpPr>
          <p:cNvPr id="13" name="Group 12">
            <a:extLst>
              <a:ext uri="{FF2B5EF4-FFF2-40B4-BE49-F238E27FC236}">
                <a16:creationId xmlns:a16="http://schemas.microsoft.com/office/drawing/2014/main" id="{E7555FFB-5CC0-46F3-AE14-7280804A7193}"/>
              </a:ext>
            </a:extLst>
          </p:cNvPr>
          <p:cNvGrpSpPr/>
          <p:nvPr/>
        </p:nvGrpSpPr>
        <p:grpSpPr>
          <a:xfrm>
            <a:off x="5420822" y="3613333"/>
            <a:ext cx="1521437" cy="1456489"/>
            <a:chOff x="5008563" y="3222040"/>
            <a:chExt cx="1831975" cy="1762125"/>
          </a:xfrm>
        </p:grpSpPr>
        <p:sp>
          <p:nvSpPr>
            <p:cNvPr id="14" name="Oval 13">
              <a:extLst>
                <a:ext uri="{FF2B5EF4-FFF2-40B4-BE49-F238E27FC236}">
                  <a16:creationId xmlns:a16="http://schemas.microsoft.com/office/drawing/2014/main" id="{88FE9F77-DCCA-47A0-8478-C717E96E7534}"/>
                </a:ext>
              </a:extLst>
            </p:cNvPr>
            <p:cNvSpPr/>
            <p:nvPr/>
          </p:nvSpPr>
          <p:spPr>
            <a:xfrm>
              <a:off x="50085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Logo, company name&#10;&#10;Description automatically generated">
              <a:extLst>
                <a:ext uri="{FF2B5EF4-FFF2-40B4-BE49-F238E27FC236}">
                  <a16:creationId xmlns:a16="http://schemas.microsoft.com/office/drawing/2014/main" id="{089B2116-E5E2-444E-806E-C526C18478AC}"/>
                </a:ext>
              </a:extLst>
            </p:cNvPr>
            <p:cNvPicPr>
              <a:picLocks noChangeAspect="1"/>
            </p:cNvPicPr>
            <p:nvPr/>
          </p:nvPicPr>
          <p:blipFill rotWithShape="1">
            <a:blip r:embed="rId5"/>
            <a:srcRect l="19608" r="19608"/>
            <a:stretch/>
          </p:blipFill>
          <p:spPr>
            <a:xfrm>
              <a:off x="5495925" y="3634561"/>
              <a:ext cx="857250" cy="937084"/>
            </a:xfrm>
            <a:prstGeom prst="roundRect">
              <a:avLst>
                <a:gd name="adj" fmla="val 0"/>
              </a:avLst>
            </a:prstGeom>
            <a:solidFill>
              <a:srgbClr val="FFFFFF">
                <a:shade val="85000"/>
              </a:srgbClr>
            </a:solidFill>
            <a:ln w="28575">
              <a:solidFill>
                <a:schemeClr val="tx1"/>
              </a:solidFill>
            </a:ln>
            <a:effectLst/>
          </p:spPr>
        </p:pic>
      </p:grpSp>
      <p:grpSp>
        <p:nvGrpSpPr>
          <p:cNvPr id="16" name="Group 15">
            <a:extLst>
              <a:ext uri="{FF2B5EF4-FFF2-40B4-BE49-F238E27FC236}">
                <a16:creationId xmlns:a16="http://schemas.microsoft.com/office/drawing/2014/main" id="{A2AFEC17-E82C-436E-9598-074D5822D491}"/>
              </a:ext>
            </a:extLst>
          </p:cNvPr>
          <p:cNvGrpSpPr/>
          <p:nvPr/>
        </p:nvGrpSpPr>
        <p:grpSpPr>
          <a:xfrm>
            <a:off x="9761756" y="3649210"/>
            <a:ext cx="1521437" cy="1456489"/>
            <a:chOff x="9174163" y="3222040"/>
            <a:chExt cx="1831975" cy="1762125"/>
          </a:xfrm>
        </p:grpSpPr>
        <p:sp>
          <p:nvSpPr>
            <p:cNvPr id="17" name="Oval 16">
              <a:extLst>
                <a:ext uri="{FF2B5EF4-FFF2-40B4-BE49-F238E27FC236}">
                  <a16:creationId xmlns:a16="http://schemas.microsoft.com/office/drawing/2014/main" id="{7A96198E-5507-4566-B355-E49B1B1034A5}"/>
                </a:ext>
              </a:extLst>
            </p:cNvPr>
            <p:cNvSpPr/>
            <p:nvPr/>
          </p:nvSpPr>
          <p:spPr>
            <a:xfrm>
              <a:off x="91741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descr="Logo, company name&#10;&#10;Description automatically generated">
              <a:extLst>
                <a:ext uri="{FF2B5EF4-FFF2-40B4-BE49-F238E27FC236}">
                  <a16:creationId xmlns:a16="http://schemas.microsoft.com/office/drawing/2014/main" id="{69971002-F48E-47B2-96DC-51E662A52F89}"/>
                </a:ext>
              </a:extLst>
            </p:cNvPr>
            <p:cNvPicPr>
              <a:picLocks noChangeAspect="1"/>
            </p:cNvPicPr>
            <p:nvPr/>
          </p:nvPicPr>
          <p:blipFill>
            <a:blip r:embed="rId6"/>
            <a:stretch>
              <a:fillRect/>
            </a:stretch>
          </p:blipFill>
          <p:spPr>
            <a:xfrm>
              <a:off x="9312899" y="3783684"/>
              <a:ext cx="1554503" cy="638837"/>
            </a:xfrm>
            <a:prstGeom prst="roundRect">
              <a:avLst>
                <a:gd name="adj" fmla="val 8594"/>
              </a:avLst>
            </a:prstGeom>
            <a:solidFill>
              <a:srgbClr val="FFFFFF">
                <a:shade val="85000"/>
              </a:srgbClr>
            </a:solidFill>
            <a:ln w="28575">
              <a:solidFill>
                <a:schemeClr val="tx1"/>
              </a:solidFill>
            </a:ln>
            <a:effectLst/>
          </p:spPr>
        </p:pic>
      </p:grpSp>
      <p:grpSp>
        <p:nvGrpSpPr>
          <p:cNvPr id="19" name="Group 18">
            <a:extLst>
              <a:ext uri="{FF2B5EF4-FFF2-40B4-BE49-F238E27FC236}">
                <a16:creationId xmlns:a16="http://schemas.microsoft.com/office/drawing/2014/main" id="{19C37A24-2082-40F1-87AB-B64B3585B4BF}"/>
              </a:ext>
            </a:extLst>
          </p:cNvPr>
          <p:cNvGrpSpPr/>
          <p:nvPr/>
        </p:nvGrpSpPr>
        <p:grpSpPr>
          <a:xfrm>
            <a:off x="1094986" y="5233542"/>
            <a:ext cx="1795789" cy="583660"/>
            <a:chOff x="1061430" y="5271433"/>
            <a:chExt cx="1795789" cy="583660"/>
          </a:xfrm>
          <a:solidFill>
            <a:schemeClr val="accent6">
              <a:lumMod val="60000"/>
              <a:lumOff val="40000"/>
            </a:schemeClr>
          </a:solidFill>
        </p:grpSpPr>
        <p:sp>
          <p:nvSpPr>
            <p:cNvPr id="20" name="Rectangle 19">
              <a:extLst>
                <a:ext uri="{FF2B5EF4-FFF2-40B4-BE49-F238E27FC236}">
                  <a16:creationId xmlns:a16="http://schemas.microsoft.com/office/drawing/2014/main" id="{8C36ABF9-99C2-4EF5-A813-BD31DB25EC13}"/>
                </a:ext>
              </a:extLst>
            </p:cNvPr>
            <p:cNvSpPr/>
            <p:nvPr/>
          </p:nvSpPr>
          <p:spPr>
            <a:xfrm>
              <a:off x="1061430"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11BEE07-1D06-4011-BA09-59959C31415A}"/>
                </a:ext>
              </a:extLst>
            </p:cNvPr>
            <p:cNvSpPr txBox="1"/>
            <p:nvPr/>
          </p:nvSpPr>
          <p:spPr>
            <a:xfrm>
              <a:off x="1146176" y="5333972"/>
              <a:ext cx="1614487" cy="461665"/>
            </a:xfrm>
            <a:prstGeom prst="rect">
              <a:avLst/>
            </a:prstGeom>
            <a:grpFill/>
          </p:spPr>
          <p:txBody>
            <a:bodyPr>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QUALITY</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22" name="Group 21">
            <a:extLst>
              <a:ext uri="{FF2B5EF4-FFF2-40B4-BE49-F238E27FC236}">
                <a16:creationId xmlns:a16="http://schemas.microsoft.com/office/drawing/2014/main" id="{A2EA422A-F798-4B3F-94CA-ACF269B3BF3D}"/>
              </a:ext>
            </a:extLst>
          </p:cNvPr>
          <p:cNvGrpSpPr/>
          <p:nvPr/>
        </p:nvGrpSpPr>
        <p:grpSpPr>
          <a:xfrm>
            <a:off x="3252587" y="5233542"/>
            <a:ext cx="1795789" cy="583660"/>
            <a:chOff x="3219031" y="5271433"/>
            <a:chExt cx="1795789" cy="583660"/>
          </a:xfrm>
          <a:solidFill>
            <a:schemeClr val="accent6">
              <a:lumMod val="60000"/>
              <a:lumOff val="40000"/>
            </a:schemeClr>
          </a:solidFill>
        </p:grpSpPr>
        <p:sp>
          <p:nvSpPr>
            <p:cNvPr id="23" name="Rectangle 22">
              <a:extLst>
                <a:ext uri="{FF2B5EF4-FFF2-40B4-BE49-F238E27FC236}">
                  <a16:creationId xmlns:a16="http://schemas.microsoft.com/office/drawing/2014/main" id="{D8B75C2D-6BC2-41A6-9D1C-B21C30ECB93E}"/>
                </a:ext>
              </a:extLst>
            </p:cNvPr>
            <p:cNvSpPr/>
            <p:nvPr/>
          </p:nvSpPr>
          <p:spPr>
            <a:xfrm>
              <a:off x="3219031"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DE4896B4-0A08-4414-993C-A2DBF28C67EF}"/>
                </a:ext>
              </a:extLst>
            </p:cNvPr>
            <p:cNvSpPr txBox="1"/>
            <p:nvPr/>
          </p:nvSpPr>
          <p:spPr>
            <a:xfrm>
              <a:off x="3380398" y="5333972"/>
              <a:ext cx="163442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ENVIRONMENTAL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MANEGEMENT</a:t>
              </a:r>
            </a:p>
          </p:txBody>
        </p:sp>
      </p:grpSp>
      <p:grpSp>
        <p:nvGrpSpPr>
          <p:cNvPr id="25" name="Group 24">
            <a:extLst>
              <a:ext uri="{FF2B5EF4-FFF2-40B4-BE49-F238E27FC236}">
                <a16:creationId xmlns:a16="http://schemas.microsoft.com/office/drawing/2014/main" id="{BBA3DD91-8B20-43C4-8C59-70BDB554E3F4}"/>
              </a:ext>
            </a:extLst>
          </p:cNvPr>
          <p:cNvGrpSpPr/>
          <p:nvPr/>
        </p:nvGrpSpPr>
        <p:grpSpPr>
          <a:xfrm>
            <a:off x="7609381" y="5233542"/>
            <a:ext cx="1795789" cy="583660"/>
            <a:chOff x="7575825" y="5271433"/>
            <a:chExt cx="1795789" cy="583660"/>
          </a:xfrm>
          <a:solidFill>
            <a:schemeClr val="accent6">
              <a:lumMod val="60000"/>
              <a:lumOff val="40000"/>
            </a:schemeClr>
          </a:solidFill>
        </p:grpSpPr>
        <p:sp>
          <p:nvSpPr>
            <p:cNvPr id="26" name="Rectangle 25">
              <a:extLst>
                <a:ext uri="{FF2B5EF4-FFF2-40B4-BE49-F238E27FC236}">
                  <a16:creationId xmlns:a16="http://schemas.microsoft.com/office/drawing/2014/main" id="{B4B41770-A754-43DB-8BCA-F32A70A090B8}"/>
                </a:ext>
              </a:extLst>
            </p:cNvPr>
            <p:cNvSpPr/>
            <p:nvPr/>
          </p:nvSpPr>
          <p:spPr>
            <a:xfrm>
              <a:off x="7575825"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496E3429-07F0-4393-9E9D-4856FE9C9116}"/>
                </a:ext>
              </a:extLst>
            </p:cNvPr>
            <p:cNvSpPr txBox="1"/>
            <p:nvPr/>
          </p:nvSpPr>
          <p:spPr>
            <a:xfrm>
              <a:off x="7783986" y="5349221"/>
              <a:ext cx="1379470"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SUSTAINABLE PROCUREMENT</a:t>
              </a:r>
            </a:p>
          </p:txBody>
        </p:sp>
      </p:grpSp>
      <p:grpSp>
        <p:nvGrpSpPr>
          <p:cNvPr id="28" name="Group 27">
            <a:extLst>
              <a:ext uri="{FF2B5EF4-FFF2-40B4-BE49-F238E27FC236}">
                <a16:creationId xmlns:a16="http://schemas.microsoft.com/office/drawing/2014/main" id="{F3B785A2-AACA-4AE7-8FF1-FF743A05D328}"/>
              </a:ext>
            </a:extLst>
          </p:cNvPr>
          <p:cNvGrpSpPr/>
          <p:nvPr/>
        </p:nvGrpSpPr>
        <p:grpSpPr>
          <a:xfrm>
            <a:off x="5438914" y="5233542"/>
            <a:ext cx="1795790" cy="583660"/>
            <a:chOff x="5405358" y="5271433"/>
            <a:chExt cx="1795790" cy="583660"/>
          </a:xfrm>
          <a:solidFill>
            <a:schemeClr val="accent6">
              <a:lumMod val="60000"/>
              <a:lumOff val="40000"/>
            </a:schemeClr>
          </a:solidFill>
        </p:grpSpPr>
        <p:sp>
          <p:nvSpPr>
            <p:cNvPr id="29" name="Rectangle 28">
              <a:extLst>
                <a:ext uri="{FF2B5EF4-FFF2-40B4-BE49-F238E27FC236}">
                  <a16:creationId xmlns:a16="http://schemas.microsoft.com/office/drawing/2014/main" id="{9DB4BCB1-EDE4-408D-B9FE-B5281F8104FC}"/>
                </a:ext>
              </a:extLst>
            </p:cNvPr>
            <p:cNvSpPr/>
            <p:nvPr/>
          </p:nvSpPr>
          <p:spPr>
            <a:xfrm>
              <a:off x="5405358"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09E20881-E738-4DDE-94FA-B93E2DD6D236}"/>
                </a:ext>
              </a:extLst>
            </p:cNvPr>
            <p:cNvSpPr txBox="1"/>
            <p:nvPr/>
          </p:nvSpPr>
          <p:spPr>
            <a:xfrm>
              <a:off x="5405360" y="5349221"/>
              <a:ext cx="1795788"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 AND SAFETY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31" name="Group 30">
            <a:extLst>
              <a:ext uri="{FF2B5EF4-FFF2-40B4-BE49-F238E27FC236}">
                <a16:creationId xmlns:a16="http://schemas.microsoft.com/office/drawing/2014/main" id="{7C235FA2-AD81-4F52-847D-6305A74697C2}"/>
              </a:ext>
            </a:extLst>
          </p:cNvPr>
          <p:cNvGrpSpPr/>
          <p:nvPr/>
        </p:nvGrpSpPr>
        <p:grpSpPr>
          <a:xfrm>
            <a:off x="9803661" y="5233542"/>
            <a:ext cx="1795789" cy="583660"/>
            <a:chOff x="9746292" y="5271433"/>
            <a:chExt cx="1795789" cy="583660"/>
          </a:xfrm>
          <a:solidFill>
            <a:schemeClr val="accent6">
              <a:lumMod val="60000"/>
              <a:lumOff val="40000"/>
            </a:schemeClr>
          </a:solidFill>
        </p:grpSpPr>
        <p:sp>
          <p:nvSpPr>
            <p:cNvPr id="32" name="Rectangle 31">
              <a:extLst>
                <a:ext uri="{FF2B5EF4-FFF2-40B4-BE49-F238E27FC236}">
                  <a16:creationId xmlns:a16="http://schemas.microsoft.com/office/drawing/2014/main" id="{85D0BA4E-D667-4C21-AC56-FEBA5A746663}"/>
                </a:ext>
              </a:extLst>
            </p:cNvPr>
            <p:cNvSpPr/>
            <p:nvPr/>
          </p:nvSpPr>
          <p:spPr>
            <a:xfrm>
              <a:off x="9746292"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9C37B875-6663-40AB-A5AD-2F8955092F2B}"/>
                </a:ext>
              </a:extLst>
            </p:cNvPr>
            <p:cNvSpPr txBox="1"/>
            <p:nvPr/>
          </p:nvSpPr>
          <p:spPr>
            <a:xfrm>
              <a:off x="9979819" y="5353859"/>
              <a:ext cx="156226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RESPONSIBILITY</a:t>
              </a:r>
            </a:p>
          </p:txBody>
        </p:sp>
      </p:grpSp>
      <p:pic>
        <p:nvPicPr>
          <p:cNvPr id="34" name="Picture 33">
            <a:extLst>
              <a:ext uri="{FF2B5EF4-FFF2-40B4-BE49-F238E27FC236}">
                <a16:creationId xmlns:a16="http://schemas.microsoft.com/office/drawing/2014/main" id="{F1606248-8819-4F25-BC3D-AC1E625BCC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71193" y="2724765"/>
            <a:ext cx="664765" cy="664765"/>
          </a:xfrm>
          <a:prstGeom prst="rect">
            <a:avLst/>
          </a:prstGeom>
        </p:spPr>
      </p:pic>
      <p:pic>
        <p:nvPicPr>
          <p:cNvPr id="35" name="Picture 34">
            <a:extLst>
              <a:ext uri="{FF2B5EF4-FFF2-40B4-BE49-F238E27FC236}">
                <a16:creationId xmlns:a16="http://schemas.microsoft.com/office/drawing/2014/main" id="{B1FEA884-87B7-4E2B-BD39-305E03E76F1A}"/>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4621494" y="2683046"/>
            <a:ext cx="781214" cy="781214"/>
          </a:xfrm>
          <a:prstGeom prst="rect">
            <a:avLst/>
          </a:prstGeom>
        </p:spPr>
      </p:pic>
      <p:sp>
        <p:nvSpPr>
          <p:cNvPr id="36" name="TextBox 35">
            <a:extLst>
              <a:ext uri="{FF2B5EF4-FFF2-40B4-BE49-F238E27FC236}">
                <a16:creationId xmlns:a16="http://schemas.microsoft.com/office/drawing/2014/main" id="{64C282EA-C378-4269-AE14-648690834DCA}"/>
              </a:ext>
            </a:extLst>
          </p:cNvPr>
          <p:cNvSpPr txBox="1"/>
          <p:nvPr/>
        </p:nvSpPr>
        <p:spPr>
          <a:xfrm>
            <a:off x="921104" y="2263947"/>
            <a:ext cx="8061820" cy="307777"/>
          </a:xfrm>
          <a:prstGeom prst="rect">
            <a:avLst/>
          </a:prstGeom>
          <a:noFill/>
        </p:spPr>
        <p:txBody>
          <a:bodyPr wrap="square" rtlCol="0">
            <a:spAutoFit/>
          </a:bodyPr>
          <a:lstStyle/>
          <a:p>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accreditations prove our commitment to sustainability. We have:</a:t>
            </a:r>
          </a:p>
        </p:txBody>
      </p:sp>
    </p:spTree>
    <p:extLst>
      <p:ext uri="{BB962C8B-B14F-4D97-AF65-F5344CB8AC3E}">
        <p14:creationId xmlns:p14="http://schemas.microsoft.com/office/powerpoint/2010/main" val="3096915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054487" y="2877467"/>
            <a:ext cx="4575178" cy="669799"/>
          </a:xfrm>
          <a:prstGeom prst="rect">
            <a:avLst/>
          </a:prstGeom>
          <a:noFill/>
        </p:spPr>
        <p:txBody>
          <a:bodyPr wrap="square" rtlCol="0">
            <a:spAutoFit/>
          </a:bodyPr>
          <a:lstStyle/>
          <a:p>
            <a:pPr algn="ctr">
              <a:lnSpc>
                <a:spcPct val="150000"/>
              </a:lnSpc>
            </a:pPr>
            <a:r>
              <a:rPr lang="en-GB" sz="2800" b="1" spc="300" dirty="0">
                <a:solidFill>
                  <a:schemeClr val="bg1"/>
                </a:solidFill>
                <a:latin typeface="Open Sans "/>
                <a:ea typeface="Palatino" pitchFamily="2" charset="77"/>
                <a:cs typeface="Verdana" panose="020B0604030504040204" pitchFamily="34" charset="0"/>
              </a:rPr>
              <a:t>5. PROJECTS</a:t>
            </a: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31315"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793834" y="2607287"/>
            <a:ext cx="319554" cy="1643426"/>
          </a:xfrm>
          <a:prstGeom prst="rect">
            <a:avLst/>
          </a:prstGeom>
        </p:spPr>
      </p:pic>
    </p:spTree>
    <p:extLst>
      <p:ext uri="{BB962C8B-B14F-4D97-AF65-F5344CB8AC3E}">
        <p14:creationId xmlns:p14="http://schemas.microsoft.com/office/powerpoint/2010/main" val="2167546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39E0AE-B260-4E7D-A583-737855372EE7}"/>
              </a:ext>
            </a:extLst>
          </p:cNvPr>
          <p:cNvSpPr/>
          <p:nvPr/>
        </p:nvSpPr>
        <p:spPr>
          <a:xfrm>
            <a:off x="964875" y="1465118"/>
            <a:ext cx="5225613" cy="5029198"/>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446712C3-B263-4757-BEDF-D415A1A63B51}"/>
              </a:ext>
            </a:extLst>
          </p:cNvPr>
          <p:cNvSpPr txBox="1">
            <a:spLocks/>
          </p:cNvSpPr>
          <p:nvPr/>
        </p:nvSpPr>
        <p:spPr>
          <a:xfrm>
            <a:off x="1138790" y="1632957"/>
            <a:ext cx="4877781" cy="46671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Across premium convenience stores in Serbia</a:t>
            </a:r>
          </a:p>
          <a:p>
            <a:pPr marL="0" lvl="0" indent="0" algn="just">
              <a:lnSpc>
                <a:spcPct val="100000"/>
              </a:lnSpc>
              <a:spcBef>
                <a:spcPct val="0"/>
              </a:spcBef>
              <a:buNone/>
            </a:pPr>
            <a:endParaRPr lang="en-GB"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It is a digital IQOS Expert solution where touch screens were installed into the unit for consumer education/registration on POS.</a:t>
            </a:r>
          </a:p>
          <a:p>
            <a:pPr marL="0" lvl="0" indent="0" algn="just">
              <a:lnSpc>
                <a:spcPct val="100000"/>
              </a:lnSpc>
              <a:spcBef>
                <a:spcPct val="0"/>
              </a:spcBef>
              <a:buNone/>
            </a:pPr>
            <a:r>
              <a:rPr lang="en-GB"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Briefing and sample production and then delivery of full quantities (with material procurement) took 5 weeks, as previously agreed. </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Wood, Metal, Acrylic, Glass, LED</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H2000xW600xD400</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0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*Product demo video on request</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BC55FAB0-EF0B-43AB-A572-BED9BC2D7794}"/>
              </a:ext>
            </a:extLst>
          </p:cNvPr>
          <p:cNvPicPr>
            <a:picLocks noChangeAspect="1"/>
          </p:cNvPicPr>
          <p:nvPr/>
        </p:nvPicPr>
        <p:blipFill>
          <a:blip r:embed="rId2"/>
          <a:stretch>
            <a:fillRect/>
          </a:stretch>
        </p:blipFill>
        <p:spPr>
          <a:xfrm>
            <a:off x="6759299" y="1474974"/>
            <a:ext cx="2213446" cy="5019341"/>
          </a:xfrm>
          <a:prstGeom prst="rect">
            <a:avLst/>
          </a:prstGeom>
          <a:effectLst/>
        </p:spPr>
      </p:pic>
      <p:pic>
        <p:nvPicPr>
          <p:cNvPr id="7" name="Picture 6">
            <a:extLst>
              <a:ext uri="{FF2B5EF4-FFF2-40B4-BE49-F238E27FC236}">
                <a16:creationId xmlns:a16="http://schemas.microsoft.com/office/drawing/2014/main" id="{B5F47279-71B9-42FE-8B5D-89E55EB977CD}"/>
              </a:ext>
            </a:extLst>
          </p:cNvPr>
          <p:cNvPicPr>
            <a:picLocks noChangeAspect="1"/>
          </p:cNvPicPr>
          <p:nvPr/>
        </p:nvPicPr>
        <p:blipFill>
          <a:blip r:embed="rId3"/>
          <a:stretch>
            <a:fillRect/>
          </a:stretch>
        </p:blipFill>
        <p:spPr>
          <a:xfrm>
            <a:off x="9151218" y="1465118"/>
            <a:ext cx="2265139" cy="5019341"/>
          </a:xfrm>
          <a:prstGeom prst="rect">
            <a:avLst/>
          </a:prstGeom>
          <a:effectLst/>
        </p:spPr>
      </p:pic>
      <p:sp>
        <p:nvSpPr>
          <p:cNvPr id="8" name="Title 1">
            <a:extLst>
              <a:ext uri="{FF2B5EF4-FFF2-40B4-BE49-F238E27FC236}">
                <a16:creationId xmlns:a16="http://schemas.microsoft.com/office/drawing/2014/main" id="{CDA8B2C9-05E2-455C-9B37-4013F2B7211C}"/>
              </a:ext>
            </a:extLst>
          </p:cNvPr>
          <p:cNvSpPr txBox="1">
            <a:spLocks/>
          </p:cNvSpPr>
          <p:nvPr/>
        </p:nvSpPr>
        <p:spPr>
          <a:xfrm>
            <a:off x="787323" y="270385"/>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30">
            <a:extLst>
              <a:ext uri="{FF2B5EF4-FFF2-40B4-BE49-F238E27FC236}">
                <a16:creationId xmlns:a16="http://schemas.microsoft.com/office/drawing/2014/main" id="{4F9AA3BC-80BE-45E0-8550-E09F5DB9579C}"/>
              </a:ext>
            </a:extLst>
          </p:cNvPr>
          <p:cNvSpPr txBox="1">
            <a:spLocks noChangeArrowheads="1"/>
          </p:cNvSpPr>
          <p:nvPr/>
        </p:nvSpPr>
        <p:spPr bwMode="auto">
          <a:xfrm>
            <a:off x="787323" y="751616"/>
            <a:ext cx="7837545"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DIGITAL FREESTANDING UNITS</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a:t>
            </a: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SERBIA </a:t>
            </a:r>
          </a:p>
        </p:txBody>
      </p:sp>
      <p:pic>
        <p:nvPicPr>
          <p:cNvPr id="10" name="Picture 32" descr="Philip Morris International Logo Download Vector">
            <a:extLst>
              <a:ext uri="{FF2B5EF4-FFF2-40B4-BE49-F238E27FC236}">
                <a16:creationId xmlns:a16="http://schemas.microsoft.com/office/drawing/2014/main" id="{8127C1AE-7DAB-4950-89AE-29FBEE0ACB1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849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3791683"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20" y="1750184"/>
            <a:ext cx="3211168"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Independent stores across Serbia.</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communication.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4 SKU, could be multiplied.</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Lockable non (transparent) shutter. </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Forex, Magnets </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H485xW120xD100</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734951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HEETS SELECTION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SERBIA</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523CF25-05C6-4300-B50D-D488F3ECB4EF}"/>
              </a:ext>
            </a:extLst>
          </p:cNvPr>
          <p:cNvGrpSpPr/>
          <p:nvPr/>
        </p:nvGrpSpPr>
        <p:grpSpPr>
          <a:xfrm>
            <a:off x="4904342" y="1590793"/>
            <a:ext cx="6198821" cy="4117872"/>
            <a:chOff x="4904342" y="1590793"/>
            <a:chExt cx="6198821" cy="4117872"/>
          </a:xfrm>
        </p:grpSpPr>
        <p:pic>
          <p:nvPicPr>
            <p:cNvPr id="15" name="Picture 14" descr="Icon&#10;&#10;Description automatically generated">
              <a:extLst>
                <a:ext uri="{FF2B5EF4-FFF2-40B4-BE49-F238E27FC236}">
                  <a16:creationId xmlns:a16="http://schemas.microsoft.com/office/drawing/2014/main" id="{D9B0BA96-0BCE-4EEB-8CC5-7BDDDC837E80}"/>
                </a:ext>
              </a:extLst>
            </p:cNvPr>
            <p:cNvPicPr>
              <a:picLocks noChangeAspect="1"/>
            </p:cNvPicPr>
            <p:nvPr/>
          </p:nvPicPr>
          <p:blipFill rotWithShape="1">
            <a:blip r:embed="rId3">
              <a:extLst>
                <a:ext uri="{28A0092B-C50C-407E-A947-70E740481C1C}">
                  <a14:useLocalDpi xmlns:a14="http://schemas.microsoft.com/office/drawing/2010/main" val="0"/>
                </a:ext>
              </a:extLst>
            </a:blip>
            <a:srcRect l="14828" t="16879" r="16952"/>
            <a:stretch/>
          </p:blipFill>
          <p:spPr>
            <a:xfrm>
              <a:off x="4904342" y="1590793"/>
              <a:ext cx="3446978" cy="4117872"/>
            </a:xfrm>
            <a:prstGeom prst="rect">
              <a:avLst/>
            </a:prstGeom>
          </p:spPr>
        </p:pic>
        <p:pic>
          <p:nvPicPr>
            <p:cNvPr id="16" name="Picture 15" descr="Text, whiteboard&#10;&#10;Description automatically generated">
              <a:extLst>
                <a:ext uri="{FF2B5EF4-FFF2-40B4-BE49-F238E27FC236}">
                  <a16:creationId xmlns:a16="http://schemas.microsoft.com/office/drawing/2014/main" id="{A1662416-212A-4B1C-A5A7-0941923EEA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831" r="14322"/>
            <a:stretch/>
          </p:blipFill>
          <p:spPr>
            <a:xfrm>
              <a:off x="8499104" y="1789248"/>
              <a:ext cx="2604059" cy="3279503"/>
            </a:xfrm>
            <a:prstGeom prst="rect">
              <a:avLst/>
            </a:prstGeom>
          </p:spPr>
        </p:pic>
        <p:cxnSp>
          <p:nvCxnSpPr>
            <p:cNvPr id="17" name="Straight Arrow Connector 16">
              <a:extLst>
                <a:ext uri="{FF2B5EF4-FFF2-40B4-BE49-F238E27FC236}">
                  <a16:creationId xmlns:a16="http://schemas.microsoft.com/office/drawing/2014/main" id="{B95704FA-A2A1-4A82-A57E-636602026FC6}"/>
                </a:ext>
              </a:extLst>
            </p:cNvPr>
            <p:cNvCxnSpPr>
              <a:cxnSpLocks/>
            </p:cNvCxnSpPr>
            <p:nvPr/>
          </p:nvCxnSpPr>
          <p:spPr>
            <a:xfrm flipH="1">
              <a:off x="7402840" y="2474752"/>
              <a:ext cx="1307386" cy="643350"/>
            </a:xfrm>
            <a:prstGeom prst="straightConnector1">
              <a:avLst/>
            </a:prstGeom>
            <a:ln>
              <a:solidFill>
                <a:srgbClr val="33AAB7"/>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8793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712846-3CCC-4665-892E-4333527DEA75}"/>
              </a:ext>
            </a:extLst>
          </p:cNvPr>
          <p:cNvPicPr>
            <a:picLocks noChangeAspect="1"/>
          </p:cNvPicPr>
          <p:nvPr/>
        </p:nvPicPr>
        <p:blipFill rotWithShape="1">
          <a:blip r:embed="rId2">
            <a:extLst>
              <a:ext uri="{28A0092B-C50C-407E-A947-70E740481C1C}">
                <a14:useLocalDpi xmlns:a14="http://schemas.microsoft.com/office/drawing/2010/main" val="0"/>
              </a:ext>
            </a:extLst>
          </a:blip>
          <a:srcRect r="5760" b="12839"/>
          <a:stretch/>
        </p:blipFill>
        <p:spPr>
          <a:xfrm>
            <a:off x="7679180" y="2991825"/>
            <a:ext cx="3657002" cy="3198840"/>
          </a:xfrm>
          <a:prstGeom prst="rect">
            <a:avLst/>
          </a:prstGeom>
        </p:spPr>
      </p:pic>
      <p:sp>
        <p:nvSpPr>
          <p:cNvPr id="3" name="Rectangle 2">
            <a:extLst>
              <a:ext uri="{FF2B5EF4-FFF2-40B4-BE49-F238E27FC236}">
                <a16:creationId xmlns:a16="http://schemas.microsoft.com/office/drawing/2014/main" id="{6A7FC313-9C8D-429D-A119-76CFA8B2482F}"/>
              </a:ext>
            </a:extLst>
          </p:cNvPr>
          <p:cNvSpPr/>
          <p:nvPr/>
        </p:nvSpPr>
        <p:spPr>
          <a:xfrm>
            <a:off x="964875" y="1458183"/>
            <a:ext cx="3791683"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20" y="1750184"/>
            <a:ext cx="3311836"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Kiosk network across Adria</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 </a:t>
            </a:r>
            <a:r>
              <a:rPr 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a:t>
            </a: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Premium and waterfall cash trays for kiosk POS. </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Changeable visual communication with RGB illumination.</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 Metal, LED diodes.  </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H50xW270xD200</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10235325"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CASH TRAY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SERBIA, BOSNIA, N.MACEDONIA, ALBANIA, MONTENEGRO</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579989E-6F9F-4D15-BF67-1EAAE5694F5D}"/>
              </a:ext>
            </a:extLst>
          </p:cNvPr>
          <p:cNvPicPr>
            <a:picLocks noChangeAspect="1"/>
          </p:cNvPicPr>
          <p:nvPr/>
        </p:nvPicPr>
        <p:blipFill rotWithShape="1">
          <a:blip r:embed="rId4">
            <a:extLst>
              <a:ext uri="{28A0092B-C50C-407E-A947-70E740481C1C}">
                <a14:useLocalDpi xmlns:a14="http://schemas.microsoft.com/office/drawing/2010/main" val="0"/>
              </a:ext>
            </a:extLst>
          </a:blip>
          <a:srcRect l="4438" r="8428"/>
          <a:stretch/>
        </p:blipFill>
        <p:spPr>
          <a:xfrm>
            <a:off x="4835907" y="1283549"/>
            <a:ext cx="2982632" cy="3604855"/>
          </a:xfrm>
          <a:prstGeom prst="rect">
            <a:avLst/>
          </a:prstGeom>
        </p:spPr>
      </p:pic>
    </p:spTree>
    <p:extLst>
      <p:ext uri="{BB962C8B-B14F-4D97-AF65-F5344CB8AC3E}">
        <p14:creationId xmlns:p14="http://schemas.microsoft.com/office/powerpoint/2010/main" val="42473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4157541"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20" y="1750184"/>
            <a:ext cx="3664174"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Independent stores across ADRIA</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2019-2021</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Staging unit for different types of shelves. </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 Magnetic foil </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GB"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dimensions</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7" y="818259"/>
            <a:ext cx="11233616"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HEETS STAGING UNIT – SERBIA, BOSNIA, N.MACEDONIA, ALBANIA, MONTENEGRO</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2890E9A-931A-4DAC-A443-4208CECCC89C}"/>
              </a:ext>
            </a:extLst>
          </p:cNvPr>
          <p:cNvPicPr>
            <a:picLocks noChangeAspect="1"/>
          </p:cNvPicPr>
          <p:nvPr/>
        </p:nvPicPr>
        <p:blipFill rotWithShape="1">
          <a:blip r:embed="rId3"/>
          <a:srcRect l="830" t="29940" r="37452" b="23310"/>
          <a:stretch/>
        </p:blipFill>
        <p:spPr>
          <a:xfrm>
            <a:off x="5275092" y="2502637"/>
            <a:ext cx="6486274" cy="2843868"/>
          </a:xfrm>
          <a:prstGeom prst="rect">
            <a:avLst/>
          </a:prstGeom>
        </p:spPr>
      </p:pic>
    </p:spTree>
    <p:extLst>
      <p:ext uri="{BB962C8B-B14F-4D97-AF65-F5344CB8AC3E}">
        <p14:creationId xmlns:p14="http://schemas.microsoft.com/office/powerpoint/2010/main" val="2237561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F5E94A-F938-49C2-81C3-AEAC33465C07}"/>
              </a:ext>
            </a:extLst>
          </p:cNvPr>
          <p:cNvSpPr/>
          <p:nvPr/>
        </p:nvSpPr>
        <p:spPr>
          <a:xfrm>
            <a:off x="1055768" y="1390261"/>
            <a:ext cx="4710550" cy="5029199"/>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253274FA-A865-41F6-90BC-D9FFB0903086}"/>
              </a:ext>
            </a:extLst>
          </p:cNvPr>
          <p:cNvSpPr txBox="1">
            <a:spLocks/>
          </p:cNvSpPr>
          <p:nvPr/>
        </p:nvSpPr>
        <p:spPr>
          <a:xfrm>
            <a:off x="1198736" y="1588636"/>
            <a:ext cx="4424614" cy="3879103"/>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Premium convenience stores in Skopje</a:t>
            </a:r>
          </a:p>
          <a:p>
            <a:pPr marL="0" lvl="0" indent="0" algn="just">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Producing IQOS back wall units and tables for premium retail.</a:t>
            </a:r>
          </a:p>
          <a:p>
            <a:pPr marL="0" lvl="0" indent="0" algn="just">
              <a:lnSpc>
                <a:spcPct val="100000"/>
              </a:lnSpc>
              <a:spcBef>
                <a:spcPct val="0"/>
              </a:spcBef>
              <a:buNone/>
            </a:pPr>
            <a:r>
              <a:rPr lang="en-GB"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Briefing and sample production and then delivery of full quantities (with material procurement) took 5 weeks, as previously agreed.</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endParaRPr lang="en-GB"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GB"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Wood, Glass, Magnetic foil, Tension fabric</a:t>
            </a:r>
          </a:p>
          <a:p>
            <a:pPr marL="0" lvl="0" indent="0" algn="just">
              <a:lnSpc>
                <a:spcPct val="100000"/>
              </a:lnSpc>
              <a:spcBef>
                <a:spcPct val="0"/>
              </a:spcBef>
              <a:buNone/>
            </a:pPr>
            <a:endParaRPr lang="en-GB"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2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H2000xW1600xD300</a:t>
            </a:r>
          </a:p>
          <a:p>
            <a:pPr marL="0" lvl="0" indent="0" algn="just">
              <a:lnSpc>
                <a:spcPct val="100000"/>
              </a:lnSpc>
              <a:spcBef>
                <a:spcPct val="0"/>
              </a:spcBef>
              <a:buNone/>
            </a:pPr>
            <a:r>
              <a:rPr lang="en-GB"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picture containing text, indoor, person&#10;&#10;Description automatically generated">
            <a:extLst>
              <a:ext uri="{FF2B5EF4-FFF2-40B4-BE49-F238E27FC236}">
                <a16:creationId xmlns:a16="http://schemas.microsoft.com/office/drawing/2014/main" id="{EE715F84-328C-48E3-A472-133E6DA1127D}"/>
              </a:ext>
            </a:extLst>
          </p:cNvPr>
          <p:cNvPicPr>
            <a:picLocks noChangeAspect="1"/>
          </p:cNvPicPr>
          <p:nvPr/>
        </p:nvPicPr>
        <p:blipFill rotWithShape="1">
          <a:blip r:embed="rId2">
            <a:extLst>
              <a:ext uri="{28A0092B-C50C-407E-A947-70E740481C1C}">
                <a14:useLocalDpi xmlns:a14="http://schemas.microsoft.com/office/drawing/2010/main" val="0"/>
              </a:ext>
            </a:extLst>
          </a:blip>
          <a:srcRect l="8648" r="20227"/>
          <a:stretch/>
        </p:blipFill>
        <p:spPr>
          <a:xfrm>
            <a:off x="6016651" y="1390261"/>
            <a:ext cx="4769340" cy="5029199"/>
          </a:xfrm>
          <a:prstGeom prst="rect">
            <a:avLst/>
          </a:prstGeom>
        </p:spPr>
      </p:pic>
      <p:sp>
        <p:nvSpPr>
          <p:cNvPr id="7" name="Title 1">
            <a:extLst>
              <a:ext uri="{FF2B5EF4-FFF2-40B4-BE49-F238E27FC236}">
                <a16:creationId xmlns:a16="http://schemas.microsoft.com/office/drawing/2014/main" id="{5E9D5628-1AB0-45D7-A150-C20FA8DA5923}"/>
              </a:ext>
            </a:extLst>
          </p:cNvPr>
          <p:cNvSpPr txBox="1">
            <a:spLocks/>
          </p:cNvSpPr>
          <p:nvPr/>
        </p:nvSpPr>
        <p:spPr>
          <a:xfrm>
            <a:off x="762805" y="274114"/>
            <a:ext cx="7640363" cy="5064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p>
        </p:txBody>
      </p:sp>
      <p:sp>
        <p:nvSpPr>
          <p:cNvPr id="8" name="TextBox 30">
            <a:extLst>
              <a:ext uri="{FF2B5EF4-FFF2-40B4-BE49-F238E27FC236}">
                <a16:creationId xmlns:a16="http://schemas.microsoft.com/office/drawing/2014/main" id="{3F95E22E-17DA-4F55-897E-7F64FD74AA14}"/>
              </a:ext>
            </a:extLst>
          </p:cNvPr>
          <p:cNvSpPr txBox="1">
            <a:spLocks noChangeArrowheads="1"/>
          </p:cNvSpPr>
          <p:nvPr/>
        </p:nvSpPr>
        <p:spPr bwMode="auto">
          <a:xfrm>
            <a:off x="762805" y="780526"/>
            <a:ext cx="8691588" cy="400110"/>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BACKWALL UNIT AND TABLE</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 NORTH MACEDONIA</a:t>
            </a: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32" descr="Philip Morris International Logo Download Vector">
            <a:extLst>
              <a:ext uri="{FF2B5EF4-FFF2-40B4-BE49-F238E27FC236}">
                <a16:creationId xmlns:a16="http://schemas.microsoft.com/office/drawing/2014/main" id="{80E1631C-FCAA-4EA2-8837-BF2BB7BCD43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878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6" y="1458183"/>
            <a:ext cx="3615514"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19" y="1750184"/>
            <a:ext cx="2774941"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HoReCa</a:t>
            </a: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across Albania.</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Illuminated storage area for HEETS.</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MDF, Acrylic</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H225xW350xD245</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9" y="818259"/>
            <a:ext cx="5923384"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HORECA DISPLAY – ALBANIA</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Graphical user interface&#10;&#10;Description automatically generated">
            <a:extLst>
              <a:ext uri="{FF2B5EF4-FFF2-40B4-BE49-F238E27FC236}">
                <a16:creationId xmlns:a16="http://schemas.microsoft.com/office/drawing/2014/main" id="{CDE25CAF-898B-4EFC-BABB-14BFCE925F5B}"/>
              </a:ext>
            </a:extLst>
          </p:cNvPr>
          <p:cNvPicPr>
            <a:picLocks noChangeAspect="1"/>
          </p:cNvPicPr>
          <p:nvPr/>
        </p:nvPicPr>
        <p:blipFill rotWithShape="1">
          <a:blip r:embed="rId3">
            <a:extLst>
              <a:ext uri="{28A0092B-C50C-407E-A947-70E740481C1C}">
                <a14:useLocalDpi xmlns:a14="http://schemas.microsoft.com/office/drawing/2010/main" val="0"/>
              </a:ext>
            </a:extLst>
          </a:blip>
          <a:srcRect l="9627" r="7801"/>
          <a:stretch/>
        </p:blipFill>
        <p:spPr>
          <a:xfrm>
            <a:off x="4739780" y="1633467"/>
            <a:ext cx="6234002" cy="4297550"/>
          </a:xfrm>
          <a:prstGeom prst="rect">
            <a:avLst/>
          </a:prstGeom>
        </p:spPr>
      </p:pic>
    </p:spTree>
    <p:extLst>
      <p:ext uri="{BB962C8B-B14F-4D97-AF65-F5344CB8AC3E}">
        <p14:creationId xmlns:p14="http://schemas.microsoft.com/office/powerpoint/2010/main" val="2633288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734951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SLIM CHECKOUT UNIT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CROATIA</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BDC0E1-70E7-478C-944C-C0693D5E439A}"/>
              </a:ext>
            </a:extLst>
          </p:cNvPr>
          <p:cNvPicPr>
            <a:picLocks noChangeAspect="1"/>
          </p:cNvPicPr>
          <p:nvPr/>
        </p:nvPicPr>
        <p:blipFill rotWithShape="1">
          <a:blip r:embed="rId3"/>
          <a:srcRect r="8824"/>
          <a:stretch/>
        </p:blipFill>
        <p:spPr>
          <a:xfrm>
            <a:off x="4935338" y="1448691"/>
            <a:ext cx="2858971" cy="3321708"/>
          </a:xfrm>
          <a:prstGeom prst="rect">
            <a:avLst/>
          </a:prstGeom>
        </p:spPr>
      </p:pic>
      <p:pic>
        <p:nvPicPr>
          <p:cNvPr id="12" name="Picture 11">
            <a:extLst>
              <a:ext uri="{FF2B5EF4-FFF2-40B4-BE49-F238E27FC236}">
                <a16:creationId xmlns:a16="http://schemas.microsoft.com/office/drawing/2014/main" id="{B08AD277-349B-4B48-9A7B-482703EEF124}"/>
              </a:ext>
            </a:extLst>
          </p:cNvPr>
          <p:cNvPicPr>
            <a:picLocks noChangeAspect="1"/>
          </p:cNvPicPr>
          <p:nvPr/>
        </p:nvPicPr>
        <p:blipFill rotWithShape="1">
          <a:blip r:embed="rId4"/>
          <a:srcRect r="7949"/>
          <a:stretch/>
        </p:blipFill>
        <p:spPr>
          <a:xfrm>
            <a:off x="7985584" y="2365963"/>
            <a:ext cx="2933579" cy="3673777"/>
          </a:xfrm>
          <a:prstGeom prst="rect">
            <a:avLst/>
          </a:prstGeom>
        </p:spPr>
      </p:pic>
      <p:sp>
        <p:nvSpPr>
          <p:cNvPr id="9" name="Rectangle 8">
            <a:extLst>
              <a:ext uri="{FF2B5EF4-FFF2-40B4-BE49-F238E27FC236}">
                <a16:creationId xmlns:a16="http://schemas.microsoft.com/office/drawing/2014/main" id="{2B85255C-844D-4283-B581-05E3E2EB454C}"/>
              </a:ext>
            </a:extLst>
          </p:cNvPr>
          <p:cNvSpPr/>
          <p:nvPr/>
        </p:nvSpPr>
        <p:spPr>
          <a:xfrm>
            <a:off x="952380" y="1448691"/>
            <a:ext cx="3791683" cy="4591049"/>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Content Placeholder 2">
            <a:extLst>
              <a:ext uri="{FF2B5EF4-FFF2-40B4-BE49-F238E27FC236}">
                <a16:creationId xmlns:a16="http://schemas.microsoft.com/office/drawing/2014/main" id="{10B27AF9-51E8-4622-AFA4-2FF177E66144}"/>
              </a:ext>
            </a:extLst>
          </p:cNvPr>
          <p:cNvSpPr txBox="1">
            <a:spLocks/>
          </p:cNvSpPr>
          <p:nvPr/>
        </p:nvSpPr>
        <p:spPr>
          <a:xfrm>
            <a:off x="1205725" y="1740692"/>
            <a:ext cx="3311836"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Independent stores and KA  </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Checkout unit used as a side storage area with lockable shutter, could be used as a counter unit. </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metal, Acrylic, LED diodes.  </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dimensions</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670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734951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err="1">
                <a:solidFill>
                  <a:srgbClr val="33AAB7"/>
                </a:solidFill>
                <a:latin typeface="Open Sans" panose="020B0606030504020204" pitchFamily="34" charset="0"/>
                <a:ea typeface="Open Sans" panose="020B0606030504020204" pitchFamily="34" charset="0"/>
                <a:cs typeface="Open Sans" panose="020B0606030504020204" pitchFamily="34" charset="0"/>
              </a:rPr>
              <a:t>HoReCa</a:t>
            </a: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UNIT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CROATIA</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4D0954A-0861-4D56-B490-7314B7FB86BE}"/>
              </a:ext>
            </a:extLst>
          </p:cNvPr>
          <p:cNvPicPr>
            <a:picLocks noChangeAspect="1"/>
          </p:cNvPicPr>
          <p:nvPr/>
        </p:nvPicPr>
        <p:blipFill rotWithShape="1">
          <a:blip r:embed="rId3"/>
          <a:srcRect l="36487" t="48189"/>
          <a:stretch/>
        </p:blipFill>
        <p:spPr>
          <a:xfrm>
            <a:off x="5830349" y="1750184"/>
            <a:ext cx="5023872" cy="3501324"/>
          </a:xfrm>
          <a:prstGeom prst="rect">
            <a:avLst/>
          </a:prstGeom>
        </p:spPr>
      </p:pic>
      <p:sp>
        <p:nvSpPr>
          <p:cNvPr id="10" name="Rectangle 9">
            <a:extLst>
              <a:ext uri="{FF2B5EF4-FFF2-40B4-BE49-F238E27FC236}">
                <a16:creationId xmlns:a16="http://schemas.microsoft.com/office/drawing/2014/main" id="{35C27AD5-D3F0-48C1-965D-2E66C913C093}"/>
              </a:ext>
            </a:extLst>
          </p:cNvPr>
          <p:cNvSpPr/>
          <p:nvPr/>
        </p:nvSpPr>
        <p:spPr>
          <a:xfrm>
            <a:off x="882383" y="1458183"/>
            <a:ext cx="4411070"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Content Placeholder 2">
            <a:extLst>
              <a:ext uri="{FF2B5EF4-FFF2-40B4-BE49-F238E27FC236}">
                <a16:creationId xmlns:a16="http://schemas.microsoft.com/office/drawing/2014/main" id="{54D64A9E-0629-4CFE-80B5-ECBA94BF0D5B}"/>
              </a:ext>
            </a:extLst>
          </p:cNvPr>
          <p:cNvSpPr txBox="1">
            <a:spLocks/>
          </p:cNvSpPr>
          <p:nvPr/>
        </p:nvSpPr>
        <p:spPr>
          <a:xfrm>
            <a:off x="1135727" y="1750184"/>
            <a:ext cx="3968933"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HoReCa</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HoReCa</a:t>
            </a: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unit produced </a:t>
            </a:r>
            <a:r>
              <a:rPr lang="en-GB"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for dark market</a:t>
            </a: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with lockable shutter and illuminated shelves. </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This unit has shutter which blinds the interior of the unit due to market legislation.</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metal, Acrylic</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H300xW800xD270</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81442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237866" y="3280407"/>
            <a:ext cx="2973992"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1. OVERVIEW</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18808" y="2720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11858" y="2720304"/>
            <a:ext cx="319554" cy="1643426"/>
          </a:xfrm>
          <a:prstGeom prst="rect">
            <a:avLst/>
          </a:prstGeom>
        </p:spPr>
      </p:pic>
    </p:spTree>
    <p:extLst>
      <p:ext uri="{BB962C8B-B14F-4D97-AF65-F5344CB8AC3E}">
        <p14:creationId xmlns:p14="http://schemas.microsoft.com/office/powerpoint/2010/main" val="878387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4338867"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20" y="1750184"/>
            <a:ext cx="3957788"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Cafes across Croatia and Slovenia</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Wooden docking station for DUO IQOS device. Chargeable power bank inserted into the unit. </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Ashtray and cleaning stick attached by magnets.  </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MDF, Powder coated metal.</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H60xW110xD195</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7" y="802053"/>
            <a:ext cx="7097843"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DOCKING STATION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CROATIA AND SLOVENIA</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indoor, wall, coffee cup&#10;&#10;Description automatically generated">
            <a:extLst>
              <a:ext uri="{FF2B5EF4-FFF2-40B4-BE49-F238E27FC236}">
                <a16:creationId xmlns:a16="http://schemas.microsoft.com/office/drawing/2014/main" id="{E3BDA3D2-FAAC-433B-AEC1-50ABFB21D0CC}"/>
              </a:ext>
            </a:extLst>
          </p:cNvPr>
          <p:cNvPicPr>
            <a:picLocks noChangeAspect="1"/>
          </p:cNvPicPr>
          <p:nvPr/>
        </p:nvPicPr>
        <p:blipFill rotWithShape="1">
          <a:blip r:embed="rId3">
            <a:extLst>
              <a:ext uri="{28A0092B-C50C-407E-A947-70E740481C1C}">
                <a14:useLocalDpi xmlns:a14="http://schemas.microsoft.com/office/drawing/2010/main" val="0"/>
              </a:ext>
            </a:extLst>
          </a:blip>
          <a:srcRect l="6230" t="1186" r="4679" b="7127"/>
          <a:stretch/>
        </p:blipFill>
        <p:spPr>
          <a:xfrm>
            <a:off x="5406292" y="1458183"/>
            <a:ext cx="5820833" cy="4732482"/>
          </a:xfrm>
          <a:prstGeom prst="rect">
            <a:avLst/>
          </a:prstGeom>
        </p:spPr>
      </p:pic>
    </p:spTree>
    <p:extLst>
      <p:ext uri="{BB962C8B-B14F-4D97-AF65-F5344CB8AC3E}">
        <p14:creationId xmlns:p14="http://schemas.microsoft.com/office/powerpoint/2010/main" val="1921942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5225613"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19" y="1750184"/>
            <a:ext cx="4877781"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General Trade</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Free standing Back wall unit with changeable display area. All 4 doors are covering storage room and they can have changeable visual communication.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Displayed products:</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IQOS devices, HEETS, cigarettes, snus products.</a:t>
            </a:r>
            <a:endParaRPr lang="sr-Latn-R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MDF, Powder coated metal</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H2200W1000xD400 – can be also 500 and 650mm</a:t>
            </a:r>
          </a:p>
          <a:p>
            <a:pPr marL="0" indent="0" algn="just">
              <a:lnSpc>
                <a:spcPct val="100000"/>
              </a:lnSpc>
              <a:spcBef>
                <a:spcPct val="0"/>
              </a:spcBef>
              <a:buNone/>
            </a:pPr>
            <a:endParaRPr lang="sr-Latn-R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4832245"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BACKWALL UNIT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UNITED KINGDOM</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10;&#10;Description automatically generated">
            <a:extLst>
              <a:ext uri="{FF2B5EF4-FFF2-40B4-BE49-F238E27FC236}">
                <a16:creationId xmlns:a16="http://schemas.microsoft.com/office/drawing/2014/main" id="{2CF19A13-71E5-45AF-9851-B5A22FFE4A0F}"/>
              </a:ext>
            </a:extLst>
          </p:cNvPr>
          <p:cNvPicPr>
            <a:picLocks noChangeAspect="1"/>
          </p:cNvPicPr>
          <p:nvPr/>
        </p:nvPicPr>
        <p:blipFill rotWithShape="1">
          <a:blip r:embed="rId3">
            <a:extLst>
              <a:ext uri="{28A0092B-C50C-407E-A947-70E740481C1C}">
                <a14:useLocalDpi xmlns:a14="http://schemas.microsoft.com/office/drawing/2010/main" val="0"/>
              </a:ext>
            </a:extLst>
          </a:blip>
          <a:srcRect l="14630" t="12000" r="51522" b="5766"/>
          <a:stretch/>
        </p:blipFill>
        <p:spPr>
          <a:xfrm>
            <a:off x="6190488" y="1280564"/>
            <a:ext cx="2869034" cy="5134215"/>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8E0640A8-84A1-4CE1-9DB5-DAC226664336}"/>
              </a:ext>
            </a:extLst>
          </p:cNvPr>
          <p:cNvPicPr>
            <a:picLocks noChangeAspect="1"/>
          </p:cNvPicPr>
          <p:nvPr/>
        </p:nvPicPr>
        <p:blipFill rotWithShape="1">
          <a:blip r:embed="rId4">
            <a:extLst>
              <a:ext uri="{28A0092B-C50C-407E-A947-70E740481C1C}">
                <a14:useLocalDpi xmlns:a14="http://schemas.microsoft.com/office/drawing/2010/main" val="0"/>
              </a:ext>
            </a:extLst>
          </a:blip>
          <a:srcRect l="47881" t="13062" r="11966" b="12752"/>
          <a:stretch/>
        </p:blipFill>
        <p:spPr>
          <a:xfrm>
            <a:off x="8833609" y="1414454"/>
            <a:ext cx="2793532" cy="4953827"/>
          </a:xfrm>
          <a:prstGeom prst="rect">
            <a:avLst/>
          </a:prstGeom>
        </p:spPr>
      </p:pic>
    </p:spTree>
    <p:extLst>
      <p:ext uri="{BB962C8B-B14F-4D97-AF65-F5344CB8AC3E}">
        <p14:creationId xmlns:p14="http://schemas.microsoft.com/office/powerpoint/2010/main" val="29636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4420857"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19" y="1750184"/>
            <a:ext cx="3999733"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Wide retail network across UK</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IQOS counter with anti</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theft system</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Changeable communication.</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QR code for registration.</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Acrylic, Wood </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H350xW150xD165</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9" y="818259"/>
            <a:ext cx="5923384"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COUNTER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UNITED KINGDOM</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indoor, refrigerator, kitchen, table&#10;&#10;Description automatically generated">
            <a:extLst>
              <a:ext uri="{FF2B5EF4-FFF2-40B4-BE49-F238E27FC236}">
                <a16:creationId xmlns:a16="http://schemas.microsoft.com/office/drawing/2014/main" id="{2DFFA5E1-8081-4D3F-B271-0B9FD0446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0989" y="1458183"/>
            <a:ext cx="3753347" cy="4732482"/>
          </a:xfrm>
          <a:prstGeom prst="rect">
            <a:avLst/>
          </a:prstGeom>
        </p:spPr>
      </p:pic>
    </p:spTree>
    <p:extLst>
      <p:ext uri="{BB962C8B-B14F-4D97-AF65-F5344CB8AC3E}">
        <p14:creationId xmlns:p14="http://schemas.microsoft.com/office/powerpoint/2010/main" val="2520763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5225613"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19" y="1750184"/>
            <a:ext cx="4877781"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Wide retail network across UK</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IQOS 3D print counter.</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Changeable communication.</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QR code for registration.</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Acrylic, Wood, Forex </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H350xW150xD165</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9" y="818259"/>
            <a:ext cx="5923384"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3D COUNTER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UNITED KINGDOM</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refrigerator, sitting, table, counter&#10;&#10;Description automatically generated">
            <a:extLst>
              <a:ext uri="{FF2B5EF4-FFF2-40B4-BE49-F238E27FC236}">
                <a16:creationId xmlns:a16="http://schemas.microsoft.com/office/drawing/2014/main" id="{B7F6A005-28D6-4753-B4A6-CD6454040A99}"/>
              </a:ext>
            </a:extLst>
          </p:cNvPr>
          <p:cNvPicPr>
            <a:picLocks noChangeAspect="1"/>
          </p:cNvPicPr>
          <p:nvPr/>
        </p:nvPicPr>
        <p:blipFill rotWithShape="1">
          <a:blip r:embed="rId3">
            <a:extLst>
              <a:ext uri="{28A0092B-C50C-407E-A947-70E740481C1C}">
                <a14:useLocalDpi xmlns:a14="http://schemas.microsoft.com/office/drawing/2010/main" val="0"/>
              </a:ext>
            </a:extLst>
          </a:blip>
          <a:srcRect l="14852" t="2977" r="21835" b="15120"/>
          <a:stretch/>
        </p:blipFill>
        <p:spPr>
          <a:xfrm>
            <a:off x="7351572" y="1458183"/>
            <a:ext cx="2743775" cy="4732482"/>
          </a:xfrm>
          <a:prstGeom prst="rect">
            <a:avLst/>
          </a:prstGeom>
        </p:spPr>
      </p:pic>
    </p:spTree>
    <p:extLst>
      <p:ext uri="{BB962C8B-B14F-4D97-AF65-F5344CB8AC3E}">
        <p14:creationId xmlns:p14="http://schemas.microsoft.com/office/powerpoint/2010/main" val="1561665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4764807"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20" y="1750184"/>
            <a:ext cx="4511462"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Wide retail network across UK</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IQOS 3D print counter.</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QR code for registration at the front and back.</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Space for flyers at the back.</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 Forex </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H320xW150xD165</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9" y="818259"/>
            <a:ext cx="5923384"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3D COUNTER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UNITED KINGDOM</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46602A9-65C2-42AC-A887-2DB17077F847}"/>
              </a:ext>
            </a:extLst>
          </p:cNvPr>
          <p:cNvPicPr>
            <a:picLocks noChangeAspect="1"/>
          </p:cNvPicPr>
          <p:nvPr/>
        </p:nvPicPr>
        <p:blipFill>
          <a:blip r:embed="rId3"/>
          <a:stretch>
            <a:fillRect/>
          </a:stretch>
        </p:blipFill>
        <p:spPr>
          <a:xfrm>
            <a:off x="7114157" y="1458183"/>
            <a:ext cx="2167953" cy="4732482"/>
          </a:xfrm>
          <a:prstGeom prst="rect">
            <a:avLst/>
          </a:prstGeom>
        </p:spPr>
      </p:pic>
    </p:spTree>
    <p:extLst>
      <p:ext uri="{BB962C8B-B14F-4D97-AF65-F5344CB8AC3E}">
        <p14:creationId xmlns:p14="http://schemas.microsoft.com/office/powerpoint/2010/main" val="1635690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5225613"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19" y="1750184"/>
            <a:ext cx="4877781"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Independent stores across UK</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Changeable visual communication on lower panel.</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Dummy device attached to the base – changeable plate. </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Acrylic, Cling foil</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H157xW270xD360</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6393167"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ON COUNTER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UNITED KINGDOM</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businesscard&#10;&#10;Description automatically generated">
            <a:extLst>
              <a:ext uri="{FF2B5EF4-FFF2-40B4-BE49-F238E27FC236}">
                <a16:creationId xmlns:a16="http://schemas.microsoft.com/office/drawing/2014/main" id="{D7075EE9-18D0-430D-9CF0-628B4EC31E47}"/>
              </a:ext>
            </a:extLst>
          </p:cNvPr>
          <p:cNvPicPr>
            <a:picLocks noChangeAspect="1"/>
          </p:cNvPicPr>
          <p:nvPr/>
        </p:nvPicPr>
        <p:blipFill rotWithShape="1">
          <a:blip r:embed="rId3">
            <a:extLst>
              <a:ext uri="{28A0092B-C50C-407E-A947-70E740481C1C}">
                <a14:useLocalDpi xmlns:a14="http://schemas.microsoft.com/office/drawing/2010/main" val="0"/>
              </a:ext>
            </a:extLst>
          </a:blip>
          <a:srcRect l="12331" t="6921" r="13006" b="5691"/>
          <a:stretch/>
        </p:blipFill>
        <p:spPr>
          <a:xfrm>
            <a:off x="6349344" y="1584018"/>
            <a:ext cx="5267191" cy="4279887"/>
          </a:xfrm>
          <a:prstGeom prst="rect">
            <a:avLst/>
          </a:prstGeom>
        </p:spPr>
      </p:pic>
    </p:spTree>
    <p:extLst>
      <p:ext uri="{BB962C8B-B14F-4D97-AF65-F5344CB8AC3E}">
        <p14:creationId xmlns:p14="http://schemas.microsoft.com/office/powerpoint/2010/main" val="2556466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5225613"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19" y="1750184"/>
            <a:ext cx="4877781"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Vaping stores and Bars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2018</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 range of different sized solutions designed to display the features of IQOS, from countertop units to FSDUs, with integrated video screens and illumination.</a:t>
            </a:r>
          </a:p>
          <a:p>
            <a:pPr marL="0" lvl="0" indent="0" algn="just">
              <a:lnSpc>
                <a:spcPct val="100000"/>
              </a:lnSpc>
              <a:spcBef>
                <a:spcPct val="0"/>
              </a:spcBef>
              <a:buNone/>
            </a:pPr>
            <a:endParaRPr lang="en-GB"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Thermo-formed solid surface, LED, Metal construction, Backlight print</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Various dimensions </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7" y="818259"/>
            <a:ext cx="7819795"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RETAIL AND HORECA DISPLAYS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UNITED KINGDOM</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9400FEE1-D9F2-4D64-9703-03966C355BBC}"/>
              </a:ext>
            </a:extLst>
          </p:cNvPr>
          <p:cNvPicPr>
            <a:picLocks noChangeAspect="1"/>
          </p:cNvPicPr>
          <p:nvPr/>
        </p:nvPicPr>
        <p:blipFill>
          <a:blip r:embed="rId2"/>
          <a:stretch>
            <a:fillRect/>
          </a:stretch>
        </p:blipFill>
        <p:spPr>
          <a:xfrm>
            <a:off x="6386870" y="1467061"/>
            <a:ext cx="4725955" cy="4732482"/>
          </a:xfrm>
          <a:prstGeom prst="rect">
            <a:avLst/>
          </a:prstGeom>
        </p:spPr>
      </p:pic>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099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3791683"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19" y="1571348"/>
            <a:ext cx="3336025" cy="4527611"/>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Convenience stores across UK</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2018</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IQOS totem with illuminated logo.</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Product storage space.</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Horizontal or vertical 17’’ screen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Modular device staging options bellow the screen.</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metal, Acrylic, MDF </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H1800xW600xD300</a:t>
            </a: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734951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TOTEM WITH SCREEN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UNITED KINGDOM</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FE6F7AA-E335-495C-95A0-EE2138B0B300}"/>
              </a:ext>
            </a:extLst>
          </p:cNvPr>
          <p:cNvPicPr>
            <a:picLocks noChangeAspect="1"/>
          </p:cNvPicPr>
          <p:nvPr/>
        </p:nvPicPr>
        <p:blipFill>
          <a:blip r:embed="rId3"/>
          <a:stretch>
            <a:fillRect/>
          </a:stretch>
        </p:blipFill>
        <p:spPr>
          <a:xfrm>
            <a:off x="8145710" y="1458184"/>
            <a:ext cx="1748960" cy="4732482"/>
          </a:xfrm>
          <a:prstGeom prst="rect">
            <a:avLst/>
          </a:prstGeom>
        </p:spPr>
      </p:pic>
      <p:pic>
        <p:nvPicPr>
          <p:cNvPr id="12" name="Picture 2" descr="Image">
            <a:extLst>
              <a:ext uri="{FF2B5EF4-FFF2-40B4-BE49-F238E27FC236}">
                <a16:creationId xmlns:a16="http://schemas.microsoft.com/office/drawing/2014/main" id="{3848AFA0-C228-447B-ACB7-9E49EE5B58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36" t="1681" r="14648" b="3428"/>
          <a:stretch/>
        </p:blipFill>
        <p:spPr bwMode="auto">
          <a:xfrm>
            <a:off x="5669753" y="1458183"/>
            <a:ext cx="1915465" cy="473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923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3791683"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20" y="1750184"/>
            <a:ext cx="3311836"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Convenience stores across UK.</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2018</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IQOS totem with storage.</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MDF, Acrylic, LED diodes, Screen (optional) </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H1900xW450xD300</a:t>
            </a: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734951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TOTEM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UNITED KINGDOM</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DC8C5E0-95BE-434B-A24B-9F108F67F5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616"/>
          <a:stretch/>
        </p:blipFill>
        <p:spPr>
          <a:xfrm>
            <a:off x="4841255" y="1471490"/>
            <a:ext cx="3052785" cy="4732481"/>
          </a:xfrm>
          <a:prstGeom prst="rect">
            <a:avLst/>
          </a:prstGeom>
        </p:spPr>
      </p:pic>
      <p:pic>
        <p:nvPicPr>
          <p:cNvPr id="13" name="Picture 12">
            <a:extLst>
              <a:ext uri="{FF2B5EF4-FFF2-40B4-BE49-F238E27FC236}">
                <a16:creationId xmlns:a16="http://schemas.microsoft.com/office/drawing/2014/main" id="{0A17B109-BB6D-4B5A-8BD4-E145D071F9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53"/>
          <a:stretch/>
        </p:blipFill>
        <p:spPr>
          <a:xfrm>
            <a:off x="7978737" y="1455068"/>
            <a:ext cx="3137481" cy="4748903"/>
          </a:xfrm>
          <a:prstGeom prst="rect">
            <a:avLst/>
          </a:prstGeom>
        </p:spPr>
      </p:pic>
    </p:spTree>
    <p:extLst>
      <p:ext uri="{BB962C8B-B14F-4D97-AF65-F5344CB8AC3E}">
        <p14:creationId xmlns:p14="http://schemas.microsoft.com/office/powerpoint/2010/main" val="937888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5225613"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19" y="1750184"/>
            <a:ext cx="4877781"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Independent stores across UK.</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Premium counter display.</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Characteristics:</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10.1-inch Digital screen</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CMS system (if required)</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Illuminated logo edging</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MDF, powder coated metal, screen.</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H520xW290xD208</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6393167"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DIGITAL COUNTER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UNITED KINGDOM</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electronics, display&#10;&#10;Description automatically generated">
            <a:extLst>
              <a:ext uri="{FF2B5EF4-FFF2-40B4-BE49-F238E27FC236}">
                <a16:creationId xmlns:a16="http://schemas.microsoft.com/office/drawing/2014/main" id="{515CD84E-B78C-484D-82BD-8E1F619E3C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24" r="28080"/>
          <a:stretch/>
        </p:blipFill>
        <p:spPr>
          <a:xfrm>
            <a:off x="6840481" y="1458183"/>
            <a:ext cx="1315482" cy="2408054"/>
          </a:xfrm>
          <a:prstGeom prst="rect">
            <a:avLst/>
          </a:prstGeom>
        </p:spPr>
      </p:pic>
      <p:sp>
        <p:nvSpPr>
          <p:cNvPr id="14" name="TextBox 13">
            <a:extLst>
              <a:ext uri="{FF2B5EF4-FFF2-40B4-BE49-F238E27FC236}">
                <a16:creationId xmlns:a16="http://schemas.microsoft.com/office/drawing/2014/main" id="{CF10394E-6E31-41A7-942D-792FD80918DC}"/>
              </a:ext>
            </a:extLst>
          </p:cNvPr>
          <p:cNvSpPr txBox="1"/>
          <p:nvPr/>
        </p:nvSpPr>
        <p:spPr>
          <a:xfrm>
            <a:off x="6724511" y="1354888"/>
            <a:ext cx="1844245" cy="215444"/>
          </a:xfrm>
          <a:prstGeom prst="rect">
            <a:avLst/>
          </a:prstGeom>
          <a:noFill/>
        </p:spPr>
        <p:txBody>
          <a:bodyPr wrap="square" rtlCol="0">
            <a:spAutoFit/>
          </a:bodyPr>
          <a:lstStyle/>
          <a:p>
            <a:pPr marL="171450" indent="-171450">
              <a:buFont typeface="Arial" panose="020B0604020202020204" pitchFamily="34" charset="0"/>
              <a:buChar char="•"/>
            </a:pPr>
            <a:r>
              <a:rPr lang="en-GB" sz="8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Possibility to change the print</a:t>
            </a:r>
          </a:p>
        </p:txBody>
      </p:sp>
      <p:pic>
        <p:nvPicPr>
          <p:cNvPr id="15" name="Picture 14" descr="A picture containing text&#10;&#10;Description automatically generated">
            <a:extLst>
              <a:ext uri="{FF2B5EF4-FFF2-40B4-BE49-F238E27FC236}">
                <a16:creationId xmlns:a16="http://schemas.microsoft.com/office/drawing/2014/main" id="{518A8E3E-0BC2-4C69-BDD2-48C2822156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337" t="16387" r="23200" b="24700"/>
          <a:stretch/>
        </p:blipFill>
        <p:spPr>
          <a:xfrm>
            <a:off x="8684726" y="1115736"/>
            <a:ext cx="1685234" cy="2624701"/>
          </a:xfrm>
          <a:prstGeom prst="rect">
            <a:avLst/>
          </a:prstGeom>
        </p:spPr>
      </p:pic>
      <p:pic>
        <p:nvPicPr>
          <p:cNvPr id="16" name="Picture 15" descr="A picture containing text, indoor, shelf, ceiling&#10;&#10;Description automatically generated">
            <a:extLst>
              <a:ext uri="{FF2B5EF4-FFF2-40B4-BE49-F238E27FC236}">
                <a16:creationId xmlns:a16="http://schemas.microsoft.com/office/drawing/2014/main" id="{486E9A7A-5EE7-47B1-9F90-D12B452E9C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0905" y="3740437"/>
            <a:ext cx="3423848" cy="2450228"/>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1746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E8F9-6E56-4704-B6B7-F656347E68DA}"/>
              </a:ext>
            </a:extLst>
          </p:cNvPr>
          <p:cNvSpPr>
            <a:spLocks noGrp="1"/>
          </p:cNvSpPr>
          <p:nvPr>
            <p:ph type="title"/>
          </p:nvPr>
        </p:nvSpPr>
        <p:spPr>
          <a:xfrm>
            <a:off x="838200" y="374004"/>
            <a:ext cx="10515600" cy="362586"/>
          </a:xfrm>
        </p:spPr>
        <p:txBody>
          <a:bodyPr/>
          <a:lstStyle/>
          <a:p>
            <a:r>
              <a:rPr lang="en-GB" dirty="0">
                <a:solidFill>
                  <a:srgbClr val="33AAB7"/>
                </a:solidFill>
              </a:rPr>
              <a:t>OVERVIEW</a:t>
            </a:r>
          </a:p>
        </p:txBody>
      </p:sp>
      <p:sp>
        <p:nvSpPr>
          <p:cNvPr id="3" name="Text Placeholder 2">
            <a:extLst>
              <a:ext uri="{FF2B5EF4-FFF2-40B4-BE49-F238E27FC236}">
                <a16:creationId xmlns:a16="http://schemas.microsoft.com/office/drawing/2014/main" id="{03E7CF2E-87C7-46AB-9546-24C9D78A40DE}"/>
              </a:ext>
            </a:extLst>
          </p:cNvPr>
          <p:cNvSpPr>
            <a:spLocks noGrp="1"/>
          </p:cNvSpPr>
          <p:nvPr>
            <p:ph type="body" sz="half" idx="2"/>
          </p:nvPr>
        </p:nvSpPr>
        <p:spPr>
          <a:xfrm>
            <a:off x="838200" y="2761095"/>
            <a:ext cx="10515599" cy="4964723"/>
          </a:xfrm>
        </p:spPr>
        <p:txBody>
          <a:bodyPr>
            <a:normAutofit/>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Welcome to our PRODUCT CATALOGUE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This interactive</a:t>
            </a:r>
            <a:r>
              <a:rPr lang="en-GB" dirty="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product collection will provide you product information at the touch of the click.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It will provide </a:t>
            </a:r>
            <a:r>
              <a:rPr lang="en-GB" dirty="0">
                <a:ea typeface="Calibri" panose="020F0502020204030204" pitchFamily="34" charset="0"/>
                <a:cs typeface="Times New Roman" panose="02020603050405020304" pitchFamily="18" charset="0"/>
              </a:rPr>
              <a:t>you </a:t>
            </a:r>
            <a:r>
              <a:rPr lang="en-GB" dirty="0">
                <a:effectLst/>
                <a:latin typeface="Open Sans" panose="020B0606030504020204" pitchFamily="34" charset="0"/>
                <a:ea typeface="Calibri" panose="020F0502020204030204" pitchFamily="34" charset="0"/>
                <a:cs typeface="Times New Roman" panose="02020603050405020304" pitchFamily="18" charset="0"/>
              </a:rPr>
              <a:t>benefit insights, which you as our partner have from cooperation with us.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delivering exceptional experience for shoppers at physical retail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GB" sz="1400" dirty="0">
                <a:solidFill>
                  <a:schemeClr val="tx1">
                    <a:lumMod val="50000"/>
                    <a:lumOff val="50000"/>
                  </a:schemeClr>
                </a:solidFill>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products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per your request or special needs.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For more detailed product information, please contact our support team (your dedicated account manager) or contact us at  </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Premium POS solutions for retail from concept to store (bgreklam.com)</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79680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5225613"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19" y="1750184"/>
            <a:ext cx="4877781"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Independent stores across UK</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Counter display with changeable communication.</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design options – per request.</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Powder coated metal, Magnetic foil.</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H480xW135xD200</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9" y="818259"/>
            <a:ext cx="5923384"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COUNTER DISPLAY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UNITED KINGDOM</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ext, whiteboard&#10;&#10;Description automatically generated">
            <a:extLst>
              <a:ext uri="{FF2B5EF4-FFF2-40B4-BE49-F238E27FC236}">
                <a16:creationId xmlns:a16="http://schemas.microsoft.com/office/drawing/2014/main" id="{ABBA2BA5-3E4A-4A59-BC4D-1A8241C4CF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39" t="9721" r="50040" b="7988"/>
          <a:stretch/>
        </p:blipFill>
        <p:spPr>
          <a:xfrm>
            <a:off x="6719583" y="1316133"/>
            <a:ext cx="1259471" cy="240404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5C3FD1E0-81CA-449C-AD90-EAE6CEEC24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88" t="8231" r="47478" b="568"/>
          <a:stretch/>
        </p:blipFill>
        <p:spPr>
          <a:xfrm>
            <a:off x="7979053" y="1218369"/>
            <a:ext cx="1458561" cy="270449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B08EB3AC-CF22-4B3E-B93F-0A0A5F0BCD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343" t="8375" r="53819" b="8652"/>
          <a:stretch/>
        </p:blipFill>
        <p:spPr>
          <a:xfrm>
            <a:off x="9529895" y="1295495"/>
            <a:ext cx="1095376" cy="2338136"/>
          </a:xfrm>
          <a:prstGeom prst="rect">
            <a:avLst/>
          </a:prstGeom>
        </p:spPr>
      </p:pic>
      <p:pic>
        <p:nvPicPr>
          <p:cNvPr id="20" name="Picture 19" descr="A picture containing text, indoor, scene, shelf&#10;&#10;Description automatically generated">
            <a:extLst>
              <a:ext uri="{FF2B5EF4-FFF2-40B4-BE49-F238E27FC236}">
                <a16:creationId xmlns:a16="http://schemas.microsoft.com/office/drawing/2014/main" id="{E491A3E4-3DD6-4607-815F-3095029846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0184" y="3922866"/>
            <a:ext cx="3904433" cy="2262298"/>
          </a:xfrm>
          <a:prstGeom prst="rect">
            <a:avLst/>
          </a:prstGeom>
          <a:ln>
            <a:solidFill>
              <a:schemeClr val="bg2">
                <a:lumMod val="75000"/>
              </a:schemeClr>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02029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11C7AA-EE32-4C3F-8DBC-8C9C9FEE2A88}"/>
              </a:ext>
            </a:extLst>
          </p:cNvPr>
          <p:cNvPicPr>
            <a:picLocks noChangeAspect="1"/>
          </p:cNvPicPr>
          <p:nvPr/>
        </p:nvPicPr>
        <p:blipFill rotWithShape="1">
          <a:blip r:embed="rId2"/>
          <a:srcRect l="56223" t="6500" r="4483" b="45390"/>
          <a:stretch/>
        </p:blipFill>
        <p:spPr>
          <a:xfrm>
            <a:off x="6861018" y="3747967"/>
            <a:ext cx="3930614" cy="2442698"/>
          </a:xfrm>
          <a:prstGeom prst="rect">
            <a:avLst/>
          </a:prstGeom>
        </p:spPr>
      </p:pic>
      <p:pic>
        <p:nvPicPr>
          <p:cNvPr id="9" name="Picture 8">
            <a:extLst>
              <a:ext uri="{FF2B5EF4-FFF2-40B4-BE49-F238E27FC236}">
                <a16:creationId xmlns:a16="http://schemas.microsoft.com/office/drawing/2014/main" id="{57B679CF-A4A5-4FFE-A7E2-EF79D8C2C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898" y="1458183"/>
            <a:ext cx="3964169" cy="2442698"/>
          </a:xfrm>
          <a:prstGeom prst="rect">
            <a:avLst/>
          </a:prstGeom>
        </p:spPr>
      </p:pic>
      <p:sp>
        <p:nvSpPr>
          <p:cNvPr id="3" name="Rectangle 2">
            <a:extLst>
              <a:ext uri="{FF2B5EF4-FFF2-40B4-BE49-F238E27FC236}">
                <a16:creationId xmlns:a16="http://schemas.microsoft.com/office/drawing/2014/main" id="{6A7FC313-9C8D-429D-A119-76CFA8B2482F}"/>
              </a:ext>
            </a:extLst>
          </p:cNvPr>
          <p:cNvSpPr/>
          <p:nvPr/>
        </p:nvSpPr>
        <p:spPr>
          <a:xfrm>
            <a:off x="964875" y="1458183"/>
            <a:ext cx="3212842"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133491" y="1624614"/>
            <a:ext cx="2914725" cy="4441517"/>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Independent stores across Prague</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Cash tray with dummy device.</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MDF, Glass, Acrylic </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H50xW300xD200</a:t>
            </a: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734951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CASH TRAY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CZECH REPUBLIC</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804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C0CE9F5-D475-4AC1-8910-8C5CB4ACEAF6}"/>
              </a:ext>
            </a:extLst>
          </p:cNvPr>
          <p:cNvPicPr>
            <a:picLocks noChangeAspect="1"/>
          </p:cNvPicPr>
          <p:nvPr/>
        </p:nvPicPr>
        <p:blipFill>
          <a:blip r:embed="rId2"/>
          <a:stretch>
            <a:fillRect/>
          </a:stretch>
        </p:blipFill>
        <p:spPr>
          <a:xfrm>
            <a:off x="9957283" y="4586389"/>
            <a:ext cx="2187898" cy="2192090"/>
          </a:xfrm>
          <a:prstGeom prst="rect">
            <a:avLst/>
          </a:prstGeom>
        </p:spPr>
      </p:pic>
      <p:sp>
        <p:nvSpPr>
          <p:cNvPr id="3" name="Rectangle 2">
            <a:extLst>
              <a:ext uri="{FF2B5EF4-FFF2-40B4-BE49-F238E27FC236}">
                <a16:creationId xmlns:a16="http://schemas.microsoft.com/office/drawing/2014/main" id="{6A7FC313-9C8D-429D-A119-76CFA8B2482F}"/>
              </a:ext>
            </a:extLst>
          </p:cNvPr>
          <p:cNvSpPr/>
          <p:nvPr/>
        </p:nvSpPr>
        <p:spPr>
          <a:xfrm>
            <a:off x="964875" y="1458183"/>
            <a:ext cx="5225613"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19" y="1750184"/>
            <a:ext cx="4877781"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HoReCa</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IQOS docking station.</a:t>
            </a:r>
          </a:p>
          <a:p>
            <a:pPr marL="0" lv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Free standing modular unit with personalised compartments for device/phone charging.  </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sheet metal, Acrylic</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H2000xW500x400D</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9" y="818259"/>
            <a:ext cx="5923384"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DOCKING STATION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CZECH REPUBLIC</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33202CE-5A35-4990-901D-023AB4B5F3F2}"/>
              </a:ext>
            </a:extLst>
          </p:cNvPr>
          <p:cNvSpPr txBox="1"/>
          <p:nvPr/>
        </p:nvSpPr>
        <p:spPr>
          <a:xfrm>
            <a:off x="8244489" y="5634603"/>
            <a:ext cx="1975299" cy="553998"/>
          </a:xfrm>
          <a:prstGeom prst="rect">
            <a:avLst/>
          </a:prstGeom>
          <a:noFill/>
        </p:spPr>
        <p:txBody>
          <a:bodyPr wrap="square" rtlCol="0">
            <a:spAutoFit/>
          </a:bodyPr>
          <a:lstStyle/>
          <a:p>
            <a:r>
              <a:rPr lang="en-GB"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USB-C, </a:t>
            </a:r>
          </a:p>
          <a:p>
            <a:r>
              <a:rPr lang="en-GB"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Micro USB, </a:t>
            </a:r>
          </a:p>
          <a:p>
            <a:r>
              <a:rPr lang="en-GB"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Apple lightening cable</a:t>
            </a:r>
          </a:p>
        </p:txBody>
      </p:sp>
      <p:grpSp>
        <p:nvGrpSpPr>
          <p:cNvPr id="2" name="Group 1">
            <a:extLst>
              <a:ext uri="{FF2B5EF4-FFF2-40B4-BE49-F238E27FC236}">
                <a16:creationId xmlns:a16="http://schemas.microsoft.com/office/drawing/2014/main" id="{2F41B209-98B9-4370-B94E-976F8FB741BD}"/>
              </a:ext>
            </a:extLst>
          </p:cNvPr>
          <p:cNvGrpSpPr/>
          <p:nvPr/>
        </p:nvGrpSpPr>
        <p:grpSpPr>
          <a:xfrm>
            <a:off x="9438919" y="5435249"/>
            <a:ext cx="1561738" cy="314845"/>
            <a:chOff x="9718972" y="5756989"/>
            <a:chExt cx="1561738" cy="314845"/>
          </a:xfrm>
        </p:grpSpPr>
        <p:cxnSp>
          <p:nvCxnSpPr>
            <p:cNvPr id="13" name="Straight Arrow Connector 12">
              <a:extLst>
                <a:ext uri="{FF2B5EF4-FFF2-40B4-BE49-F238E27FC236}">
                  <a16:creationId xmlns:a16="http://schemas.microsoft.com/office/drawing/2014/main" id="{440D8D8D-76AC-4CB9-AF9B-C750D3E3F071}"/>
                </a:ext>
              </a:extLst>
            </p:cNvPr>
            <p:cNvCxnSpPr>
              <a:cxnSpLocks/>
            </p:cNvCxnSpPr>
            <p:nvPr/>
          </p:nvCxnSpPr>
          <p:spPr>
            <a:xfrm flipV="1">
              <a:off x="9718972" y="5784980"/>
              <a:ext cx="1487093" cy="286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5A11659-5FAC-4FBB-A3A8-52C62B6F85F4}"/>
                </a:ext>
              </a:extLst>
            </p:cNvPr>
            <p:cNvCxnSpPr>
              <a:cxnSpLocks/>
            </p:cNvCxnSpPr>
            <p:nvPr/>
          </p:nvCxnSpPr>
          <p:spPr>
            <a:xfrm flipV="1">
              <a:off x="9718972" y="5756989"/>
              <a:ext cx="1347134" cy="3148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2F20437-8B0E-463E-B43F-E86545BC266D}"/>
                </a:ext>
              </a:extLst>
            </p:cNvPr>
            <p:cNvCxnSpPr>
              <a:cxnSpLocks/>
            </p:cNvCxnSpPr>
            <p:nvPr/>
          </p:nvCxnSpPr>
          <p:spPr>
            <a:xfrm flipV="1">
              <a:off x="9718972" y="5859624"/>
              <a:ext cx="1561738" cy="212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8" name="Picture 17" descr="A picture containing text, box&#10;&#10;Description automatically generated">
            <a:extLst>
              <a:ext uri="{FF2B5EF4-FFF2-40B4-BE49-F238E27FC236}">
                <a16:creationId xmlns:a16="http://schemas.microsoft.com/office/drawing/2014/main" id="{D56B6D61-71EE-4257-AA1D-F0E3CB5021F8}"/>
              </a:ext>
            </a:extLst>
          </p:cNvPr>
          <p:cNvPicPr>
            <a:picLocks noChangeAspect="1"/>
          </p:cNvPicPr>
          <p:nvPr/>
        </p:nvPicPr>
        <p:blipFill rotWithShape="1">
          <a:blip r:embed="rId4">
            <a:extLst>
              <a:ext uri="{28A0092B-C50C-407E-A947-70E740481C1C}">
                <a14:useLocalDpi xmlns:a14="http://schemas.microsoft.com/office/drawing/2010/main" val="0"/>
              </a:ext>
            </a:extLst>
          </a:blip>
          <a:srcRect l="9156" t="12784" r="8184" b="10394"/>
          <a:stretch/>
        </p:blipFill>
        <p:spPr>
          <a:xfrm>
            <a:off x="6573384" y="1417723"/>
            <a:ext cx="3539102" cy="4032333"/>
          </a:xfrm>
          <a:prstGeom prst="rect">
            <a:avLst/>
          </a:prstGeom>
        </p:spPr>
      </p:pic>
    </p:spTree>
    <p:extLst>
      <p:ext uri="{BB962C8B-B14F-4D97-AF65-F5344CB8AC3E}">
        <p14:creationId xmlns:p14="http://schemas.microsoft.com/office/powerpoint/2010/main" val="3934341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3598735"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015138" y="1717356"/>
            <a:ext cx="3498208" cy="3962719"/>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HoReCa</a:t>
            </a: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and convenience stores across Czech Republic and Slovakia</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Developed and produced by BG </a:t>
            </a:r>
            <a:r>
              <a:rPr lang="en-GB"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Reklam</a:t>
            </a: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Illumination controlled by dimmer.</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 LED diodes </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H50xW450xD230</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734951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DOCKING STATION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CZECH REPUBLIC, SLOVAKIA </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CA15225-E6D5-4D56-95D9-C40C4F970321}"/>
              </a:ext>
            </a:extLst>
          </p:cNvPr>
          <p:cNvPicPr>
            <a:picLocks noChangeAspect="1"/>
          </p:cNvPicPr>
          <p:nvPr/>
        </p:nvPicPr>
        <p:blipFill>
          <a:blip r:embed="rId3"/>
          <a:stretch>
            <a:fillRect/>
          </a:stretch>
        </p:blipFill>
        <p:spPr>
          <a:xfrm>
            <a:off x="4737296" y="2198745"/>
            <a:ext cx="6236485" cy="3296044"/>
          </a:xfrm>
          <a:prstGeom prst="rect">
            <a:avLst/>
          </a:prstGeom>
        </p:spPr>
      </p:pic>
    </p:spTree>
    <p:extLst>
      <p:ext uri="{BB962C8B-B14F-4D97-AF65-F5344CB8AC3E}">
        <p14:creationId xmlns:p14="http://schemas.microsoft.com/office/powerpoint/2010/main" val="3597226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5225613"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19" y="1750184"/>
            <a:ext cx="4877781"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Kiosk network across Bulgarian market</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Waterfall cash tray with optional screen (in lower area) with device and stick with antitheft cords. </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Powder coated metal and acrylic.</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H157xW270xD360</a:t>
            </a:r>
            <a:endParaRPr lang="sr-Latn-R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4832245"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CASH TRAY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BULGARIA</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text, indoor&#10;&#10;Description automatically generated">
            <a:extLst>
              <a:ext uri="{FF2B5EF4-FFF2-40B4-BE49-F238E27FC236}">
                <a16:creationId xmlns:a16="http://schemas.microsoft.com/office/drawing/2014/main" id="{6B2E351F-4C3F-4A47-9447-EFAB7B8FB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344" y="1483105"/>
            <a:ext cx="4877781" cy="4615854"/>
          </a:xfrm>
          <a:prstGeom prst="rect">
            <a:avLst/>
          </a:prstGeom>
        </p:spPr>
      </p:pic>
    </p:spTree>
    <p:extLst>
      <p:ext uri="{BB962C8B-B14F-4D97-AF65-F5344CB8AC3E}">
        <p14:creationId xmlns:p14="http://schemas.microsoft.com/office/powerpoint/2010/main" val="3160156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imeline&#10;&#10;Description automatically generated">
            <a:extLst>
              <a:ext uri="{FF2B5EF4-FFF2-40B4-BE49-F238E27FC236}">
                <a16:creationId xmlns:a16="http://schemas.microsoft.com/office/drawing/2014/main" id="{15702018-21C6-4535-BDFF-1F7F77B864D4}"/>
              </a:ext>
            </a:extLst>
          </p:cNvPr>
          <p:cNvPicPr>
            <a:picLocks noChangeAspect="1"/>
          </p:cNvPicPr>
          <p:nvPr/>
        </p:nvPicPr>
        <p:blipFill rotWithShape="1">
          <a:blip r:embed="rId2">
            <a:extLst>
              <a:ext uri="{28A0092B-C50C-407E-A947-70E740481C1C}">
                <a14:useLocalDpi xmlns:a14="http://schemas.microsoft.com/office/drawing/2010/main" val="0"/>
              </a:ext>
            </a:extLst>
          </a:blip>
          <a:srcRect l="7184" t="25692" r="5504" b="26821"/>
          <a:stretch/>
        </p:blipFill>
        <p:spPr>
          <a:xfrm>
            <a:off x="4914123" y="4786702"/>
            <a:ext cx="5823784" cy="1656579"/>
          </a:xfrm>
          <a:prstGeom prst="rect">
            <a:avLst/>
          </a:prstGeom>
        </p:spPr>
      </p:pic>
      <p:sp>
        <p:nvSpPr>
          <p:cNvPr id="3" name="Rectangle 2">
            <a:extLst>
              <a:ext uri="{FF2B5EF4-FFF2-40B4-BE49-F238E27FC236}">
                <a16:creationId xmlns:a16="http://schemas.microsoft.com/office/drawing/2014/main" id="{6A7FC313-9C8D-429D-A119-76CFA8B2482F}"/>
              </a:ext>
            </a:extLst>
          </p:cNvPr>
          <p:cNvSpPr/>
          <p:nvPr/>
        </p:nvSpPr>
        <p:spPr>
          <a:xfrm>
            <a:off x="964875" y="1458183"/>
            <a:ext cx="3791683"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20" y="1750184"/>
            <a:ext cx="3442558"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Independent stores</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LEGO cubes with magnets on all four sides so different orientation is possible depending on available POS space. </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 Magnets, Magnetic Foil</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H100xW160xD190 (one cube)</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734951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LEGO CUBES FOR HEETS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BULGARIA</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diagram&#10;&#10;Description automatically generated">
            <a:extLst>
              <a:ext uri="{FF2B5EF4-FFF2-40B4-BE49-F238E27FC236}">
                <a16:creationId xmlns:a16="http://schemas.microsoft.com/office/drawing/2014/main" id="{355DC237-B6DF-4A8B-AB5D-045F1BEE512A}"/>
              </a:ext>
            </a:extLst>
          </p:cNvPr>
          <p:cNvPicPr>
            <a:picLocks noChangeAspect="1"/>
          </p:cNvPicPr>
          <p:nvPr/>
        </p:nvPicPr>
        <p:blipFill rotWithShape="1">
          <a:blip r:embed="rId4">
            <a:extLst>
              <a:ext uri="{28A0092B-C50C-407E-A947-70E740481C1C}">
                <a14:useLocalDpi xmlns:a14="http://schemas.microsoft.com/office/drawing/2010/main" val="0"/>
              </a:ext>
            </a:extLst>
          </a:blip>
          <a:srcRect l="7831" t="4155" r="15738" b="10142"/>
          <a:stretch/>
        </p:blipFill>
        <p:spPr>
          <a:xfrm>
            <a:off x="4967958" y="1406768"/>
            <a:ext cx="2097248" cy="1805135"/>
          </a:xfrm>
          <a:prstGeom prst="rect">
            <a:avLst/>
          </a:prstGeom>
        </p:spPr>
      </p:pic>
      <p:pic>
        <p:nvPicPr>
          <p:cNvPr id="12" name="Picture 11" descr="A close up of a box&#10;&#10;Description automatically generated">
            <a:extLst>
              <a:ext uri="{FF2B5EF4-FFF2-40B4-BE49-F238E27FC236}">
                <a16:creationId xmlns:a16="http://schemas.microsoft.com/office/drawing/2014/main" id="{85508057-4224-4157-89CB-D82C1168606F}"/>
              </a:ext>
            </a:extLst>
          </p:cNvPr>
          <p:cNvPicPr>
            <a:picLocks noChangeAspect="1"/>
          </p:cNvPicPr>
          <p:nvPr/>
        </p:nvPicPr>
        <p:blipFill rotWithShape="1">
          <a:blip r:embed="rId5">
            <a:extLst>
              <a:ext uri="{28A0092B-C50C-407E-A947-70E740481C1C}">
                <a14:useLocalDpi xmlns:a14="http://schemas.microsoft.com/office/drawing/2010/main" val="0"/>
              </a:ext>
            </a:extLst>
          </a:blip>
          <a:srcRect l="28205" t="5530" r="26959" b="7521"/>
          <a:stretch/>
        </p:blipFill>
        <p:spPr>
          <a:xfrm>
            <a:off x="9248661" y="1552769"/>
            <a:ext cx="1635853" cy="1659134"/>
          </a:xfrm>
          <a:prstGeom prst="rect">
            <a:avLst/>
          </a:prstGeom>
        </p:spPr>
      </p:pic>
      <p:pic>
        <p:nvPicPr>
          <p:cNvPr id="13" name="Picture 12" descr="A close up of a piece of paper&#10;&#10;Description automatically generated">
            <a:extLst>
              <a:ext uri="{FF2B5EF4-FFF2-40B4-BE49-F238E27FC236}">
                <a16:creationId xmlns:a16="http://schemas.microsoft.com/office/drawing/2014/main" id="{78D48E9B-4285-4D62-9E36-B2B5925F68E6}"/>
              </a:ext>
            </a:extLst>
          </p:cNvPr>
          <p:cNvPicPr>
            <a:picLocks noChangeAspect="1"/>
          </p:cNvPicPr>
          <p:nvPr/>
        </p:nvPicPr>
        <p:blipFill rotWithShape="1">
          <a:blip r:embed="rId6">
            <a:extLst>
              <a:ext uri="{28A0092B-C50C-407E-A947-70E740481C1C}">
                <a14:useLocalDpi xmlns:a14="http://schemas.microsoft.com/office/drawing/2010/main" val="0"/>
              </a:ext>
            </a:extLst>
          </a:blip>
          <a:srcRect l="17312" t="15115" r="16814" b="13503"/>
          <a:stretch/>
        </p:blipFill>
        <p:spPr>
          <a:xfrm>
            <a:off x="6405488" y="3200426"/>
            <a:ext cx="2932439" cy="1661901"/>
          </a:xfrm>
          <a:prstGeom prst="rect">
            <a:avLst/>
          </a:prstGeom>
        </p:spPr>
      </p:pic>
    </p:spTree>
    <p:extLst>
      <p:ext uri="{BB962C8B-B14F-4D97-AF65-F5344CB8AC3E}">
        <p14:creationId xmlns:p14="http://schemas.microsoft.com/office/powerpoint/2010/main" val="1301342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3791683"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20" y="1750184"/>
            <a:ext cx="3311836"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Independent stores across Germany</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Premium cash tray with screen or any other visual communication.</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Metal, Video screen </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H55xW280xD200</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734951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CASH TRAY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FCA3919-52D7-4AA9-B70B-970DF72CD753}"/>
              </a:ext>
            </a:extLst>
          </p:cNvPr>
          <p:cNvPicPr>
            <a:picLocks noChangeAspect="1"/>
          </p:cNvPicPr>
          <p:nvPr/>
        </p:nvPicPr>
        <p:blipFill>
          <a:blip r:embed="rId3"/>
          <a:stretch>
            <a:fillRect/>
          </a:stretch>
        </p:blipFill>
        <p:spPr>
          <a:xfrm rot="695842">
            <a:off x="5213891" y="2417612"/>
            <a:ext cx="5652503" cy="2603436"/>
          </a:xfrm>
          <a:prstGeom prst="rect">
            <a:avLst/>
          </a:prstGeom>
        </p:spPr>
      </p:pic>
    </p:spTree>
    <p:extLst>
      <p:ext uri="{BB962C8B-B14F-4D97-AF65-F5344CB8AC3E}">
        <p14:creationId xmlns:p14="http://schemas.microsoft.com/office/powerpoint/2010/main" val="901235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6" y="1458183"/>
            <a:ext cx="3472900"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083995" y="1841890"/>
            <a:ext cx="3353781"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HoReCa</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IQOS lamps for tables and counters. </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MDF, Solid wood, Acrylic, LED diodes.  </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H220xW150xD150</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9" y="818259"/>
            <a:ext cx="5923384"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LAMPS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KAZAKHSTAN</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indoor, sitting, table, white&#10;&#10;Description automatically generated">
            <a:extLst>
              <a:ext uri="{FF2B5EF4-FFF2-40B4-BE49-F238E27FC236}">
                <a16:creationId xmlns:a16="http://schemas.microsoft.com/office/drawing/2014/main" id="{3B46CB4E-C794-443B-BFC9-07DAE9387994}"/>
              </a:ext>
            </a:extLst>
          </p:cNvPr>
          <p:cNvPicPr>
            <a:picLocks noChangeAspect="1"/>
          </p:cNvPicPr>
          <p:nvPr/>
        </p:nvPicPr>
        <p:blipFill rotWithShape="1">
          <a:blip r:embed="rId3">
            <a:extLst>
              <a:ext uri="{28A0092B-C50C-407E-A947-70E740481C1C}">
                <a14:useLocalDpi xmlns:a14="http://schemas.microsoft.com/office/drawing/2010/main" val="0"/>
              </a:ext>
            </a:extLst>
          </a:blip>
          <a:srcRect l="14293" t="5799" r="11873" b="3859"/>
          <a:stretch/>
        </p:blipFill>
        <p:spPr>
          <a:xfrm>
            <a:off x="7979507" y="1458183"/>
            <a:ext cx="3373019" cy="4732482"/>
          </a:xfrm>
          <a:prstGeom prst="rect">
            <a:avLst/>
          </a:prstGeom>
        </p:spPr>
      </p:pic>
      <p:pic>
        <p:nvPicPr>
          <p:cNvPr id="13" name="Picture 12" descr="A picture containing indoor, sitting, monitor, white&#10;&#10;Description automatically generated">
            <a:extLst>
              <a:ext uri="{FF2B5EF4-FFF2-40B4-BE49-F238E27FC236}">
                <a16:creationId xmlns:a16="http://schemas.microsoft.com/office/drawing/2014/main" id="{8161944D-5B25-434D-8030-0602727F4337}"/>
              </a:ext>
            </a:extLst>
          </p:cNvPr>
          <p:cNvPicPr>
            <a:picLocks noChangeAspect="1"/>
          </p:cNvPicPr>
          <p:nvPr/>
        </p:nvPicPr>
        <p:blipFill rotWithShape="1">
          <a:blip r:embed="rId4">
            <a:extLst>
              <a:ext uri="{28A0092B-C50C-407E-A947-70E740481C1C}">
                <a14:useLocalDpi xmlns:a14="http://schemas.microsoft.com/office/drawing/2010/main" val="0"/>
              </a:ext>
            </a:extLst>
          </a:blip>
          <a:srcRect r="43769"/>
          <a:stretch/>
        </p:blipFill>
        <p:spPr>
          <a:xfrm>
            <a:off x="4508246" y="1458183"/>
            <a:ext cx="3400791" cy="4732482"/>
          </a:xfrm>
          <a:prstGeom prst="rect">
            <a:avLst/>
          </a:prstGeom>
        </p:spPr>
      </p:pic>
    </p:spTree>
    <p:extLst>
      <p:ext uri="{BB962C8B-B14F-4D97-AF65-F5344CB8AC3E}">
        <p14:creationId xmlns:p14="http://schemas.microsoft.com/office/powerpoint/2010/main" val="3594672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6" y="1458183"/>
            <a:ext cx="4269854"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19" y="1750184"/>
            <a:ext cx="3941010"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HoReCa</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IQOS lamps for tables and counters. </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MDF, Solid wood, Acrylic, LED diodes.  </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H200xW150xD150</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9" y="818259"/>
            <a:ext cx="5923384"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LAMPS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KAZAKHSTAN</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indoor, sitting, white, table&#10;&#10;Description automatically generated">
            <a:extLst>
              <a:ext uri="{FF2B5EF4-FFF2-40B4-BE49-F238E27FC236}">
                <a16:creationId xmlns:a16="http://schemas.microsoft.com/office/drawing/2014/main" id="{DCAEF3CE-585B-4D9E-9F47-4AF463B4A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3597" y="1443174"/>
            <a:ext cx="4153343" cy="4762500"/>
          </a:xfrm>
          <a:prstGeom prst="rect">
            <a:avLst/>
          </a:prstGeom>
        </p:spPr>
      </p:pic>
    </p:spTree>
    <p:extLst>
      <p:ext uri="{BB962C8B-B14F-4D97-AF65-F5344CB8AC3E}">
        <p14:creationId xmlns:p14="http://schemas.microsoft.com/office/powerpoint/2010/main" val="3714803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6" y="1458183"/>
            <a:ext cx="2801782" cy="4732482"/>
          </a:xfrm>
          <a:prstGeom prst="rect">
            <a:avLst/>
          </a:prstGeom>
          <a:solidFill>
            <a:srgbClr val="D4F4F6"/>
          </a:solidFill>
          <a:ln>
            <a:solidFill>
              <a:srgbClr val="D4F4F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20" y="1750184"/>
            <a:ext cx="3311836"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Independent stores </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Metal frame.</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Branded print on foil.</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Less scratching.</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Metal and acrylic </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H55xW270xD190</a:t>
            </a: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734951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CASH TRAY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SWITZERLAND</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89F0826-0105-4424-84EE-6EEE763996F7}"/>
              </a:ext>
            </a:extLst>
          </p:cNvPr>
          <p:cNvPicPr>
            <a:picLocks noChangeAspect="1"/>
          </p:cNvPicPr>
          <p:nvPr/>
        </p:nvPicPr>
        <p:blipFill rotWithShape="1">
          <a:blip r:embed="rId3"/>
          <a:srcRect l="2645" t="5713" r="2200" b="4470"/>
          <a:stretch/>
        </p:blipFill>
        <p:spPr>
          <a:xfrm>
            <a:off x="4020002" y="1909035"/>
            <a:ext cx="6689090" cy="3619310"/>
          </a:xfrm>
          <a:prstGeom prst="rect">
            <a:avLst/>
          </a:prstGeom>
        </p:spPr>
      </p:pic>
    </p:spTree>
    <p:extLst>
      <p:ext uri="{BB962C8B-B14F-4D97-AF65-F5344CB8AC3E}">
        <p14:creationId xmlns:p14="http://schemas.microsoft.com/office/powerpoint/2010/main" val="9038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373534" y="3238462"/>
            <a:ext cx="2829431"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2. ABOUT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4053980" y="2786493"/>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61688" y="2786493"/>
            <a:ext cx="319554" cy="1643426"/>
          </a:xfrm>
          <a:prstGeom prst="rect">
            <a:avLst/>
          </a:prstGeom>
        </p:spPr>
      </p:pic>
    </p:spTree>
    <p:extLst>
      <p:ext uri="{BB962C8B-B14F-4D97-AF65-F5344CB8AC3E}">
        <p14:creationId xmlns:p14="http://schemas.microsoft.com/office/powerpoint/2010/main" val="3418667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036732" y="2691036"/>
            <a:ext cx="4575178" cy="1316130"/>
          </a:xfrm>
          <a:prstGeom prst="rect">
            <a:avLst/>
          </a:prstGeom>
          <a:noFill/>
        </p:spPr>
        <p:txBody>
          <a:bodyPr wrap="square" rtlCol="0">
            <a:spAutoFit/>
          </a:bodyPr>
          <a:lstStyle/>
          <a:p>
            <a:pPr algn="ctr">
              <a:lnSpc>
                <a:spcPct val="150000"/>
              </a:lnSpc>
            </a:pPr>
            <a:r>
              <a:rPr lang="en-GB" sz="2800" b="1" spc="300" dirty="0">
                <a:solidFill>
                  <a:schemeClr val="bg1"/>
                </a:solidFill>
                <a:latin typeface="Open Sans "/>
                <a:ea typeface="Palatino" pitchFamily="2" charset="77"/>
                <a:cs typeface="Verdana" panose="020B0604030504040204" pitchFamily="34" charset="0"/>
              </a:rPr>
              <a:t>IQOS </a:t>
            </a:r>
          </a:p>
          <a:p>
            <a:pPr algn="ctr">
              <a:lnSpc>
                <a:spcPct val="150000"/>
              </a:lnSpc>
            </a:pPr>
            <a:r>
              <a:rPr lang="en-GB" sz="2800" b="1" spc="300" dirty="0">
                <a:solidFill>
                  <a:schemeClr val="bg1"/>
                </a:solidFill>
                <a:latin typeface="Open Sans "/>
                <a:ea typeface="Palatino" pitchFamily="2" charset="77"/>
                <a:cs typeface="Verdana" panose="020B0604030504040204" pitchFamily="34" charset="0"/>
              </a:rPr>
              <a:t>ACCESORIES</a:t>
            </a: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31315"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793834" y="2607287"/>
            <a:ext cx="319554" cy="1643426"/>
          </a:xfrm>
          <a:prstGeom prst="rect">
            <a:avLst/>
          </a:prstGeom>
        </p:spPr>
      </p:pic>
    </p:spTree>
    <p:extLst>
      <p:ext uri="{BB962C8B-B14F-4D97-AF65-F5344CB8AC3E}">
        <p14:creationId xmlns:p14="http://schemas.microsoft.com/office/powerpoint/2010/main" val="3628475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6" y="1458183"/>
            <a:ext cx="3246397" cy="473248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20" y="1750184"/>
            <a:ext cx="2783330"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IQOS zones </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Developed and produced by BG </a:t>
            </a:r>
            <a:r>
              <a:rPr lang="en-GB"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Reklam</a:t>
            </a: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for undercounter space with transparent covers. Changeable content and print.</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MDF, Acrylic </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H80xW620xD220</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734951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ACCESSORY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DISPLAY – SERBIA</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device&#10;&#10;Description automatically generated">
            <a:extLst>
              <a:ext uri="{FF2B5EF4-FFF2-40B4-BE49-F238E27FC236}">
                <a16:creationId xmlns:a16="http://schemas.microsoft.com/office/drawing/2014/main" id="{8C824961-EFE6-4EA7-A123-A432D3763C38}"/>
              </a:ext>
            </a:extLst>
          </p:cNvPr>
          <p:cNvPicPr>
            <a:picLocks noChangeAspect="1"/>
          </p:cNvPicPr>
          <p:nvPr/>
        </p:nvPicPr>
        <p:blipFill rotWithShape="1">
          <a:blip r:embed="rId3">
            <a:extLst>
              <a:ext uri="{28A0092B-C50C-407E-A947-70E740481C1C}">
                <a14:useLocalDpi xmlns:a14="http://schemas.microsoft.com/office/drawing/2010/main" val="0"/>
              </a:ext>
            </a:extLst>
          </a:blip>
          <a:srcRect l="14595" t="3009" r="12451" b="2532"/>
          <a:stretch/>
        </p:blipFill>
        <p:spPr>
          <a:xfrm>
            <a:off x="4301144" y="1458183"/>
            <a:ext cx="7249187" cy="4732482"/>
          </a:xfrm>
          <a:prstGeom prst="rect">
            <a:avLst/>
          </a:prstGeom>
        </p:spPr>
      </p:pic>
    </p:spTree>
    <p:extLst>
      <p:ext uri="{BB962C8B-B14F-4D97-AF65-F5344CB8AC3E}">
        <p14:creationId xmlns:p14="http://schemas.microsoft.com/office/powerpoint/2010/main" val="2113591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3791683" cy="473248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07875" y="1458183"/>
            <a:ext cx="3364125"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Premium key account POS across Serbia</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Developed and produced by BG </a:t>
            </a:r>
            <a:r>
              <a:rPr lang="en-GB"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Reklam</a:t>
            </a: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Width can be modified.</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It can be inserted in the backwall units or used below checkout units.</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 Metal</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dimensions per request.</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734951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ACCESSORY CHECKOUT UNIT – SERBIA</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descr="A close up of a device&#10;&#10;Description automatically generated">
            <a:extLst>
              <a:ext uri="{FF2B5EF4-FFF2-40B4-BE49-F238E27FC236}">
                <a16:creationId xmlns:a16="http://schemas.microsoft.com/office/drawing/2014/main" id="{D0421EAF-6140-49B0-B097-A0CCF1C56D17}"/>
              </a:ext>
            </a:extLst>
          </p:cNvPr>
          <p:cNvPicPr>
            <a:picLocks noChangeAspect="1"/>
          </p:cNvPicPr>
          <p:nvPr/>
        </p:nvPicPr>
        <p:blipFill rotWithShape="1">
          <a:blip r:embed="rId3">
            <a:extLst>
              <a:ext uri="{28A0092B-C50C-407E-A947-70E740481C1C}">
                <a14:useLocalDpi xmlns:a14="http://schemas.microsoft.com/office/drawing/2010/main" val="0"/>
              </a:ext>
            </a:extLst>
          </a:blip>
          <a:srcRect l="13757" r="3296"/>
          <a:stretch/>
        </p:blipFill>
        <p:spPr>
          <a:xfrm>
            <a:off x="4861326" y="1608852"/>
            <a:ext cx="6568766" cy="4288609"/>
          </a:xfrm>
          <a:prstGeom prst="rect">
            <a:avLst/>
          </a:prstGeom>
        </p:spPr>
      </p:pic>
    </p:spTree>
    <p:extLst>
      <p:ext uri="{BB962C8B-B14F-4D97-AF65-F5344CB8AC3E}">
        <p14:creationId xmlns:p14="http://schemas.microsoft.com/office/powerpoint/2010/main" val="8474182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3221231" cy="3994661"/>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159074" y="1717356"/>
            <a:ext cx="2875609" cy="3501324"/>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Retail network across UK</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Counter units  with changeable plates / holders for products.</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 </a:t>
            </a:r>
          </a:p>
          <a:p>
            <a:pPr mar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420Hx300WxD180</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734951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COUNTER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UNITED KINGDOM</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870CF35-D954-4443-848D-1FC8C6F76E19}"/>
              </a:ext>
            </a:extLst>
          </p:cNvPr>
          <p:cNvPicPr>
            <a:picLocks noChangeAspect="1"/>
          </p:cNvPicPr>
          <p:nvPr/>
        </p:nvPicPr>
        <p:blipFill>
          <a:blip r:embed="rId3"/>
          <a:stretch>
            <a:fillRect/>
          </a:stretch>
        </p:blipFill>
        <p:spPr>
          <a:xfrm>
            <a:off x="4250981" y="1718242"/>
            <a:ext cx="2410780" cy="3535177"/>
          </a:xfrm>
          <a:prstGeom prst="rect">
            <a:avLst/>
          </a:prstGeom>
        </p:spPr>
      </p:pic>
      <p:pic>
        <p:nvPicPr>
          <p:cNvPr id="13" name="Picture 12">
            <a:extLst>
              <a:ext uri="{FF2B5EF4-FFF2-40B4-BE49-F238E27FC236}">
                <a16:creationId xmlns:a16="http://schemas.microsoft.com/office/drawing/2014/main" id="{2C184BC1-3BB3-4AC7-ACD2-342BA0D751E9}"/>
              </a:ext>
            </a:extLst>
          </p:cNvPr>
          <p:cNvPicPr>
            <a:picLocks noChangeAspect="1"/>
          </p:cNvPicPr>
          <p:nvPr/>
        </p:nvPicPr>
        <p:blipFill>
          <a:blip r:embed="rId4"/>
          <a:stretch>
            <a:fillRect/>
          </a:stretch>
        </p:blipFill>
        <p:spPr>
          <a:xfrm>
            <a:off x="6726636" y="1718241"/>
            <a:ext cx="2491031" cy="3535177"/>
          </a:xfrm>
          <a:prstGeom prst="rect">
            <a:avLst/>
          </a:prstGeom>
        </p:spPr>
      </p:pic>
      <p:pic>
        <p:nvPicPr>
          <p:cNvPr id="14" name="Picture 13">
            <a:extLst>
              <a:ext uri="{FF2B5EF4-FFF2-40B4-BE49-F238E27FC236}">
                <a16:creationId xmlns:a16="http://schemas.microsoft.com/office/drawing/2014/main" id="{4F354950-93DA-4B84-8314-261DBC181828}"/>
              </a:ext>
            </a:extLst>
          </p:cNvPr>
          <p:cNvPicPr>
            <a:picLocks noChangeAspect="1"/>
          </p:cNvPicPr>
          <p:nvPr/>
        </p:nvPicPr>
        <p:blipFill>
          <a:blip r:embed="rId5"/>
          <a:stretch>
            <a:fillRect/>
          </a:stretch>
        </p:blipFill>
        <p:spPr>
          <a:xfrm>
            <a:off x="9282542" y="1713217"/>
            <a:ext cx="2460325" cy="3535176"/>
          </a:xfrm>
          <a:prstGeom prst="rect">
            <a:avLst/>
          </a:prstGeom>
        </p:spPr>
      </p:pic>
    </p:spTree>
    <p:extLst>
      <p:ext uri="{BB962C8B-B14F-4D97-AF65-F5344CB8AC3E}">
        <p14:creationId xmlns:p14="http://schemas.microsoft.com/office/powerpoint/2010/main" val="33236617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FC313-9C8D-429D-A119-76CFA8B2482F}"/>
              </a:ext>
            </a:extLst>
          </p:cNvPr>
          <p:cNvSpPr/>
          <p:nvPr/>
        </p:nvSpPr>
        <p:spPr>
          <a:xfrm>
            <a:off x="964875" y="1458183"/>
            <a:ext cx="3791683" cy="473248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4EFB66D-EF9D-4B1D-961D-8A45FBB2F7A0}"/>
              </a:ext>
            </a:extLst>
          </p:cNvPr>
          <p:cNvSpPr txBox="1">
            <a:spLocks/>
          </p:cNvSpPr>
          <p:nvPr/>
        </p:nvSpPr>
        <p:spPr>
          <a:xfrm>
            <a:off x="1218220" y="1750184"/>
            <a:ext cx="3413318" cy="43487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Retail network across UK</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GB" altLang="en-US" sz="13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gn="just">
              <a:lnSpc>
                <a:spcPct val="100000"/>
              </a:lnSpc>
              <a:spcBef>
                <a:spcPct val="0"/>
              </a:spcBef>
              <a:buNone/>
            </a:pPr>
            <a:endParaRPr lang="en-GB"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Counter units  with changeable plates / holders for products.</a:t>
            </a:r>
          </a:p>
          <a:p>
            <a:pPr mar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3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 MDF </a:t>
            </a:r>
          </a:p>
          <a:p>
            <a:pPr mar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Various dimensions</a:t>
            </a:r>
            <a:endPar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1A6F919E-91AC-4574-9332-C2C304BACF0B}"/>
              </a:ext>
            </a:extLst>
          </p:cNvPr>
          <p:cNvSpPr txBox="1">
            <a:spLocks/>
          </p:cNvSpPr>
          <p:nvPr/>
        </p:nvSpPr>
        <p:spPr>
          <a:xfrm>
            <a:off x="796198" y="319272"/>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E7ADDBDA-4517-429A-9865-6AB22251F9ED}"/>
              </a:ext>
            </a:extLst>
          </p:cNvPr>
          <p:cNvSpPr txBox="1">
            <a:spLocks noChangeArrowheads="1"/>
          </p:cNvSpPr>
          <p:nvPr/>
        </p:nvSpPr>
        <p:spPr bwMode="auto">
          <a:xfrm>
            <a:off x="796198" y="818259"/>
            <a:ext cx="7349511"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IQOS COUNTER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UNITED KINGDOM</a:t>
            </a:r>
            <a:endParaRPr lang="en-US" alt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32" descr="Philip Morris International Logo Download Vector">
            <a:extLst>
              <a:ext uri="{FF2B5EF4-FFF2-40B4-BE49-F238E27FC236}">
                <a16:creationId xmlns:a16="http://schemas.microsoft.com/office/drawing/2014/main" id="{381461B0-33D1-4747-8B4D-741D015EA0C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95347" y="283390"/>
            <a:ext cx="642560" cy="4696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6ECF09F-BF6D-4003-8141-3F77D00EE2EC}"/>
              </a:ext>
            </a:extLst>
          </p:cNvPr>
          <p:cNvPicPr>
            <a:picLocks noChangeAspect="1"/>
          </p:cNvPicPr>
          <p:nvPr/>
        </p:nvPicPr>
        <p:blipFill>
          <a:blip r:embed="rId3"/>
          <a:stretch>
            <a:fillRect/>
          </a:stretch>
        </p:blipFill>
        <p:spPr>
          <a:xfrm>
            <a:off x="4884883" y="1600463"/>
            <a:ext cx="6394617" cy="4439278"/>
          </a:xfrm>
          <a:prstGeom prst="rect">
            <a:avLst/>
          </a:prstGeom>
        </p:spPr>
      </p:pic>
    </p:spTree>
    <p:extLst>
      <p:ext uri="{BB962C8B-B14F-4D97-AF65-F5344CB8AC3E}">
        <p14:creationId xmlns:p14="http://schemas.microsoft.com/office/powerpoint/2010/main" val="2964392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235054" y="2926964"/>
            <a:ext cx="4575178" cy="954107"/>
          </a:xfrm>
          <a:prstGeom prst="rect">
            <a:avLst/>
          </a:prstGeom>
          <a:noFill/>
        </p:spPr>
        <p:txBody>
          <a:bodyPr wrap="square" rtlCol="0">
            <a:spAutoFit/>
          </a:bodyPr>
          <a:lstStyle/>
          <a:p>
            <a:pPr algn="ctr"/>
            <a:r>
              <a:rPr lang="en-US" sz="2800" b="1" spc="300" dirty="0">
                <a:solidFill>
                  <a:schemeClr val="bg1"/>
                </a:solidFill>
                <a:latin typeface="Open Sans "/>
                <a:ea typeface="Palatino" pitchFamily="2" charset="77"/>
                <a:cs typeface="Verdana" panose="020B0604030504040204" pitchFamily="34" charset="0"/>
              </a:rPr>
              <a:t>6. SUPPORT </a:t>
            </a:r>
          </a:p>
          <a:p>
            <a:pPr algn="ctr"/>
            <a:r>
              <a:rPr lang="en-US" sz="2800" b="1" spc="300" dirty="0">
                <a:solidFill>
                  <a:schemeClr val="bg1"/>
                </a:solidFill>
                <a:latin typeface="Open Sans "/>
                <a:ea typeface="Palatino" pitchFamily="2" charset="77"/>
                <a:cs typeface="Verdana" panose="020B0604030504040204" pitchFamily="34" charset="0"/>
              </a:rPr>
              <a:t>TEAM</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694418"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958520" y="2582305"/>
            <a:ext cx="319554" cy="1643426"/>
          </a:xfrm>
          <a:prstGeom prst="rect">
            <a:avLst/>
          </a:prstGeom>
        </p:spPr>
      </p:pic>
    </p:spTree>
    <p:extLst>
      <p:ext uri="{BB962C8B-B14F-4D97-AF65-F5344CB8AC3E}">
        <p14:creationId xmlns:p14="http://schemas.microsoft.com/office/powerpoint/2010/main" val="3561022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11" name="Rectangle 10">
            <a:extLst>
              <a:ext uri="{FF2B5EF4-FFF2-40B4-BE49-F238E27FC236}">
                <a16:creationId xmlns:a16="http://schemas.microsoft.com/office/drawing/2014/main" id="{91EA8A30-49D1-44F4-BA60-35DF2492FB6F}"/>
              </a:ext>
            </a:extLst>
          </p:cNvPr>
          <p:cNvSpPr/>
          <p:nvPr/>
        </p:nvSpPr>
        <p:spPr>
          <a:xfrm>
            <a:off x="804214" y="4054097"/>
            <a:ext cx="2405677"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Nikola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Ele</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zovi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nikola.elezovic@bgreklam.com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+381 64 221 0 633</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Director of Commercial Operations</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1ED1A75-3FCD-4CB1-99C9-AF31F7C0F7CB}"/>
              </a:ext>
            </a:extLst>
          </p:cNvPr>
          <p:cNvSpPr/>
          <p:nvPr/>
        </p:nvSpPr>
        <p:spPr>
          <a:xfrm>
            <a:off x="6066778" y="4028930"/>
            <a:ext cx="2257425"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Nenad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Klarić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nenad.klaric@bgreklam.com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+381 60 68 69 144 </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+49 151 52 559 046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9A94D92E-D826-4534-86D6-F397134AAA1B}"/>
              </a:ext>
            </a:extLst>
          </p:cNvPr>
          <p:cNvSpPr/>
          <p:nvPr/>
        </p:nvSpPr>
        <p:spPr>
          <a:xfrm>
            <a:off x="8904550" y="4037319"/>
            <a:ext cx="260514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Jacqueline</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Eli</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jacqueline</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.eli@bgreklam.com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+49 177 58 953 58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a:t>
            </a:r>
            <a:r>
              <a:rPr lang="en-GB"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&amp; French</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4860F5DF-2BAD-4E90-8D43-6652747F6B0E}"/>
              </a:ext>
            </a:extLst>
          </p:cNvPr>
          <p:cNvSpPr/>
          <p:nvPr/>
        </p:nvSpPr>
        <p:spPr>
          <a:xfrm>
            <a:off x="3509622" y="4042096"/>
            <a:ext cx="225742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Dino</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Rami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dino</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.ramic@bgreklam.com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a:t>
            </a:r>
            <a:r>
              <a:rPr lang="en-US" sz="1000"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160</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919 3878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Business Development </a:t>
            </a: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folding his arms&#10;&#10;Description automatically generated with medium confidence">
            <a:extLst>
              <a:ext uri="{FF2B5EF4-FFF2-40B4-BE49-F238E27FC236}">
                <a16:creationId xmlns:a16="http://schemas.microsoft.com/office/drawing/2014/main" id="{C0F06BC5-0570-4F85-9317-903D2D1A4FBF}"/>
              </a:ext>
            </a:extLst>
          </p:cNvPr>
          <p:cNvPicPr>
            <a:picLocks noChangeAspect="1"/>
          </p:cNvPicPr>
          <p:nvPr/>
        </p:nvPicPr>
        <p:blipFill rotWithShape="1">
          <a:blip r:embed="rId2">
            <a:extLst>
              <a:ext uri="{28A0092B-C50C-407E-A947-70E740481C1C}">
                <a14:useLocalDpi xmlns:a14="http://schemas.microsoft.com/office/drawing/2010/main" val="0"/>
              </a:ext>
            </a:extLst>
          </a:blip>
          <a:srcRect b="12150"/>
          <a:stretch/>
        </p:blipFill>
        <p:spPr>
          <a:xfrm>
            <a:off x="838198" y="1768438"/>
            <a:ext cx="1407315" cy="1905000"/>
          </a:xfrm>
          <a:prstGeom prst="rect">
            <a:avLst/>
          </a:prstGeom>
          <a:ln w="19050">
            <a:solidFill>
              <a:srgbClr val="33AAB7"/>
            </a:solidFill>
          </a:ln>
        </p:spPr>
      </p:pic>
      <p:pic>
        <p:nvPicPr>
          <p:cNvPr id="6" name="Picture 5" descr="A person in a suit&#10;&#10;Description automatically generated with low confidence">
            <a:extLst>
              <a:ext uri="{FF2B5EF4-FFF2-40B4-BE49-F238E27FC236}">
                <a16:creationId xmlns:a16="http://schemas.microsoft.com/office/drawing/2014/main" id="{A782E6FE-296B-469A-9358-E9848616BE24}"/>
              </a:ext>
            </a:extLst>
          </p:cNvPr>
          <p:cNvPicPr>
            <a:picLocks noChangeAspect="1"/>
          </p:cNvPicPr>
          <p:nvPr/>
        </p:nvPicPr>
        <p:blipFill rotWithShape="1">
          <a:blip r:embed="rId3">
            <a:extLst>
              <a:ext uri="{28A0092B-C50C-407E-A947-70E740481C1C}">
                <a14:useLocalDpi xmlns:a14="http://schemas.microsoft.com/office/drawing/2010/main" val="0"/>
              </a:ext>
            </a:extLst>
          </a:blip>
          <a:srcRect l="12642" r="10954"/>
          <a:stretch/>
        </p:blipFill>
        <p:spPr>
          <a:xfrm>
            <a:off x="3509622" y="1761593"/>
            <a:ext cx="1347604" cy="1905000"/>
          </a:xfrm>
          <a:prstGeom prst="rect">
            <a:avLst/>
          </a:prstGeom>
          <a:ln w="19050">
            <a:solidFill>
              <a:srgbClr val="33AAB7"/>
            </a:solidFill>
          </a:ln>
        </p:spPr>
      </p:pic>
      <p:pic>
        <p:nvPicPr>
          <p:cNvPr id="10" name="Picture 9" descr="A person with his arms crossed&#10;&#10;Description automatically generated">
            <a:extLst>
              <a:ext uri="{FF2B5EF4-FFF2-40B4-BE49-F238E27FC236}">
                <a16:creationId xmlns:a16="http://schemas.microsoft.com/office/drawing/2014/main" id="{A70298C7-96D7-4F29-807D-DF3BD1BCFC9F}"/>
              </a:ext>
            </a:extLst>
          </p:cNvPr>
          <p:cNvPicPr>
            <a:picLocks noChangeAspect="1"/>
          </p:cNvPicPr>
          <p:nvPr/>
        </p:nvPicPr>
        <p:blipFill rotWithShape="1">
          <a:blip r:embed="rId4">
            <a:extLst>
              <a:ext uri="{28A0092B-C50C-407E-A947-70E740481C1C}">
                <a14:useLocalDpi xmlns:a14="http://schemas.microsoft.com/office/drawing/2010/main" val="0"/>
              </a:ext>
            </a:extLst>
          </a:blip>
          <a:srcRect l="9394" t="16417"/>
          <a:stretch/>
        </p:blipFill>
        <p:spPr>
          <a:xfrm>
            <a:off x="6121335" y="1768438"/>
            <a:ext cx="1286144" cy="1898155"/>
          </a:xfrm>
          <a:prstGeom prst="rect">
            <a:avLst/>
          </a:prstGeom>
          <a:ln w="19050">
            <a:solidFill>
              <a:srgbClr val="33AAB7"/>
            </a:solidFill>
          </a:ln>
        </p:spPr>
      </p:pic>
      <p:pic>
        <p:nvPicPr>
          <p:cNvPr id="15" name="Picture 14" descr="A person with the arms crossed&#10;&#10;Description automatically generated with medium confidence">
            <a:extLst>
              <a:ext uri="{FF2B5EF4-FFF2-40B4-BE49-F238E27FC236}">
                <a16:creationId xmlns:a16="http://schemas.microsoft.com/office/drawing/2014/main" id="{315C34A1-37F1-45D6-84D8-221E5476ECDE}"/>
              </a:ext>
            </a:extLst>
          </p:cNvPr>
          <p:cNvPicPr>
            <a:picLocks noChangeAspect="1"/>
          </p:cNvPicPr>
          <p:nvPr/>
        </p:nvPicPr>
        <p:blipFill rotWithShape="1">
          <a:blip r:embed="rId5">
            <a:extLst>
              <a:ext uri="{28A0092B-C50C-407E-A947-70E740481C1C}">
                <a14:useLocalDpi xmlns:a14="http://schemas.microsoft.com/office/drawing/2010/main" val="0"/>
              </a:ext>
            </a:extLst>
          </a:blip>
          <a:srcRect l="9358" t="18486" r="12202"/>
          <a:stretch/>
        </p:blipFill>
        <p:spPr>
          <a:xfrm>
            <a:off x="8989491" y="1761592"/>
            <a:ext cx="1217631" cy="1898009"/>
          </a:xfrm>
          <a:prstGeom prst="rect">
            <a:avLst/>
          </a:prstGeom>
          <a:ln w="19050">
            <a:solidFill>
              <a:srgbClr val="33AAB7"/>
            </a:solidFill>
          </a:ln>
        </p:spPr>
      </p:pic>
    </p:spTree>
    <p:extLst>
      <p:ext uri="{BB962C8B-B14F-4D97-AF65-F5344CB8AC3E}">
        <p14:creationId xmlns:p14="http://schemas.microsoft.com/office/powerpoint/2010/main" val="8047335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9" name="Rectangle 8">
            <a:extLst>
              <a:ext uri="{FF2B5EF4-FFF2-40B4-BE49-F238E27FC236}">
                <a16:creationId xmlns:a16="http://schemas.microsoft.com/office/drawing/2014/main" id="{B60840AD-4F8F-4126-998E-4A877AECB83E}"/>
              </a:ext>
            </a:extLst>
          </p:cNvPr>
          <p:cNvSpPr/>
          <p:nvPr/>
        </p:nvSpPr>
        <p:spPr>
          <a:xfrm>
            <a:off x="3450640" y="3975170"/>
            <a:ext cx="2357438"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Nemanja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Stančić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nemanja.stancic@bgreklam.com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+381 60 68 69 136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UK, Ireland &amp; Central Europe</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&amp; Russian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376CDA8-E344-44BD-9CC2-CB1F82929A92}"/>
              </a:ext>
            </a:extLst>
          </p:cNvPr>
          <p:cNvSpPr txBox="1"/>
          <p:nvPr/>
        </p:nvSpPr>
        <p:spPr>
          <a:xfrm>
            <a:off x="9139553" y="3982925"/>
            <a:ext cx="2195993"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Dimitrije Bo</a:t>
            </a:r>
            <a:r>
              <a:rPr lang="en-GB" sz="1200" b="1" dirty="0" err="1">
                <a:solidFill>
                  <a:srgbClr val="33AAB7"/>
                </a:solidFill>
                <a:latin typeface="Open Sans" panose="020B0606030504020204" pitchFamily="34" charset="0"/>
                <a:ea typeface="Open Sans" panose="020B0606030504020204" pitchFamily="34" charset="0"/>
                <a:cs typeface="Open Sans" panose="020B0606030504020204" pitchFamily="34" charset="0"/>
              </a:rPr>
              <a:t>ži</a:t>
            </a: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dimitrije</a:t>
            </a: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.bozic@bgreklam.com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+381 60 68 69 137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Junior</a:t>
            </a: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Adria Region</a:t>
            </a: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a:t>
            </a: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77CEE65-1971-4A5C-AF49-8EF1C2689EE0}"/>
              </a:ext>
            </a:extLst>
          </p:cNvPr>
          <p:cNvSpPr txBox="1"/>
          <p:nvPr/>
        </p:nvSpPr>
        <p:spPr>
          <a:xfrm>
            <a:off x="6278994" y="4017115"/>
            <a:ext cx="2357438" cy="2069541"/>
          </a:xfrm>
          <a:prstGeom prst="rect">
            <a:avLst/>
          </a:prstGeom>
          <a:noFill/>
        </p:spPr>
        <p:txBody>
          <a:bodyPr wrap="square">
            <a:spAutoFit/>
          </a:bodyPr>
          <a:lstStyle/>
          <a:p>
            <a:pPr>
              <a:lnSpc>
                <a:spcPct val="107000"/>
              </a:lnSpc>
              <a:spcAft>
                <a:spcPts val="800"/>
              </a:spcAft>
            </a:pPr>
            <a:r>
              <a:rPr lang="en-GB" sz="1200" b="1" spc="-1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Sandra </a:t>
            </a:r>
            <a:r>
              <a:rPr lang="en-GB" sz="1200" b="1" spc="-1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Ratković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sandra.ratkovic@bgreklam.com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+381 60 68 69 143</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0" i="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+49 151 53 31 2634</a:t>
            </a:r>
            <a:endPar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Adria &amp; DACH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&amp; </a:t>
            </a: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English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Box 11">
            <a:extLst>
              <a:ext uri="{FF2B5EF4-FFF2-40B4-BE49-F238E27FC236}">
                <a16:creationId xmlns:a16="http://schemas.microsoft.com/office/drawing/2014/main" id="{AE3BCD11-A06D-4841-BB4E-B7D777DB0AA5}"/>
              </a:ext>
            </a:extLst>
          </p:cNvPr>
          <p:cNvSpPr txBox="1"/>
          <p:nvPr/>
        </p:nvSpPr>
        <p:spPr>
          <a:xfrm>
            <a:off x="941766" y="3965885"/>
            <a:ext cx="2262828"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Milan </a:t>
            </a:r>
            <a:r>
              <a:rPr lang="en-US" sz="1200" b="1" kern="120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Bajić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milan.bajic@bgreklam.com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+381 60 68 69 127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Senior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Nordics, </a:t>
            </a:r>
            <a:r>
              <a:rPr lang="en-US" sz="1000" kern="1200" dirty="0" err="1">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BeNeLux</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&amp; France 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French 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 person smiling for the camera&#10;&#10;Description automatically generated with medium confidence">
            <a:extLst>
              <a:ext uri="{FF2B5EF4-FFF2-40B4-BE49-F238E27FC236}">
                <a16:creationId xmlns:a16="http://schemas.microsoft.com/office/drawing/2014/main" id="{AEB8AE28-DC39-4F6A-8D1A-AA9579B99D13}"/>
              </a:ext>
            </a:extLst>
          </p:cNvPr>
          <p:cNvPicPr>
            <a:picLocks noChangeAspect="1"/>
          </p:cNvPicPr>
          <p:nvPr/>
        </p:nvPicPr>
        <p:blipFill rotWithShape="1">
          <a:blip r:embed="rId5">
            <a:extLst>
              <a:ext uri="{28A0092B-C50C-407E-A947-70E740481C1C}">
                <a14:useLocalDpi xmlns:a14="http://schemas.microsoft.com/office/drawing/2010/main" val="0"/>
              </a:ext>
            </a:extLst>
          </a:blip>
          <a:srcRect l="12656" r="11940"/>
          <a:stretch/>
        </p:blipFill>
        <p:spPr>
          <a:xfrm>
            <a:off x="972000" y="1805391"/>
            <a:ext cx="1436468" cy="1905000"/>
          </a:xfrm>
          <a:prstGeom prst="rect">
            <a:avLst/>
          </a:prstGeom>
          <a:ln w="19050">
            <a:solidFill>
              <a:srgbClr val="33AAB7"/>
            </a:solidFill>
          </a:ln>
        </p:spPr>
      </p:pic>
      <p:pic>
        <p:nvPicPr>
          <p:cNvPr id="6" name="Picture 5" descr="A person wearing glasses&#10;&#10;Description automatically generated with low confidence">
            <a:extLst>
              <a:ext uri="{FF2B5EF4-FFF2-40B4-BE49-F238E27FC236}">
                <a16:creationId xmlns:a16="http://schemas.microsoft.com/office/drawing/2014/main" id="{362C80E4-E6B1-45CA-BFAE-13F56AB30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641" y="1824425"/>
            <a:ext cx="1436467" cy="1885966"/>
          </a:xfrm>
          <a:prstGeom prst="rect">
            <a:avLst/>
          </a:prstGeom>
          <a:ln w="19050">
            <a:solidFill>
              <a:srgbClr val="33AAB7"/>
            </a:solidFill>
          </a:ln>
        </p:spPr>
      </p:pic>
      <p:pic>
        <p:nvPicPr>
          <p:cNvPr id="16" name="Picture 15" descr="A person with his arms crossed&#10;&#10;Description automatically generated with medium confidence">
            <a:extLst>
              <a:ext uri="{FF2B5EF4-FFF2-40B4-BE49-F238E27FC236}">
                <a16:creationId xmlns:a16="http://schemas.microsoft.com/office/drawing/2014/main" id="{BBB361D0-7B0E-4B26-B999-1778CA688586}"/>
              </a:ext>
            </a:extLst>
          </p:cNvPr>
          <p:cNvPicPr>
            <a:picLocks noChangeAspect="1"/>
          </p:cNvPicPr>
          <p:nvPr/>
        </p:nvPicPr>
        <p:blipFill rotWithShape="1">
          <a:blip r:embed="rId7">
            <a:extLst>
              <a:ext uri="{28A0092B-C50C-407E-A947-70E740481C1C}">
                <a14:useLocalDpi xmlns:a14="http://schemas.microsoft.com/office/drawing/2010/main" val="0"/>
              </a:ext>
            </a:extLst>
          </a:blip>
          <a:srcRect t="12373" r="6010"/>
          <a:stretch/>
        </p:blipFill>
        <p:spPr>
          <a:xfrm>
            <a:off x="9139553" y="1805391"/>
            <a:ext cx="1362213" cy="1905000"/>
          </a:xfrm>
          <a:prstGeom prst="rect">
            <a:avLst/>
          </a:prstGeom>
          <a:ln w="19050">
            <a:solidFill>
              <a:srgbClr val="33AAB7"/>
            </a:solidFill>
          </a:ln>
        </p:spPr>
      </p:pic>
      <p:pic>
        <p:nvPicPr>
          <p:cNvPr id="19" name="Picture 18" descr="A person in a red dress&#10;&#10;Description automatically generated with medium confidence">
            <a:extLst>
              <a:ext uri="{FF2B5EF4-FFF2-40B4-BE49-F238E27FC236}">
                <a16:creationId xmlns:a16="http://schemas.microsoft.com/office/drawing/2014/main" id="{DE36FF11-A0FA-4F4B-9460-04BA725D38A2}"/>
              </a:ext>
            </a:extLst>
          </p:cNvPr>
          <p:cNvPicPr>
            <a:picLocks noChangeAspect="1"/>
          </p:cNvPicPr>
          <p:nvPr/>
        </p:nvPicPr>
        <p:blipFill rotWithShape="1">
          <a:blip r:embed="rId8">
            <a:extLst>
              <a:ext uri="{28A0092B-C50C-407E-A947-70E740481C1C}">
                <a14:useLocalDpi xmlns:a14="http://schemas.microsoft.com/office/drawing/2010/main" val="0"/>
              </a:ext>
            </a:extLst>
          </a:blip>
          <a:srcRect t="9679" r="1784"/>
          <a:stretch/>
        </p:blipFill>
        <p:spPr>
          <a:xfrm>
            <a:off x="6278994" y="1805391"/>
            <a:ext cx="1436468" cy="1905000"/>
          </a:xfrm>
          <a:prstGeom prst="rect">
            <a:avLst/>
          </a:prstGeom>
          <a:ln w="19050">
            <a:solidFill>
              <a:srgbClr val="33AAB7"/>
            </a:solidFill>
          </a:ln>
        </p:spPr>
      </p:pic>
    </p:spTree>
    <p:extLst>
      <p:ext uri="{BB962C8B-B14F-4D97-AF65-F5344CB8AC3E}">
        <p14:creationId xmlns:p14="http://schemas.microsoft.com/office/powerpoint/2010/main" val="37427969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868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821B-6153-4F97-A21A-0781675569B0}"/>
              </a:ext>
            </a:extLst>
          </p:cNvPr>
          <p:cNvSpPr>
            <a:spLocks noGrp="1"/>
          </p:cNvSpPr>
          <p:nvPr>
            <p:ph type="title"/>
          </p:nvPr>
        </p:nvSpPr>
        <p:spPr/>
        <p:txBody>
          <a:bodyPr/>
          <a:lstStyle/>
          <a:p>
            <a:r>
              <a:rPr lang="en-GB" dirty="0">
                <a:solidFill>
                  <a:srgbClr val="33AAB7"/>
                </a:solidFill>
              </a:rPr>
              <a:t>BG REKLAM – ABOUT US</a:t>
            </a:r>
          </a:p>
        </p:txBody>
      </p:sp>
      <p:sp>
        <p:nvSpPr>
          <p:cNvPr id="3" name="Text Placeholder 2">
            <a:extLst>
              <a:ext uri="{FF2B5EF4-FFF2-40B4-BE49-F238E27FC236}">
                <a16:creationId xmlns:a16="http://schemas.microsoft.com/office/drawing/2014/main" id="{0231CE43-718F-4EE6-8841-99DBA3BCBFE0}"/>
              </a:ext>
            </a:extLst>
          </p:cNvPr>
          <p:cNvSpPr>
            <a:spLocks noGrp="1"/>
          </p:cNvSpPr>
          <p:nvPr>
            <p:ph type="body" sz="half" idx="2"/>
          </p:nvPr>
        </p:nvSpPr>
        <p:spPr>
          <a:xfrm>
            <a:off x="838201" y="3133144"/>
            <a:ext cx="10515599" cy="4964723"/>
          </a:xfrm>
        </p:spPr>
        <p:txBody>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professionals in production of premium POSM solutions. </a:t>
            </a:r>
          </a:p>
          <a:p>
            <a:pPr algn="just">
              <a:lnSpc>
                <a:spcPct val="150000"/>
              </a:lnSpc>
              <a:spcAft>
                <a:spcPts val="800"/>
              </a:spcAft>
            </a:pPr>
            <a:r>
              <a:rPr lang="en-GB" b="1" dirty="0">
                <a:effectLst/>
                <a:latin typeface="Open Sans" panose="020B0606030504020204" pitchFamily="34" charset="0"/>
                <a:ea typeface="Calibri" panose="020F0502020204030204" pitchFamily="34" charset="0"/>
                <a:cs typeface="Times New Roman" panose="02020603050405020304" pitchFamily="18" charset="0"/>
              </a:rPr>
              <a:t>BG </a:t>
            </a:r>
            <a:r>
              <a:rPr lang="en-GB" b="1" dirty="0" err="1">
                <a:effectLst/>
                <a:latin typeface="Open Sans" panose="020B0606030504020204" pitchFamily="34" charset="0"/>
                <a:ea typeface="Calibri" panose="020F0502020204030204" pitchFamily="34" charset="0"/>
                <a:cs typeface="Times New Roman" panose="02020603050405020304" pitchFamily="18" charset="0"/>
              </a:rPr>
              <a:t>Reklam</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creates </a:t>
            </a:r>
            <a:r>
              <a:rPr lang="en-GB" b="1" dirty="0">
                <a:effectLst/>
                <a:latin typeface="Open Sans" panose="020B0606030504020204" pitchFamily="34" charset="0"/>
                <a:ea typeface="Calibri" panose="020F0502020204030204" pitchFamily="34" charset="0"/>
                <a:cs typeface="Times New Roman" panose="02020603050405020304" pitchFamily="18" charset="0"/>
              </a:rPr>
              <a:t>outstanding</a:t>
            </a:r>
            <a:r>
              <a:rPr lang="en-GB" dirty="0">
                <a:effectLst/>
                <a:latin typeface="Open Sans" panose="020B0606030504020204" pitchFamily="34" charset="0"/>
                <a:ea typeface="Calibri" panose="020F0502020204030204" pitchFamily="34" charset="0"/>
                <a:cs typeface="Times New Roman" panose="02020603050405020304" pitchFamily="18" charset="0"/>
              </a:rPr>
              <a:t> various </a:t>
            </a:r>
            <a:r>
              <a:rPr lang="en-GB" b="1" dirty="0">
                <a:effectLst/>
                <a:latin typeface="Open Sans" panose="020B0606030504020204" pitchFamily="34" charset="0"/>
                <a:ea typeface="Calibri" panose="020F0502020204030204" pitchFamily="34" charset="0"/>
                <a:cs typeface="Times New Roman" panose="02020603050405020304" pitchFamily="18" charset="0"/>
              </a:rPr>
              <a:t>POSM </a:t>
            </a:r>
            <a:r>
              <a:rPr lang="en-GB" dirty="0">
                <a:effectLst/>
                <a:latin typeface="Open Sans" panose="020B0606030504020204" pitchFamily="34" charset="0"/>
                <a:ea typeface="Calibri" panose="020F0502020204030204" pitchFamily="34" charset="0"/>
                <a:cs typeface="Times New Roman" panose="02020603050405020304" pitchFamily="18" charset="0"/>
              </a:rPr>
              <a:t>that support in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store activation and drive sales at the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of our clients for </a:t>
            </a:r>
            <a:r>
              <a:rPr lang="en-GB" b="1" dirty="0">
                <a:effectLst/>
                <a:latin typeface="Open Sans" panose="020B0606030504020204" pitchFamily="34" charset="0"/>
                <a:ea typeface="Calibri" panose="020F0502020204030204" pitchFamily="34" charset="0"/>
                <a:cs typeface="Times New Roman" panose="02020603050405020304" pitchFamily="18" charset="0"/>
              </a:rPr>
              <a:t>more than 20 years. </a:t>
            </a:r>
          </a:p>
          <a:p>
            <a:pPr algn="just">
              <a:lnSpc>
                <a:spcPct val="150000"/>
              </a:lnSpc>
              <a:spcAft>
                <a:spcPts val="800"/>
              </a:spcAft>
            </a:pPr>
            <a:r>
              <a:rPr lang="en-GB" dirty="0">
                <a:ea typeface="Calibri" panose="020F0502020204030204" pitchFamily="34" charset="0"/>
                <a:cs typeface="Times New Roman" panose="02020603050405020304" pitchFamily="18" charset="0"/>
              </a:rPr>
              <a:t>We </a:t>
            </a:r>
            <a:r>
              <a:rPr lang="en-GB" dirty="0">
                <a:effectLst/>
                <a:latin typeface="Open Sans" panose="020B0606030504020204" pitchFamily="34" charset="0"/>
                <a:ea typeface="Calibri" panose="020F0502020204030204" pitchFamily="34" charset="0"/>
                <a:cs typeface="Times New Roman" panose="02020603050405020304" pitchFamily="18" charset="0"/>
              </a:rPr>
              <a:t>are specialised in all areas, from </a:t>
            </a:r>
            <a:r>
              <a:rPr lang="en-GB" b="1" dirty="0">
                <a:effectLst/>
                <a:latin typeface="Open Sans" panose="020B0606030504020204" pitchFamily="34" charset="0"/>
                <a:ea typeface="Calibri" panose="020F0502020204030204" pitchFamily="34" charset="0"/>
                <a:cs typeface="Times New Roman" panose="02020603050405020304" pitchFamily="18" charset="0"/>
              </a:rPr>
              <a:t>Design &amp; Concept Solutions</a:t>
            </a:r>
            <a:r>
              <a:rPr lang="en-GB" dirty="0">
                <a:effectLst/>
                <a:latin typeface="Open Sans" panose="020B0606030504020204" pitchFamily="34" charset="0"/>
                <a:ea typeface="Calibri" panose="020F0502020204030204" pitchFamily="34" charset="0"/>
                <a:cs typeface="Times New Roman" panose="02020603050405020304" pitchFamily="18" charset="0"/>
              </a:rPr>
              <a:t>, </a:t>
            </a:r>
            <a:r>
              <a:rPr lang="en-GB" b="1" dirty="0">
                <a:effectLst/>
                <a:latin typeface="Open Sans" panose="020B0606030504020204" pitchFamily="34" charset="0"/>
                <a:ea typeface="Calibri" panose="020F0502020204030204" pitchFamily="34" charset="0"/>
                <a:cs typeface="Times New Roman" panose="02020603050405020304" pitchFamily="18" charset="0"/>
              </a:rPr>
              <a:t>Innovations</a:t>
            </a:r>
            <a:r>
              <a:rPr lang="en-GB" dirty="0">
                <a:effectLst/>
                <a:latin typeface="Open Sans" panose="020B0606030504020204" pitchFamily="34" charset="0"/>
                <a:ea typeface="Calibri" panose="020F0502020204030204" pitchFamily="34" charset="0"/>
                <a:cs typeface="Times New Roman" panose="02020603050405020304" pitchFamily="18" charset="0"/>
              </a:rPr>
              <a:t>,  through </a:t>
            </a:r>
            <a:r>
              <a:rPr lang="en-GB" b="1" dirty="0">
                <a:effectLst/>
                <a:latin typeface="Open Sans" panose="020B0606030504020204" pitchFamily="34" charset="0"/>
                <a:ea typeface="Calibri" panose="020F0502020204030204" pitchFamily="34" charset="0"/>
                <a:cs typeface="Times New Roman" panose="02020603050405020304" pitchFamily="18" charset="0"/>
              </a:rPr>
              <a:t>Engineering</a:t>
            </a:r>
            <a:r>
              <a:rPr lang="en-GB" dirty="0">
                <a:effectLst/>
                <a:latin typeface="Open Sans" panose="020B0606030504020204" pitchFamily="34" charset="0"/>
                <a:ea typeface="Calibri" panose="020F0502020204030204" pitchFamily="34" charset="0"/>
                <a:cs typeface="Times New Roman" panose="02020603050405020304" pitchFamily="18" charset="0"/>
              </a:rPr>
              <a:t>,  to </a:t>
            </a:r>
            <a:r>
              <a:rPr lang="en-GB" b="1" dirty="0">
                <a:effectLst/>
                <a:latin typeface="Open Sans" panose="020B0606030504020204" pitchFamily="34" charset="0"/>
                <a:ea typeface="Calibri" panose="020F0502020204030204" pitchFamily="34" charset="0"/>
                <a:cs typeface="Times New Roman" panose="02020603050405020304" pitchFamily="18" charset="0"/>
              </a:rPr>
              <a:t>Development &amp; Production </a:t>
            </a:r>
            <a:r>
              <a:rPr lang="en-GB" dirty="0">
                <a:effectLst/>
                <a:latin typeface="Open Sans" panose="020B0606030504020204" pitchFamily="34" charset="0"/>
                <a:ea typeface="Calibri" panose="020F0502020204030204" pitchFamily="34" charset="0"/>
                <a:cs typeface="Times New Roman" panose="02020603050405020304" pitchFamily="18" charset="0"/>
              </a:rPr>
              <a:t>of tailored POSM solutions. </a:t>
            </a:r>
            <a:r>
              <a:rPr lang="en-GB" b="1" dirty="0">
                <a:effectLst/>
                <a:latin typeface="Open Sans" panose="020B0606030504020204" pitchFamily="34" charset="0"/>
                <a:ea typeface="Calibri" panose="020F0502020204030204" pitchFamily="34" charset="0"/>
                <a:cs typeface="Times New Roman" panose="02020603050405020304" pitchFamily="18" charset="0"/>
              </a:rPr>
              <a:t>We are completing the entire process under one roof</a:t>
            </a:r>
            <a:r>
              <a:rPr lang="en-GB" dirty="0">
                <a:effectLst/>
                <a:latin typeface="Open Sans" panose="020B0606030504020204" pitchFamily="34" charset="0"/>
                <a:ea typeface="Calibri" panose="020F0502020204030204" pitchFamily="34" charset="0"/>
                <a:cs typeface="Times New Roman" panose="02020603050405020304" pitchFamily="18" charset="0"/>
              </a:rPr>
              <a:t>.</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Our partner companies on local markets provide </a:t>
            </a:r>
            <a:r>
              <a:rPr lang="en-GB" b="1" dirty="0">
                <a:effectLst/>
                <a:latin typeface="Open Sans" panose="020B0606030504020204" pitchFamily="34" charset="0"/>
                <a:ea typeface="Calibri" panose="020F0502020204030204" pitchFamily="34" charset="0"/>
                <a:cs typeface="Times New Roman" panose="02020603050405020304" pitchFamily="18" charset="0"/>
              </a:rPr>
              <a:t>excellent Installation </a:t>
            </a:r>
            <a:r>
              <a:rPr lang="en-GB" dirty="0">
                <a:effectLst/>
                <a:latin typeface="Open Sans" panose="020B0606030504020204" pitchFamily="34" charset="0"/>
                <a:ea typeface="Calibri" panose="020F0502020204030204" pitchFamily="34" charset="0"/>
                <a:cs typeface="Times New Roman" panose="02020603050405020304" pitchFamily="18" charset="0"/>
              </a:rPr>
              <a:t>and </a:t>
            </a:r>
            <a:r>
              <a:rPr lang="en-GB" b="1" dirty="0">
                <a:effectLst/>
                <a:latin typeface="Open Sans" panose="020B0606030504020204" pitchFamily="34" charset="0"/>
                <a:ea typeface="Calibri" panose="020F0502020204030204" pitchFamily="34" charset="0"/>
                <a:cs typeface="Times New Roman" panose="02020603050405020304" pitchFamily="18" charset="0"/>
              </a:rPr>
              <a:t>Maintenance services</a:t>
            </a:r>
            <a:r>
              <a:rPr lang="en-GB" dirty="0">
                <a:effectLst/>
                <a:latin typeface="Open Sans" panose="020B0606030504020204" pitchFamily="34" charset="0"/>
                <a:ea typeface="Calibri" panose="020F0502020204030204" pitchFamily="34" charset="0"/>
                <a:cs typeface="Times New Roman" panose="02020603050405020304" pitchFamily="18" charset="0"/>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3837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G reklam Finalni video" descr="A high angle view of a building&#10;&#10;Description automatically generated with medium confidence">
            <a:hlinkClick r:id="" action="ppaction://media"/>
            <a:extLst>
              <a:ext uri="{FF2B5EF4-FFF2-40B4-BE49-F238E27FC236}">
                <a16:creationId xmlns:a16="http://schemas.microsoft.com/office/drawing/2014/main" id="{A0C96758-DADD-429F-90A1-D45722EC76E5}"/>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6507" r="12155" b="2"/>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6.jpeg" descr="A group of people posing for a photo in front of a building&#10;&#10;Description automatically generated">
            <a:extLst>
              <a:ext uri="{FF2B5EF4-FFF2-40B4-BE49-F238E27FC236}">
                <a16:creationId xmlns:a16="http://schemas.microsoft.com/office/drawing/2014/main" id="{12D1DA24-35F3-454F-8988-03791722C624}"/>
              </a:ext>
            </a:extLst>
          </p:cNvPr>
          <p:cNvPicPr/>
          <p:nvPr/>
        </p:nvPicPr>
        <p:blipFill rotWithShape="1">
          <a:blip r:embed="rId3" cstate="print"/>
          <a:srcRect t="24839" r="1" b="1"/>
          <a:stretch/>
        </p:blipFill>
        <p:spPr>
          <a:xfrm>
            <a:off x="541538" y="10"/>
            <a:ext cx="8613155"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Picture 16" descr="A house surrounded by trees&#10;&#10;Description automatically generated with low confidence">
            <a:extLst>
              <a:ext uri="{FF2B5EF4-FFF2-40B4-BE49-F238E27FC236}">
                <a16:creationId xmlns:a16="http://schemas.microsoft.com/office/drawing/2014/main" id="{D97A47F0-6430-4280-9280-32C356FED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595" b="-1"/>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193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17.jpeg" descr="A picture containing text, indoor, worktable, several&#10;&#10;Description automatically generated">
            <a:extLst>
              <a:ext uri="{FF2B5EF4-FFF2-40B4-BE49-F238E27FC236}">
                <a16:creationId xmlns:a16="http://schemas.microsoft.com/office/drawing/2014/main" id="{404AF631-06F9-4E83-A5EC-0B618162607B}"/>
              </a:ext>
            </a:extLst>
          </p:cNvPr>
          <p:cNvPicPr/>
          <p:nvPr/>
        </p:nvPicPr>
        <p:blipFill rotWithShape="1">
          <a:blip r:embed="rId2" cstate="print"/>
          <a:srcRect t="18358" r="2" b="6753"/>
          <a:stretch/>
        </p:blipFill>
        <p:spPr>
          <a:xfrm>
            <a:off x="541538" y="10"/>
            <a:ext cx="8600206"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image18.jpeg" descr="A picture containing person, person, indoor&#10;&#10;Description automatically generated">
            <a:extLst>
              <a:ext uri="{FF2B5EF4-FFF2-40B4-BE49-F238E27FC236}">
                <a16:creationId xmlns:a16="http://schemas.microsoft.com/office/drawing/2014/main" id="{7CAB2955-5A2F-492D-8D53-0FFEDA7CDB69}"/>
              </a:ext>
            </a:extLst>
          </p:cNvPr>
          <p:cNvPicPr/>
          <p:nvPr/>
        </p:nvPicPr>
        <p:blipFill rotWithShape="1">
          <a:blip r:embed="rId3" cstate="print"/>
          <a:srcRect l="4526" r="1823" b="-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98870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D9D1-72AE-4F2F-A284-82BEB586E5BC}"/>
              </a:ext>
            </a:extLst>
          </p:cNvPr>
          <p:cNvSpPr>
            <a:spLocks noGrp="1"/>
          </p:cNvSpPr>
          <p:nvPr>
            <p:ph type="title"/>
          </p:nvPr>
        </p:nvSpPr>
        <p:spPr>
          <a:xfrm>
            <a:off x="838200" y="365126"/>
            <a:ext cx="3276153" cy="362586"/>
          </a:xfrm>
        </p:spPr>
        <p:txBody>
          <a:bodyPr/>
          <a:lstStyle/>
          <a:p>
            <a:r>
              <a:rPr lang="en-GB">
                <a:solidFill>
                  <a:srgbClr val="33AAB7"/>
                </a:solidFill>
              </a:rPr>
              <a:t>OUR OFFICES</a:t>
            </a:r>
            <a:endParaRPr lang="en-GB" dirty="0">
              <a:solidFill>
                <a:srgbClr val="33AAB7"/>
              </a:solidFill>
            </a:endParaRPr>
          </a:p>
        </p:txBody>
      </p:sp>
      <p:sp>
        <p:nvSpPr>
          <p:cNvPr id="3" name="Text Placeholder 2">
            <a:extLst>
              <a:ext uri="{FF2B5EF4-FFF2-40B4-BE49-F238E27FC236}">
                <a16:creationId xmlns:a16="http://schemas.microsoft.com/office/drawing/2014/main" id="{A4D3705F-428B-47C0-B6F2-F3FD9226553C}"/>
              </a:ext>
            </a:extLst>
          </p:cNvPr>
          <p:cNvSpPr>
            <a:spLocks noGrp="1"/>
          </p:cNvSpPr>
          <p:nvPr>
            <p:ph type="body" sz="half" idx="2"/>
          </p:nvPr>
        </p:nvSpPr>
        <p:spPr>
          <a:xfrm>
            <a:off x="838201" y="1296140"/>
            <a:ext cx="5029839" cy="5477522"/>
          </a:xfrm>
        </p:spPr>
        <p:txBody>
          <a:bodyPr>
            <a:normAutofit fontScale="47500" lnSpcReduction="20000"/>
          </a:bodyPr>
          <a:lstStyle/>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(Headquarters)</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29.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Novembra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1M 11460 Belgrade, Serbia</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+38111 785 64 64</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+381 60 68 69 110</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70000"/>
              </a:lnSpc>
              <a:spcBef>
                <a:spcPts val="600"/>
              </a:spcBef>
              <a:spcAft>
                <a:spcPts val="600"/>
              </a:spcAft>
            </a:pPr>
            <a:r>
              <a:rPr lang="en-GB" sz="35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GmbH</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err="1">
                <a:ea typeface="Calibri" panose="020F0502020204030204" pitchFamily="34" charset="0"/>
                <a:cs typeface="Times New Roman" panose="02020603050405020304" pitchFamily="18" charset="0"/>
              </a:rPr>
              <a:t>LeverkusenstraBe</a:t>
            </a:r>
            <a:r>
              <a:rPr lang="en-GB" sz="2500" dirty="0">
                <a:ea typeface="Calibri" panose="020F0502020204030204" pitchFamily="34" charset="0"/>
                <a:cs typeface="Times New Roman" panose="02020603050405020304" pitchFamily="18" charset="0"/>
              </a:rPr>
              <a:t> 3 </a:t>
            </a:r>
          </a:p>
          <a:p>
            <a:pPr algn="just">
              <a:lnSpc>
                <a:spcPct val="107000"/>
              </a:lnSpc>
              <a:spcAft>
                <a:spcPts val="8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22761 Hamburg, Germany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a:ea typeface="Calibri" panose="020F0502020204030204" pitchFamily="34" charset="0"/>
                <a:cs typeface="Times New Roman" panose="02020603050405020304" pitchFamily="18" charset="0"/>
              </a:rPr>
              <a:t>+ 49 40 8541 3003 </a:t>
            </a:r>
          </a:p>
          <a:p>
            <a:pPr algn="just">
              <a:lnSpc>
                <a:spcPct val="107000"/>
              </a:lnSpc>
              <a:spcAft>
                <a:spcPts val="800"/>
              </a:spcAft>
            </a:pPr>
            <a:r>
              <a:rPr lang="en-GB" sz="30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rPr>
              <a:t>BG REKLAM UK Ltd</a:t>
            </a:r>
            <a:endParaRPr lang="en-GB" sz="2900" u="sng" dirty="0">
              <a:solidFill>
                <a:srgbClr val="33AAB7"/>
              </a:solidFill>
              <a:effectLst/>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1st Floor, Artist House 35 Little Russell Street London,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WClA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2НН, UK</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+44 20 3290 6345</a:t>
            </a:r>
          </a:p>
          <a:p>
            <a:endParaRPr lang="en-GB" dirty="0"/>
          </a:p>
        </p:txBody>
      </p:sp>
      <p:pic>
        <p:nvPicPr>
          <p:cNvPr id="7" name="Picture 6" descr="A picture containing text, flock&#10;&#10;Description automatically generated">
            <a:extLst>
              <a:ext uri="{FF2B5EF4-FFF2-40B4-BE49-F238E27FC236}">
                <a16:creationId xmlns:a16="http://schemas.microsoft.com/office/drawing/2014/main" id="{5923F9B2-1F84-4F12-B144-A8B6D0D033CD}"/>
              </a:ext>
            </a:extLst>
          </p:cNvPr>
          <p:cNvPicPr/>
          <p:nvPr/>
        </p:nvPicPr>
        <p:blipFill>
          <a:blip r:embed="rId2">
            <a:extLst>
              <a:ext uri="{28A0092B-C50C-407E-A947-70E740481C1C}">
                <a14:useLocalDpi xmlns:a14="http://schemas.microsoft.com/office/drawing/2010/main" val="0"/>
              </a:ext>
            </a:extLst>
          </a:blip>
          <a:stretch>
            <a:fillRect/>
          </a:stretch>
        </p:blipFill>
        <p:spPr>
          <a:xfrm>
            <a:off x="6452101" y="1110752"/>
            <a:ext cx="5731510" cy="5727065"/>
          </a:xfrm>
          <a:prstGeom prst="rect">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A846C973-6F25-4094-AD89-9A33F37F3B6E}"/>
              </a:ext>
            </a:extLst>
          </p:cNvPr>
          <p:cNvGrpSpPr/>
          <p:nvPr/>
        </p:nvGrpSpPr>
        <p:grpSpPr>
          <a:xfrm>
            <a:off x="6706101" y="3051947"/>
            <a:ext cx="637539" cy="1216025"/>
            <a:chOff x="447206" y="2598508"/>
            <a:chExt cx="1035844" cy="635794"/>
          </a:xfrm>
        </p:grpSpPr>
        <p:cxnSp>
          <p:nvCxnSpPr>
            <p:cNvPr id="17" name="Straight Connector 16">
              <a:extLst>
                <a:ext uri="{FF2B5EF4-FFF2-40B4-BE49-F238E27FC236}">
                  <a16:creationId xmlns:a16="http://schemas.microsoft.com/office/drawing/2014/main" id="{177807AD-E503-4700-A7D8-B9B3F2096C2F}"/>
                </a:ext>
              </a:extLst>
            </p:cNvPr>
            <p:cNvCxnSpPr/>
            <p:nvPr/>
          </p:nvCxnSpPr>
          <p:spPr>
            <a:xfrm flipH="1" flipV="1">
              <a:off x="1166343" y="259850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B2D7BF-B701-4A75-9C6C-0157C07E6FC7}"/>
                </a:ext>
              </a:extLst>
            </p:cNvPr>
            <p:cNvCxnSpPr/>
            <p:nvPr/>
          </p:nvCxnSpPr>
          <p:spPr>
            <a:xfrm>
              <a:off x="447206" y="2598508"/>
              <a:ext cx="719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4C35BF0-BCD3-4218-B365-9D53A5F7DD16}"/>
              </a:ext>
            </a:extLst>
          </p:cNvPr>
          <p:cNvGrpSpPr/>
          <p:nvPr/>
        </p:nvGrpSpPr>
        <p:grpSpPr>
          <a:xfrm>
            <a:off x="7436988" y="2632212"/>
            <a:ext cx="930911" cy="1442085"/>
            <a:chOff x="1366218" y="2159989"/>
            <a:chExt cx="1035844" cy="635794"/>
          </a:xfrm>
        </p:grpSpPr>
        <p:cxnSp>
          <p:nvCxnSpPr>
            <p:cNvPr id="15" name="Straight Connector 14">
              <a:extLst>
                <a:ext uri="{FF2B5EF4-FFF2-40B4-BE49-F238E27FC236}">
                  <a16:creationId xmlns:a16="http://schemas.microsoft.com/office/drawing/2014/main" id="{E8B0E27A-1AA5-4038-9C29-7E2B5C0621C2}"/>
                </a:ext>
              </a:extLst>
            </p:cNvPr>
            <p:cNvCxnSpPr/>
            <p:nvPr/>
          </p:nvCxnSpPr>
          <p:spPr>
            <a:xfrm flipH="1" flipV="1">
              <a:off x="2085355" y="2159989"/>
              <a:ext cx="316707" cy="635794"/>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03FB5E5-BA64-4CB8-968D-335350CC79F1}"/>
                </a:ext>
              </a:extLst>
            </p:cNvPr>
            <p:cNvCxnSpPr/>
            <p:nvPr/>
          </p:nvCxnSpPr>
          <p:spPr>
            <a:xfrm>
              <a:off x="1366218" y="2159989"/>
              <a:ext cx="719137"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4D09F1A6-DC1F-4690-84AF-6E5E949EEE91}"/>
              </a:ext>
            </a:extLst>
          </p:cNvPr>
          <p:cNvGrpSpPr/>
          <p:nvPr/>
        </p:nvGrpSpPr>
        <p:grpSpPr>
          <a:xfrm rot="10800000" flipV="1">
            <a:off x="9186403" y="3845697"/>
            <a:ext cx="848997" cy="1306195"/>
            <a:chOff x="3296657" y="3573328"/>
            <a:chExt cx="1193705" cy="635794"/>
          </a:xfrm>
        </p:grpSpPr>
        <p:cxnSp>
          <p:nvCxnSpPr>
            <p:cNvPr id="13" name="Straight Connector 12">
              <a:extLst>
                <a:ext uri="{FF2B5EF4-FFF2-40B4-BE49-F238E27FC236}">
                  <a16:creationId xmlns:a16="http://schemas.microsoft.com/office/drawing/2014/main" id="{F815A824-807B-4E77-8BAB-2AAEBD477088}"/>
                </a:ext>
              </a:extLst>
            </p:cNvPr>
            <p:cNvCxnSpPr/>
            <p:nvPr/>
          </p:nvCxnSpPr>
          <p:spPr>
            <a:xfrm flipH="1" flipV="1">
              <a:off x="4173655" y="357332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771C40-FA95-4E9B-9733-B3E86CC4A09D}"/>
                </a:ext>
              </a:extLst>
            </p:cNvPr>
            <p:cNvCxnSpPr/>
            <p:nvPr/>
          </p:nvCxnSpPr>
          <p:spPr>
            <a:xfrm flipV="1">
              <a:off x="3296657" y="3573328"/>
              <a:ext cx="8769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a:extLst>
              <a:ext uri="{FF2B5EF4-FFF2-40B4-BE49-F238E27FC236}">
                <a16:creationId xmlns:a16="http://schemas.microsoft.com/office/drawing/2014/main" id="{1389DD17-78D1-4629-82E7-3B29D2CA80F0}"/>
              </a:ext>
            </a:extLst>
          </p:cNvPr>
          <p:cNvSpPr txBox="1">
            <a:spLocks/>
          </p:cNvSpPr>
          <p:nvPr/>
        </p:nvSpPr>
        <p:spPr>
          <a:xfrm>
            <a:off x="6607675" y="2834248"/>
            <a:ext cx="735965" cy="309245"/>
          </a:xfrm>
          <a:prstGeom prst="rect">
            <a:avLst/>
          </a:prstGeom>
        </p:spPr>
        <p:txBody>
          <a:bodyPr>
            <a:noAutofit/>
          </a:bodyPr>
          <a:lstStyle/>
          <a:p>
            <a:pPr>
              <a:lnSpc>
                <a:spcPct val="107000"/>
              </a:lnSpc>
              <a:spcAft>
                <a:spcPts val="800"/>
              </a:spcAft>
            </a:pPr>
            <a:r>
              <a:rPr lang="sr-Latn-RS" sz="1100" kern="1200" dirty="0">
                <a:effectLst/>
                <a:latin typeface="Calibri" panose="020F0502020204030204" pitchFamily="34" charset="0"/>
                <a:ea typeface="Calibri" panose="020F0502020204030204" pitchFamily="34" charset="0"/>
                <a:cs typeface="Times New Roman" panose="02020603050405020304" pitchFamily="18" charset="0"/>
              </a:rPr>
              <a:t>London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ontent Placeholder 2">
            <a:extLst>
              <a:ext uri="{FF2B5EF4-FFF2-40B4-BE49-F238E27FC236}">
                <a16:creationId xmlns:a16="http://schemas.microsoft.com/office/drawing/2014/main" id="{1389DD17-78D1-4629-82E7-3B29D2CA80F0}"/>
              </a:ext>
            </a:extLst>
          </p:cNvPr>
          <p:cNvSpPr txBox="1">
            <a:spLocks/>
          </p:cNvSpPr>
          <p:nvPr/>
        </p:nvSpPr>
        <p:spPr>
          <a:xfrm>
            <a:off x="7392148" y="2402586"/>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Hamburg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id="{1389DD17-78D1-4629-82E7-3B29D2CA80F0}"/>
              </a:ext>
            </a:extLst>
          </p:cNvPr>
          <p:cNvSpPr txBox="1">
            <a:spLocks/>
          </p:cNvSpPr>
          <p:nvPr/>
        </p:nvSpPr>
        <p:spPr>
          <a:xfrm>
            <a:off x="9341724" y="3611220"/>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Belgrade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5">
            <a:extLst>
              <a:ext uri="{FF2B5EF4-FFF2-40B4-BE49-F238E27FC236}">
                <a16:creationId xmlns:a16="http://schemas.microsoft.com/office/drawing/2014/main" id="{C6DEB494-14A1-486B-A3A8-2684F8369739}"/>
              </a:ext>
            </a:extLst>
          </p:cNvPr>
          <p:cNvSpPr txBox="1"/>
          <p:nvPr/>
        </p:nvSpPr>
        <p:spPr>
          <a:xfrm>
            <a:off x="6500480"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BG REKLAM </a:t>
            </a:r>
            <a:b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de-DE" sz="800" b="1" i="0" u="sng"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 (HQ)</a:t>
            </a:r>
          </a:p>
        </p:txBody>
      </p:sp>
      <p:sp>
        <p:nvSpPr>
          <p:cNvPr id="24" name="TextBox 6">
            <a:extLst>
              <a:ext uri="{FF2B5EF4-FFF2-40B4-BE49-F238E27FC236}">
                <a16:creationId xmlns:a16="http://schemas.microsoft.com/office/drawing/2014/main" id="{77EB53A8-A434-48B0-B193-058DDFD3A5CA}"/>
              </a:ext>
            </a:extLst>
          </p:cNvPr>
          <p:cNvSpPr txBox="1"/>
          <p:nvPr/>
        </p:nvSpPr>
        <p:spPr>
          <a:xfrm>
            <a:off x="6578108" y="465323"/>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a:t>
            </a:r>
            <a:r>
              <a:rPr lang="en-GB" sz="11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0</a:t>
            </a: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7">
            <a:extLst>
              <a:ext uri="{FF2B5EF4-FFF2-40B4-BE49-F238E27FC236}">
                <a16:creationId xmlns:a16="http://schemas.microsoft.com/office/drawing/2014/main" id="{10FE650A-4269-43DF-AABC-CFF371BB6B93}"/>
              </a:ext>
            </a:extLst>
          </p:cNvPr>
          <p:cNvSpPr txBox="1"/>
          <p:nvPr/>
        </p:nvSpPr>
        <p:spPr>
          <a:xfrm>
            <a:off x="9606136" y="1198300"/>
            <a:ext cx="1111202"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UNITED KINGDOM</a:t>
            </a:r>
          </a:p>
        </p:txBody>
      </p:sp>
      <p:sp>
        <p:nvSpPr>
          <p:cNvPr id="26" name="TextBox 8">
            <a:extLst>
              <a:ext uri="{FF2B5EF4-FFF2-40B4-BE49-F238E27FC236}">
                <a16:creationId xmlns:a16="http://schemas.microsoft.com/office/drawing/2014/main" id="{2A22E316-61CC-4753-A36E-1B9D7BE4D91E}"/>
              </a:ext>
            </a:extLst>
          </p:cNvPr>
          <p:cNvSpPr txBox="1"/>
          <p:nvPr/>
        </p:nvSpPr>
        <p:spPr>
          <a:xfrm>
            <a:off x="10909065"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GERMANY</a:t>
            </a:r>
          </a:p>
        </p:txBody>
      </p:sp>
      <p:sp>
        <p:nvSpPr>
          <p:cNvPr id="27" name="Rectangle 26">
            <a:extLst>
              <a:ext uri="{FF2B5EF4-FFF2-40B4-BE49-F238E27FC236}">
                <a16:creationId xmlns:a16="http://schemas.microsoft.com/office/drawing/2014/main" id="{131CD8FD-C48C-45BE-9F7D-0D363F70D624}"/>
              </a:ext>
            </a:extLst>
          </p:cNvPr>
          <p:cNvSpPr/>
          <p:nvPr/>
        </p:nvSpPr>
        <p:spPr>
          <a:xfrm>
            <a:off x="6452101" y="802330"/>
            <a:ext cx="5733042" cy="239636"/>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E279081-41F2-43B4-A4E1-1511C5390D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99404" y="710730"/>
            <a:ext cx="490192" cy="489567"/>
          </a:xfrm>
          <a:prstGeom prst="rect">
            <a:avLst/>
          </a:prstGeom>
        </p:spPr>
      </p:pic>
      <p:pic>
        <p:nvPicPr>
          <p:cNvPr id="29" name="Picture 28">
            <a:extLst>
              <a:ext uri="{FF2B5EF4-FFF2-40B4-BE49-F238E27FC236}">
                <a16:creationId xmlns:a16="http://schemas.microsoft.com/office/drawing/2014/main" id="{B1F0B077-5D5E-4122-B2C9-42440B2BA9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60549" y="710730"/>
            <a:ext cx="490192" cy="489567"/>
          </a:xfrm>
          <a:prstGeom prst="rect">
            <a:avLst/>
          </a:prstGeom>
        </p:spPr>
      </p:pic>
      <p:pic>
        <p:nvPicPr>
          <p:cNvPr id="30" name="Picture 29">
            <a:extLst>
              <a:ext uri="{FF2B5EF4-FFF2-40B4-BE49-F238E27FC236}">
                <a16:creationId xmlns:a16="http://schemas.microsoft.com/office/drawing/2014/main" id="{28EFBB84-B4F8-484F-BE11-C086E8F5B4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07987" y="710730"/>
            <a:ext cx="490192" cy="489567"/>
          </a:xfrm>
          <a:prstGeom prst="rect">
            <a:avLst/>
          </a:prstGeom>
        </p:spPr>
      </p:pic>
      <p:sp>
        <p:nvSpPr>
          <p:cNvPr id="31" name="TextBox 13">
            <a:extLst>
              <a:ext uri="{FF2B5EF4-FFF2-40B4-BE49-F238E27FC236}">
                <a16:creationId xmlns:a16="http://schemas.microsoft.com/office/drawing/2014/main" id="{E6873891-D8FB-444D-8C17-CD02F4F22F2F}"/>
              </a:ext>
            </a:extLst>
          </p:cNvPr>
          <p:cNvSpPr txBox="1"/>
          <p:nvPr/>
        </p:nvSpPr>
        <p:spPr>
          <a:xfrm>
            <a:off x="9840009"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2017</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14">
            <a:extLst>
              <a:ext uri="{FF2B5EF4-FFF2-40B4-BE49-F238E27FC236}">
                <a16:creationId xmlns:a16="http://schemas.microsoft.com/office/drawing/2014/main" id="{5548895A-C6B6-4D48-B33E-048670605AD9}"/>
              </a:ext>
            </a:extLst>
          </p:cNvPr>
          <p:cNvSpPr txBox="1"/>
          <p:nvPr/>
        </p:nvSpPr>
        <p:spPr>
          <a:xfrm>
            <a:off x="10966308"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2018</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12A9FBE9-80C1-4CFD-A242-7C6B0BA0ED6A}"/>
              </a:ext>
            </a:extLst>
          </p:cNvPr>
          <p:cNvSpPr txBox="1"/>
          <p:nvPr/>
        </p:nvSpPr>
        <p:spPr>
          <a:xfrm>
            <a:off x="8057707" y="1194085"/>
            <a:ext cx="1101584" cy="338554"/>
          </a:xfrm>
          <a:prstGeom prst="rect">
            <a:avLst/>
          </a:prstGeom>
          <a:noFill/>
        </p:spPr>
        <p:txBody>
          <a:bodyPr wrap="none" rtlCol="0">
            <a:spAutoFit/>
          </a:body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SERBIA (FACTORY)</a:t>
            </a:r>
          </a:p>
        </p:txBody>
      </p:sp>
      <p:sp>
        <p:nvSpPr>
          <p:cNvPr id="35" name="TextBox 34">
            <a:extLst>
              <a:ext uri="{FF2B5EF4-FFF2-40B4-BE49-F238E27FC236}">
                <a16:creationId xmlns:a16="http://schemas.microsoft.com/office/drawing/2014/main" id="{8F05F8C1-DABC-4EE4-9045-AE0E58DD7B34}"/>
              </a:ext>
            </a:extLst>
          </p:cNvPr>
          <p:cNvSpPr txBox="1"/>
          <p:nvPr/>
        </p:nvSpPr>
        <p:spPr>
          <a:xfrm>
            <a:off x="8293703" y="475676"/>
            <a:ext cx="50526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a:t>
            </a:r>
            <a:r>
              <a:rPr kumimoji="0" lang="en-U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3</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6" name="Picture 35">
            <a:extLst>
              <a:ext uri="{FF2B5EF4-FFF2-40B4-BE49-F238E27FC236}">
                <a16:creationId xmlns:a16="http://schemas.microsoft.com/office/drawing/2014/main" id="{9F5F84F7-347D-4D9D-A0BC-4521F73244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19325" y="710730"/>
            <a:ext cx="490192" cy="489567"/>
          </a:xfrm>
          <a:prstGeom prst="rect">
            <a:avLst/>
          </a:prstGeom>
        </p:spPr>
      </p:pic>
    </p:spTree>
    <p:extLst>
      <p:ext uri="{BB962C8B-B14F-4D97-AF65-F5344CB8AC3E}">
        <p14:creationId xmlns:p14="http://schemas.microsoft.com/office/powerpoint/2010/main" val="1889757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3774</TotalTime>
  <Words>2651</Words>
  <Application>Microsoft Office PowerPoint</Application>
  <PresentationFormat>Widescreen</PresentationFormat>
  <Paragraphs>767</Paragraphs>
  <Slides>58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Calibri Light</vt:lpstr>
      <vt:lpstr>Open Sans</vt:lpstr>
      <vt:lpstr>Open Sans </vt:lpstr>
      <vt:lpstr>Office Theme</vt:lpstr>
      <vt:lpstr>PowerPoint Presentation</vt:lpstr>
      <vt:lpstr>TABLE OF CONTENTS</vt:lpstr>
      <vt:lpstr>PowerPoint Presentation</vt:lpstr>
      <vt:lpstr>OVERVIEW</vt:lpstr>
      <vt:lpstr>PowerPoint Presentation</vt:lpstr>
      <vt:lpstr>BG REKLAM – ABOUT US</vt:lpstr>
      <vt:lpstr>PowerPoint Presentation</vt:lpstr>
      <vt:lpstr>PowerPoint Presentation</vt:lpstr>
      <vt:lpstr>OUR OFFICES</vt:lpstr>
      <vt:lpstr>PowerPoint Presentation</vt:lpstr>
      <vt:lpstr>BENEFITS OF WORKING WITH US</vt:lpstr>
      <vt:lpstr>PARTNERING STRATEGY</vt:lpstr>
      <vt:lpstr>BG REKLAM &amp; PMI</vt:lpstr>
      <vt:lpstr>PowerPoint Presentation</vt:lpstr>
      <vt:lpstr>OUR PROMISES</vt:lpstr>
      <vt:lpstr> BETTER TOMORROW THROUGH SUSTAINABILITY COMMITMENT  </vt:lpstr>
      <vt:lpstr>ENVIRONMENATLLY RESPONSIBLE BEHAVIOUR</vt:lpstr>
      <vt:lpstr>WE ARE USING LATEST TECHNOLOGY IN PRODUCTION PROCESS</vt:lpstr>
      <vt:lpstr>PowerPoint Presentation</vt:lpstr>
      <vt:lpstr>CERTIFICATIONS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US – TELL US ABOUT YOUR PROJECT</vt:lpstr>
      <vt:lpstr>CONTACT US – TELL US ABOUT YOUR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Kalezic</dc:creator>
  <cp:lastModifiedBy>Ana Kalezic</cp:lastModifiedBy>
  <cp:revision>116</cp:revision>
  <dcterms:created xsi:type="dcterms:W3CDTF">2021-07-15T09:11:55Z</dcterms:created>
  <dcterms:modified xsi:type="dcterms:W3CDTF">2021-11-23T14:44:52Z</dcterms:modified>
</cp:coreProperties>
</file>