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454" r:id="rId2"/>
    <p:sldId id="457" r:id="rId3"/>
    <p:sldId id="459" r:id="rId4"/>
    <p:sldId id="460" r:id="rId5"/>
    <p:sldId id="462" r:id="rId6"/>
    <p:sldId id="461" r:id="rId7"/>
    <p:sldId id="467" r:id="rId8"/>
    <p:sldId id="466" r:id="rId9"/>
    <p:sldId id="465" r:id="rId10"/>
    <p:sldId id="463" r:id="rId11"/>
    <p:sldId id="464" r:id="rId12"/>
    <p:sldId id="500" r:id="rId13"/>
    <p:sldId id="507" r:id="rId14"/>
    <p:sldId id="471" r:id="rId15"/>
    <p:sldId id="470" r:id="rId16"/>
    <p:sldId id="472" r:id="rId17"/>
    <p:sldId id="473" r:id="rId18"/>
    <p:sldId id="494" r:id="rId19"/>
    <p:sldId id="488" r:id="rId20"/>
    <p:sldId id="493" r:id="rId21"/>
    <p:sldId id="475" r:id="rId22"/>
    <p:sldId id="508" r:id="rId23"/>
    <p:sldId id="509" r:id="rId24"/>
    <p:sldId id="510" r:id="rId25"/>
    <p:sldId id="511" r:id="rId26"/>
    <p:sldId id="512" r:id="rId27"/>
    <p:sldId id="513" r:id="rId28"/>
    <p:sldId id="514" r:id="rId29"/>
    <p:sldId id="515" r:id="rId30"/>
    <p:sldId id="516" r:id="rId31"/>
    <p:sldId id="520" r:id="rId32"/>
    <p:sldId id="526" r:id="rId33"/>
    <p:sldId id="519" r:id="rId34"/>
    <p:sldId id="532" r:id="rId35"/>
    <p:sldId id="540" r:id="rId36"/>
    <p:sldId id="534" r:id="rId37"/>
    <p:sldId id="517" r:id="rId38"/>
    <p:sldId id="518" r:id="rId39"/>
    <p:sldId id="521" r:id="rId40"/>
    <p:sldId id="542" r:id="rId41"/>
    <p:sldId id="522" r:id="rId42"/>
    <p:sldId id="523" r:id="rId43"/>
    <p:sldId id="530" r:id="rId44"/>
    <p:sldId id="531" r:id="rId45"/>
    <p:sldId id="533" r:id="rId46"/>
    <p:sldId id="546" r:id="rId47"/>
    <p:sldId id="547" r:id="rId48"/>
    <p:sldId id="536" r:id="rId49"/>
    <p:sldId id="543" r:id="rId50"/>
    <p:sldId id="544" r:id="rId51"/>
    <p:sldId id="545" r:id="rId52"/>
    <p:sldId id="485" r:id="rId53"/>
    <p:sldId id="487" r:id="rId54"/>
    <p:sldId id="486" r:id="rId55"/>
    <p:sldId id="45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4F6"/>
    <a:srgbClr val="FFFFFF"/>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139AF6-C9CD-4511-900B-221A4D05C022}" v="85" dt="2021-10-15T13:02:18.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74"/>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Kalezic" userId="c1385f6a-7cce-455b-a4ea-34a4475de1b6" providerId="ADAL" clId="{B5139AF6-C9CD-4511-900B-221A4D05C022}"/>
    <pc:docChg chg="undo custSel addSld delSld modSld sldOrd">
      <pc:chgData name="Ana Kalezic" userId="c1385f6a-7cce-455b-a4ea-34a4475de1b6" providerId="ADAL" clId="{B5139AF6-C9CD-4511-900B-221A4D05C022}" dt="2021-10-15T13:21:15.509" v="2585" actId="20577"/>
      <pc:docMkLst>
        <pc:docMk/>
      </pc:docMkLst>
      <pc:sldChg chg="addSp delSp modSp new mod">
        <pc:chgData name="Ana Kalezic" userId="c1385f6a-7cce-455b-a4ea-34a4475de1b6" providerId="ADAL" clId="{B5139AF6-C9CD-4511-900B-221A4D05C022}" dt="2021-10-15T09:16:30.160" v="314" actId="20577"/>
        <pc:sldMkLst>
          <pc:docMk/>
          <pc:sldMk cId="2444925450" sldId="532"/>
        </pc:sldMkLst>
        <pc:spChg chg="del">
          <ac:chgData name="Ana Kalezic" userId="c1385f6a-7cce-455b-a4ea-34a4475de1b6" providerId="ADAL" clId="{B5139AF6-C9CD-4511-900B-221A4D05C022}" dt="2021-10-15T09:07:01.024" v="35" actId="21"/>
          <ac:spMkLst>
            <pc:docMk/>
            <pc:sldMk cId="2444925450" sldId="532"/>
            <ac:spMk id="2" creationId="{86FA51BA-1B63-4126-805E-8B2DB43D02C1}"/>
          </ac:spMkLst>
        </pc:spChg>
        <pc:spChg chg="del">
          <ac:chgData name="Ana Kalezic" userId="c1385f6a-7cce-455b-a4ea-34a4475de1b6" providerId="ADAL" clId="{B5139AF6-C9CD-4511-900B-221A4D05C022}" dt="2021-10-15T09:02:00.951" v="8" actId="21"/>
          <ac:spMkLst>
            <pc:docMk/>
            <pc:sldMk cId="2444925450" sldId="532"/>
            <ac:spMk id="3" creationId="{A97EF0D5-4614-41A7-90FA-DE85CDE4F2B6}"/>
          </ac:spMkLst>
        </pc:spChg>
        <pc:spChg chg="add mod">
          <ac:chgData name="Ana Kalezic" userId="c1385f6a-7cce-455b-a4ea-34a4475de1b6" providerId="ADAL" clId="{B5139AF6-C9CD-4511-900B-221A4D05C022}" dt="2021-10-15T09:10:50.061" v="169" actId="14100"/>
          <ac:spMkLst>
            <pc:docMk/>
            <pc:sldMk cId="2444925450" sldId="532"/>
            <ac:spMk id="11" creationId="{990C30E9-ED16-4120-BCAD-100ABA598AA3}"/>
          </ac:spMkLst>
        </pc:spChg>
        <pc:spChg chg="add mod">
          <ac:chgData name="Ana Kalezic" userId="c1385f6a-7cce-455b-a4ea-34a4475de1b6" providerId="ADAL" clId="{B5139AF6-C9CD-4511-900B-221A4D05C022}" dt="2021-10-15T09:16:30.160" v="314" actId="20577"/>
          <ac:spMkLst>
            <pc:docMk/>
            <pc:sldMk cId="2444925450" sldId="532"/>
            <ac:spMk id="12" creationId="{E7EB09AC-70C6-47BB-B42B-EDDCA2D1D780}"/>
          </ac:spMkLst>
        </pc:spChg>
        <pc:spChg chg="add mod">
          <ac:chgData name="Ana Kalezic" userId="c1385f6a-7cce-455b-a4ea-34a4475de1b6" providerId="ADAL" clId="{B5139AF6-C9CD-4511-900B-221A4D05C022}" dt="2021-10-15T09:07:05.727" v="36" actId="1076"/>
          <ac:spMkLst>
            <pc:docMk/>
            <pc:sldMk cId="2444925450" sldId="532"/>
            <ac:spMk id="13" creationId="{E021408A-DD63-46B3-874F-1B001D8D9C5C}"/>
          </ac:spMkLst>
        </pc:spChg>
        <pc:spChg chg="add mod">
          <ac:chgData name="Ana Kalezic" userId="c1385f6a-7cce-455b-a4ea-34a4475de1b6" providerId="ADAL" clId="{B5139AF6-C9CD-4511-900B-221A4D05C022}" dt="2021-10-15T09:15:54.248" v="270" actId="20577"/>
          <ac:spMkLst>
            <pc:docMk/>
            <pc:sldMk cId="2444925450" sldId="532"/>
            <ac:spMk id="14" creationId="{BA2FD6B6-8103-49FD-B918-690D92FE1A3B}"/>
          </ac:spMkLst>
        </pc:spChg>
        <pc:picChg chg="add del mod ord modCrop">
          <ac:chgData name="Ana Kalezic" userId="c1385f6a-7cce-455b-a4ea-34a4475de1b6" providerId="ADAL" clId="{B5139AF6-C9CD-4511-900B-221A4D05C022}" dt="2021-10-15T09:14:51.944" v="248" actId="21"/>
          <ac:picMkLst>
            <pc:docMk/>
            <pc:sldMk cId="2444925450" sldId="532"/>
            <ac:picMk id="5" creationId="{0E2C1AE9-9642-4061-9C26-A8AE4135C801}"/>
          </ac:picMkLst>
        </pc:picChg>
        <pc:picChg chg="add mod">
          <ac:chgData name="Ana Kalezic" userId="c1385f6a-7cce-455b-a4ea-34a4475de1b6" providerId="ADAL" clId="{B5139AF6-C9CD-4511-900B-221A4D05C022}" dt="2021-10-15T09:04:06.539" v="14"/>
          <ac:picMkLst>
            <pc:docMk/>
            <pc:sldMk cId="2444925450" sldId="532"/>
            <ac:picMk id="6" creationId="{3A9B1190-048D-4F57-A2E0-66D4004064E3}"/>
          </ac:picMkLst>
        </pc:picChg>
        <pc:picChg chg="add del mod ord modCrop">
          <ac:chgData name="Ana Kalezic" userId="c1385f6a-7cce-455b-a4ea-34a4475de1b6" providerId="ADAL" clId="{B5139AF6-C9CD-4511-900B-221A4D05C022}" dt="2021-10-15T09:14:51.944" v="248" actId="21"/>
          <ac:picMkLst>
            <pc:docMk/>
            <pc:sldMk cId="2444925450" sldId="532"/>
            <ac:picMk id="8" creationId="{56809352-5706-403F-985A-4B425B28A427}"/>
          </ac:picMkLst>
        </pc:picChg>
        <pc:picChg chg="add mod ord modCrop">
          <ac:chgData name="Ana Kalezic" userId="c1385f6a-7cce-455b-a4ea-34a4475de1b6" providerId="ADAL" clId="{B5139AF6-C9CD-4511-900B-221A4D05C022}" dt="2021-10-15T09:15:30.854" v="258" actId="1076"/>
          <ac:picMkLst>
            <pc:docMk/>
            <pc:sldMk cId="2444925450" sldId="532"/>
            <ac:picMk id="10" creationId="{00224F38-4C05-4F35-ADCD-48C70277DE25}"/>
          </ac:picMkLst>
        </pc:picChg>
      </pc:sldChg>
      <pc:sldChg chg="addSp delSp modSp new mod">
        <pc:chgData name="Ana Kalezic" userId="c1385f6a-7cce-455b-a4ea-34a4475de1b6" providerId="ADAL" clId="{B5139AF6-C9CD-4511-900B-221A4D05C022}" dt="2021-10-15T10:51:42.465" v="759" actId="20577"/>
        <pc:sldMkLst>
          <pc:docMk/>
          <pc:sldMk cId="3203066226" sldId="533"/>
        </pc:sldMkLst>
        <pc:spChg chg="del">
          <ac:chgData name="Ana Kalezic" userId="c1385f6a-7cce-455b-a4ea-34a4475de1b6" providerId="ADAL" clId="{B5139AF6-C9CD-4511-900B-221A4D05C022}" dt="2021-10-15T09:37:11.310" v="315"/>
          <ac:spMkLst>
            <pc:docMk/>
            <pc:sldMk cId="3203066226" sldId="533"/>
            <ac:spMk id="2" creationId="{C5576B46-9D7D-4E62-82BE-70C098356FC4}"/>
          </ac:spMkLst>
        </pc:spChg>
        <pc:spChg chg="del">
          <ac:chgData name="Ana Kalezic" userId="c1385f6a-7cce-455b-a4ea-34a4475de1b6" providerId="ADAL" clId="{B5139AF6-C9CD-4511-900B-221A4D05C022}" dt="2021-10-15T09:39:18.048" v="365" actId="21"/>
          <ac:spMkLst>
            <pc:docMk/>
            <pc:sldMk cId="3203066226" sldId="533"/>
            <ac:spMk id="3" creationId="{78BD64F7-6345-480F-9EBC-75CDF1B974B8}"/>
          </ac:spMkLst>
        </pc:spChg>
        <pc:spChg chg="add mod">
          <ac:chgData name="Ana Kalezic" userId="c1385f6a-7cce-455b-a4ea-34a4475de1b6" providerId="ADAL" clId="{B5139AF6-C9CD-4511-900B-221A4D05C022}" dt="2021-10-15T09:37:11.310" v="315"/>
          <ac:spMkLst>
            <pc:docMk/>
            <pc:sldMk cId="3203066226" sldId="533"/>
            <ac:spMk id="4" creationId="{A224889D-B597-4663-B9E2-4CF01A298979}"/>
          </ac:spMkLst>
        </pc:spChg>
        <pc:spChg chg="add mod">
          <ac:chgData name="Ana Kalezic" userId="c1385f6a-7cce-455b-a4ea-34a4475de1b6" providerId="ADAL" clId="{B5139AF6-C9CD-4511-900B-221A4D05C022}" dt="2021-10-15T09:39:41.644" v="368" actId="20577"/>
          <ac:spMkLst>
            <pc:docMk/>
            <pc:sldMk cId="3203066226" sldId="533"/>
            <ac:spMk id="5" creationId="{5A015DD8-58EE-4354-B7AC-B3456D64B52B}"/>
          </ac:spMkLst>
        </pc:spChg>
        <pc:spChg chg="add mod">
          <ac:chgData name="Ana Kalezic" userId="c1385f6a-7cce-455b-a4ea-34a4475de1b6" providerId="ADAL" clId="{B5139AF6-C9CD-4511-900B-221A4D05C022}" dt="2021-10-15T09:41:56.113" v="393"/>
          <ac:spMkLst>
            <pc:docMk/>
            <pc:sldMk cId="3203066226" sldId="533"/>
            <ac:spMk id="12" creationId="{74170434-AB2A-4A17-8711-BCAFF83B8EA1}"/>
          </ac:spMkLst>
        </pc:spChg>
        <pc:spChg chg="add mod">
          <ac:chgData name="Ana Kalezic" userId="c1385f6a-7cce-455b-a4ea-34a4475de1b6" providerId="ADAL" clId="{B5139AF6-C9CD-4511-900B-221A4D05C022}" dt="2021-10-15T10:51:42.465" v="759" actId="20577"/>
          <ac:spMkLst>
            <pc:docMk/>
            <pc:sldMk cId="3203066226" sldId="533"/>
            <ac:spMk id="13" creationId="{28E5F76E-C000-4F0A-BB5F-A97C3EE98B08}"/>
          </ac:spMkLst>
        </pc:spChg>
        <pc:picChg chg="add mod modCrop">
          <ac:chgData name="Ana Kalezic" userId="c1385f6a-7cce-455b-a4ea-34a4475de1b6" providerId="ADAL" clId="{B5139AF6-C9CD-4511-900B-221A4D05C022}" dt="2021-10-15T09:44:06.963" v="420" actId="1038"/>
          <ac:picMkLst>
            <pc:docMk/>
            <pc:sldMk cId="3203066226" sldId="533"/>
            <ac:picMk id="7" creationId="{E4C85B1C-7782-441E-A389-73F92A0F4212}"/>
          </ac:picMkLst>
        </pc:picChg>
        <pc:picChg chg="add mod">
          <ac:chgData name="Ana Kalezic" userId="c1385f6a-7cce-455b-a4ea-34a4475de1b6" providerId="ADAL" clId="{B5139AF6-C9CD-4511-900B-221A4D05C022}" dt="2021-10-15T09:43:30.893" v="414" actId="1038"/>
          <ac:picMkLst>
            <pc:docMk/>
            <pc:sldMk cId="3203066226" sldId="533"/>
            <ac:picMk id="9" creationId="{6F5ADA81-0374-4621-AA4F-76A0E03DAC3C}"/>
          </ac:picMkLst>
        </pc:picChg>
        <pc:picChg chg="add mod">
          <ac:chgData name="Ana Kalezic" userId="c1385f6a-7cce-455b-a4ea-34a4475de1b6" providerId="ADAL" clId="{B5139AF6-C9CD-4511-900B-221A4D05C022}" dt="2021-10-15T09:42:41.176" v="407" actId="1037"/>
          <ac:picMkLst>
            <pc:docMk/>
            <pc:sldMk cId="3203066226" sldId="533"/>
            <ac:picMk id="11" creationId="{C9063BB6-66BC-4B0A-97FA-54C063DBFABD}"/>
          </ac:picMkLst>
        </pc:picChg>
        <pc:picChg chg="add mod">
          <ac:chgData name="Ana Kalezic" userId="c1385f6a-7cce-455b-a4ea-34a4475de1b6" providerId="ADAL" clId="{B5139AF6-C9CD-4511-900B-221A4D05C022}" dt="2021-10-15T09:44:15.656" v="421"/>
          <ac:picMkLst>
            <pc:docMk/>
            <pc:sldMk cId="3203066226" sldId="533"/>
            <ac:picMk id="14" creationId="{359CC4D6-8E53-48C7-8FC6-44C1EC4164D8}"/>
          </ac:picMkLst>
        </pc:picChg>
      </pc:sldChg>
      <pc:sldChg chg="addSp delSp modSp new mod">
        <pc:chgData name="Ana Kalezic" userId="c1385f6a-7cce-455b-a4ea-34a4475de1b6" providerId="ADAL" clId="{B5139AF6-C9CD-4511-900B-221A4D05C022}" dt="2021-10-15T13:18:37.454" v="2573" actId="14100"/>
        <pc:sldMkLst>
          <pc:docMk/>
          <pc:sldMk cId="1575999240" sldId="534"/>
        </pc:sldMkLst>
        <pc:spChg chg="del">
          <ac:chgData name="Ana Kalezic" userId="c1385f6a-7cce-455b-a4ea-34a4475de1b6" providerId="ADAL" clId="{B5139AF6-C9CD-4511-900B-221A4D05C022}" dt="2021-10-15T09:45:41.761" v="422" actId="21"/>
          <ac:spMkLst>
            <pc:docMk/>
            <pc:sldMk cId="1575999240" sldId="534"/>
            <ac:spMk id="2" creationId="{47E8C4C5-76BE-4447-B938-7BD1996F2228}"/>
          </ac:spMkLst>
        </pc:spChg>
        <pc:spChg chg="del">
          <ac:chgData name="Ana Kalezic" userId="c1385f6a-7cce-455b-a4ea-34a4475de1b6" providerId="ADAL" clId="{B5139AF6-C9CD-4511-900B-221A4D05C022}" dt="2021-10-15T09:45:43.589" v="423" actId="21"/>
          <ac:spMkLst>
            <pc:docMk/>
            <pc:sldMk cId="1575999240" sldId="534"/>
            <ac:spMk id="3" creationId="{E5D63270-18FA-4236-AB19-7DFD13D10164}"/>
          </ac:spMkLst>
        </pc:spChg>
        <pc:spChg chg="add mod">
          <ac:chgData name="Ana Kalezic" userId="c1385f6a-7cce-455b-a4ea-34a4475de1b6" providerId="ADAL" clId="{B5139AF6-C9CD-4511-900B-221A4D05C022}" dt="2021-10-15T09:45:55.194" v="424"/>
          <ac:spMkLst>
            <pc:docMk/>
            <pc:sldMk cId="1575999240" sldId="534"/>
            <ac:spMk id="4" creationId="{AB21BAEE-6117-4A98-915D-5B0B2185F881}"/>
          </ac:spMkLst>
        </pc:spChg>
        <pc:spChg chg="add mod">
          <ac:chgData name="Ana Kalezic" userId="c1385f6a-7cce-455b-a4ea-34a4475de1b6" providerId="ADAL" clId="{B5139AF6-C9CD-4511-900B-221A4D05C022}" dt="2021-10-15T09:47:07.830" v="470" actId="20577"/>
          <ac:spMkLst>
            <pc:docMk/>
            <pc:sldMk cId="1575999240" sldId="534"/>
            <ac:spMk id="5" creationId="{F187F035-7863-41F5-AEB2-5C01D61F4669}"/>
          </ac:spMkLst>
        </pc:spChg>
        <pc:spChg chg="add mod">
          <ac:chgData name="Ana Kalezic" userId="c1385f6a-7cce-455b-a4ea-34a4475de1b6" providerId="ADAL" clId="{B5139AF6-C9CD-4511-900B-221A4D05C022}" dt="2021-10-15T09:52:45.352" v="565"/>
          <ac:spMkLst>
            <pc:docMk/>
            <pc:sldMk cId="1575999240" sldId="534"/>
            <ac:spMk id="17" creationId="{A816EC0B-8D86-4E9A-B6F1-6732C7E8FF8B}"/>
          </ac:spMkLst>
        </pc:spChg>
        <pc:spChg chg="add mod">
          <ac:chgData name="Ana Kalezic" userId="c1385f6a-7cce-455b-a4ea-34a4475de1b6" providerId="ADAL" clId="{B5139AF6-C9CD-4511-900B-221A4D05C022}" dt="2021-10-15T09:54:19.534" v="612" actId="20577"/>
          <ac:spMkLst>
            <pc:docMk/>
            <pc:sldMk cId="1575999240" sldId="534"/>
            <ac:spMk id="18" creationId="{10F89596-FC75-4715-9925-91E618C53D0E}"/>
          </ac:spMkLst>
        </pc:spChg>
        <pc:picChg chg="add mod">
          <ac:chgData name="Ana Kalezic" userId="c1385f6a-7cce-455b-a4ea-34a4475de1b6" providerId="ADAL" clId="{B5139AF6-C9CD-4511-900B-221A4D05C022}" dt="2021-10-15T09:45:55.194" v="424"/>
          <ac:picMkLst>
            <pc:docMk/>
            <pc:sldMk cId="1575999240" sldId="534"/>
            <ac:picMk id="6" creationId="{E7D46530-A18D-4EF3-AAB6-2FFF18ED4F0A}"/>
          </ac:picMkLst>
        </pc:picChg>
        <pc:picChg chg="add mod">
          <ac:chgData name="Ana Kalezic" userId="c1385f6a-7cce-455b-a4ea-34a4475de1b6" providerId="ADAL" clId="{B5139AF6-C9CD-4511-900B-221A4D05C022}" dt="2021-10-15T10:43:22.541" v="626" actId="1038"/>
          <ac:picMkLst>
            <pc:docMk/>
            <pc:sldMk cId="1575999240" sldId="534"/>
            <ac:picMk id="8" creationId="{8086FB67-1B3D-48FB-95F2-717D2794AFEF}"/>
          </ac:picMkLst>
        </pc:picChg>
        <pc:picChg chg="add del mod">
          <ac:chgData name="Ana Kalezic" userId="c1385f6a-7cce-455b-a4ea-34a4475de1b6" providerId="ADAL" clId="{B5139AF6-C9CD-4511-900B-221A4D05C022}" dt="2021-10-15T09:50:01.183" v="513" actId="21"/>
          <ac:picMkLst>
            <pc:docMk/>
            <pc:sldMk cId="1575999240" sldId="534"/>
            <ac:picMk id="10" creationId="{CC1497B6-EF3A-454B-AF6B-0C935568620F}"/>
          </ac:picMkLst>
        </pc:picChg>
        <pc:picChg chg="add mod">
          <ac:chgData name="Ana Kalezic" userId="c1385f6a-7cce-455b-a4ea-34a4475de1b6" providerId="ADAL" clId="{B5139AF6-C9CD-4511-900B-221A4D05C022}" dt="2021-10-15T13:18:27.500" v="2570" actId="14100"/>
          <ac:picMkLst>
            <pc:docMk/>
            <pc:sldMk cId="1575999240" sldId="534"/>
            <ac:picMk id="12" creationId="{0F88E409-1E94-4E47-ABE7-71C36B26992B}"/>
          </ac:picMkLst>
        </pc:picChg>
        <pc:picChg chg="add mod modCrop">
          <ac:chgData name="Ana Kalezic" userId="c1385f6a-7cce-455b-a4ea-34a4475de1b6" providerId="ADAL" clId="{B5139AF6-C9CD-4511-900B-221A4D05C022}" dt="2021-10-15T13:18:37.454" v="2573" actId="14100"/>
          <ac:picMkLst>
            <pc:docMk/>
            <pc:sldMk cId="1575999240" sldId="534"/>
            <ac:picMk id="14" creationId="{9C1A4370-69FA-4DA3-BF03-A2A1B18C0DE0}"/>
          </ac:picMkLst>
        </pc:picChg>
        <pc:picChg chg="add mod modCrop">
          <ac:chgData name="Ana Kalezic" userId="c1385f6a-7cce-455b-a4ea-34a4475de1b6" providerId="ADAL" clId="{B5139AF6-C9CD-4511-900B-221A4D05C022}" dt="2021-10-15T13:18:31.998" v="2571" actId="14100"/>
          <ac:picMkLst>
            <pc:docMk/>
            <pc:sldMk cId="1575999240" sldId="534"/>
            <ac:picMk id="16" creationId="{545FC9CC-2BC2-44A3-B275-2261D31662B9}"/>
          </ac:picMkLst>
        </pc:picChg>
        <pc:picChg chg="add del mod">
          <ac:chgData name="Ana Kalezic" userId="c1385f6a-7cce-455b-a4ea-34a4475de1b6" providerId="ADAL" clId="{B5139AF6-C9CD-4511-900B-221A4D05C022}" dt="2021-10-15T11:16:41.187" v="1141" actId="21"/>
          <ac:picMkLst>
            <pc:docMk/>
            <pc:sldMk cId="1575999240" sldId="534"/>
            <ac:picMk id="19" creationId="{8401BD18-2DF9-4A00-AF04-716A24BB9F90}"/>
          </ac:picMkLst>
        </pc:picChg>
      </pc:sldChg>
      <pc:sldChg chg="addSp delSp modSp new add del mod">
        <pc:chgData name="Ana Kalezic" userId="c1385f6a-7cce-455b-a4ea-34a4475de1b6" providerId="ADAL" clId="{B5139AF6-C9CD-4511-900B-221A4D05C022}" dt="2021-10-15T12:36:18.544" v="2465" actId="2696"/>
        <pc:sldMkLst>
          <pc:docMk/>
          <pc:sldMk cId="157947197" sldId="535"/>
        </pc:sldMkLst>
        <pc:spChg chg="mod">
          <ac:chgData name="Ana Kalezic" userId="c1385f6a-7cce-455b-a4ea-34a4475de1b6" providerId="ADAL" clId="{B5139AF6-C9CD-4511-900B-221A4D05C022}" dt="2021-10-15T10:45:58.820" v="642" actId="20577"/>
          <ac:spMkLst>
            <pc:docMk/>
            <pc:sldMk cId="157947197" sldId="535"/>
            <ac:spMk id="2" creationId="{E221F752-ADE4-4077-8070-E704A2BCE043}"/>
          </ac:spMkLst>
        </pc:spChg>
        <pc:spChg chg="del">
          <ac:chgData name="Ana Kalezic" userId="c1385f6a-7cce-455b-a4ea-34a4475de1b6" providerId="ADAL" clId="{B5139AF6-C9CD-4511-900B-221A4D05C022}" dt="2021-10-15T10:45:47.545" v="633" actId="21"/>
          <ac:spMkLst>
            <pc:docMk/>
            <pc:sldMk cId="157947197" sldId="535"/>
            <ac:spMk id="3" creationId="{A391468F-ADCF-435D-A8FF-F17AE210A44A}"/>
          </ac:spMkLst>
        </pc:spChg>
        <pc:spChg chg="add mod">
          <ac:chgData name="Ana Kalezic" userId="c1385f6a-7cce-455b-a4ea-34a4475de1b6" providerId="ADAL" clId="{B5139AF6-C9CD-4511-900B-221A4D05C022}" dt="2021-10-15T10:47:04.224" v="683" actId="20577"/>
          <ac:spMkLst>
            <pc:docMk/>
            <pc:sldMk cId="157947197" sldId="535"/>
            <ac:spMk id="7" creationId="{CB488D74-A29E-402F-B373-07EC28217BE9}"/>
          </ac:spMkLst>
        </pc:spChg>
        <pc:spChg chg="add mod">
          <ac:chgData name="Ana Kalezic" userId="c1385f6a-7cce-455b-a4ea-34a4475de1b6" providerId="ADAL" clId="{B5139AF6-C9CD-4511-900B-221A4D05C022}" dt="2021-10-15T10:48:00.206" v="689"/>
          <ac:spMkLst>
            <pc:docMk/>
            <pc:sldMk cId="157947197" sldId="535"/>
            <ac:spMk id="10" creationId="{29B067A4-C537-407B-B472-2A7841A87114}"/>
          </ac:spMkLst>
        </pc:spChg>
        <pc:spChg chg="add mod">
          <ac:chgData name="Ana Kalezic" userId="c1385f6a-7cce-455b-a4ea-34a4475de1b6" providerId="ADAL" clId="{B5139AF6-C9CD-4511-900B-221A4D05C022}" dt="2021-10-15T10:51:31.199" v="755" actId="20577"/>
          <ac:spMkLst>
            <pc:docMk/>
            <pc:sldMk cId="157947197" sldId="535"/>
            <ac:spMk id="11" creationId="{9D813435-C660-4BDE-BD82-C8EABD1889AE}"/>
          </ac:spMkLst>
        </pc:spChg>
        <pc:picChg chg="add mod">
          <ac:chgData name="Ana Kalezic" userId="c1385f6a-7cce-455b-a4ea-34a4475de1b6" providerId="ADAL" clId="{B5139AF6-C9CD-4511-900B-221A4D05C022}" dt="2021-10-15T10:50:15.908" v="731" actId="1035"/>
          <ac:picMkLst>
            <pc:docMk/>
            <pc:sldMk cId="157947197" sldId="535"/>
            <ac:picMk id="5" creationId="{691F48E9-3861-488F-AFA6-8D77553FF984}"/>
          </ac:picMkLst>
        </pc:picChg>
        <pc:picChg chg="add mod">
          <ac:chgData name="Ana Kalezic" userId="c1385f6a-7cce-455b-a4ea-34a4475de1b6" providerId="ADAL" clId="{B5139AF6-C9CD-4511-900B-221A4D05C022}" dt="2021-10-15T10:46:08.138" v="643"/>
          <ac:picMkLst>
            <pc:docMk/>
            <pc:sldMk cId="157947197" sldId="535"/>
            <ac:picMk id="6" creationId="{46613724-AA0B-4728-BBE0-D9EFDCE22CF3}"/>
          </ac:picMkLst>
        </pc:picChg>
        <pc:picChg chg="add mod modCrop">
          <ac:chgData name="Ana Kalezic" userId="c1385f6a-7cce-455b-a4ea-34a4475de1b6" providerId="ADAL" clId="{B5139AF6-C9CD-4511-900B-221A4D05C022}" dt="2021-10-15T10:50:00.997" v="717" actId="1037"/>
          <ac:picMkLst>
            <pc:docMk/>
            <pc:sldMk cId="157947197" sldId="535"/>
            <ac:picMk id="9" creationId="{4919466B-2DA1-4F3A-A018-915E57A6D3CD}"/>
          </ac:picMkLst>
        </pc:picChg>
        <pc:picChg chg="add mod modCrop">
          <ac:chgData name="Ana Kalezic" userId="c1385f6a-7cce-455b-a4ea-34a4475de1b6" providerId="ADAL" clId="{B5139AF6-C9CD-4511-900B-221A4D05C022}" dt="2021-10-15T10:53:27.380" v="781" actId="14100"/>
          <ac:picMkLst>
            <pc:docMk/>
            <pc:sldMk cId="157947197" sldId="535"/>
            <ac:picMk id="13" creationId="{7C6AB9FE-0026-4FC2-9497-CB701BF28C00}"/>
          </ac:picMkLst>
        </pc:picChg>
        <pc:picChg chg="add mod">
          <ac:chgData name="Ana Kalezic" userId="c1385f6a-7cce-455b-a4ea-34a4475de1b6" providerId="ADAL" clId="{B5139AF6-C9CD-4511-900B-221A4D05C022}" dt="2021-10-15T10:52:55.185" v="777" actId="14100"/>
          <ac:picMkLst>
            <pc:docMk/>
            <pc:sldMk cId="157947197" sldId="535"/>
            <ac:picMk id="15" creationId="{458DD23C-C9DF-430B-9A06-BE946E652CA5}"/>
          </ac:picMkLst>
        </pc:picChg>
      </pc:sldChg>
      <pc:sldChg chg="addSp delSp modSp new mod">
        <pc:chgData name="Ana Kalezic" userId="c1385f6a-7cce-455b-a4ea-34a4475de1b6" providerId="ADAL" clId="{B5139AF6-C9CD-4511-900B-221A4D05C022}" dt="2021-10-15T12:30:09.859" v="2446" actId="20578"/>
        <pc:sldMkLst>
          <pc:docMk/>
          <pc:sldMk cId="1645863535" sldId="536"/>
        </pc:sldMkLst>
        <pc:spChg chg="mod">
          <ac:chgData name="Ana Kalezic" userId="c1385f6a-7cce-455b-a4ea-34a4475de1b6" providerId="ADAL" clId="{B5139AF6-C9CD-4511-900B-221A4D05C022}" dt="2021-10-15T10:56:08.590" v="798" actId="20577"/>
          <ac:spMkLst>
            <pc:docMk/>
            <pc:sldMk cId="1645863535" sldId="536"/>
            <ac:spMk id="2" creationId="{DA6783BE-29AB-4724-8EE7-656FBA4B32EF}"/>
          </ac:spMkLst>
        </pc:spChg>
        <pc:spChg chg="del">
          <ac:chgData name="Ana Kalezic" userId="c1385f6a-7cce-455b-a4ea-34a4475de1b6" providerId="ADAL" clId="{B5139AF6-C9CD-4511-900B-221A4D05C022}" dt="2021-10-15T10:57:08.600" v="864" actId="21"/>
          <ac:spMkLst>
            <pc:docMk/>
            <pc:sldMk cId="1645863535" sldId="536"/>
            <ac:spMk id="3" creationId="{7C37A6CD-8631-4239-9882-B21B7903BAA5}"/>
          </ac:spMkLst>
        </pc:spChg>
        <pc:spChg chg="add del mod">
          <ac:chgData name="Ana Kalezic" userId="c1385f6a-7cce-455b-a4ea-34a4475de1b6" providerId="ADAL" clId="{B5139AF6-C9CD-4511-900B-221A4D05C022}" dt="2021-10-15T10:56:00.471" v="785" actId="21"/>
          <ac:spMkLst>
            <pc:docMk/>
            <pc:sldMk cId="1645863535" sldId="536"/>
            <ac:spMk id="4" creationId="{D9B70824-85A3-4752-9C0B-E21B0AFE65E8}"/>
          </ac:spMkLst>
        </pc:spChg>
        <pc:spChg chg="add del mod">
          <ac:chgData name="Ana Kalezic" userId="c1385f6a-7cce-455b-a4ea-34a4475de1b6" providerId="ADAL" clId="{B5139AF6-C9CD-4511-900B-221A4D05C022}" dt="2021-10-15T10:57:01.730" v="863" actId="20577"/>
          <ac:spMkLst>
            <pc:docMk/>
            <pc:sldMk cId="1645863535" sldId="536"/>
            <ac:spMk id="5" creationId="{D449C695-FED9-4525-98BF-CEF5B5F50B1C}"/>
          </ac:spMkLst>
        </pc:spChg>
        <pc:spChg chg="add mod">
          <ac:chgData name="Ana Kalezic" userId="c1385f6a-7cce-455b-a4ea-34a4475de1b6" providerId="ADAL" clId="{B5139AF6-C9CD-4511-900B-221A4D05C022}" dt="2021-10-15T10:59:26.169" v="894"/>
          <ac:spMkLst>
            <pc:docMk/>
            <pc:sldMk cId="1645863535" sldId="536"/>
            <ac:spMk id="13" creationId="{B396E726-CA4A-4A60-8B4E-834E9E3CB41B}"/>
          </ac:spMkLst>
        </pc:spChg>
        <pc:spChg chg="add mod">
          <ac:chgData name="Ana Kalezic" userId="c1385f6a-7cce-455b-a4ea-34a4475de1b6" providerId="ADAL" clId="{B5139AF6-C9CD-4511-900B-221A4D05C022}" dt="2021-10-15T12:30:09.859" v="2446" actId="20578"/>
          <ac:spMkLst>
            <pc:docMk/>
            <pc:sldMk cId="1645863535" sldId="536"/>
            <ac:spMk id="14" creationId="{43EFB5A4-FCA0-4923-8DFE-0A3962B5751B}"/>
          </ac:spMkLst>
        </pc:spChg>
        <pc:picChg chg="add mod">
          <ac:chgData name="Ana Kalezic" userId="c1385f6a-7cce-455b-a4ea-34a4475de1b6" providerId="ADAL" clId="{B5139AF6-C9CD-4511-900B-221A4D05C022}" dt="2021-10-15T10:57:18.604" v="865"/>
          <ac:picMkLst>
            <pc:docMk/>
            <pc:sldMk cId="1645863535" sldId="536"/>
            <ac:picMk id="6" creationId="{7CA68292-9934-4364-85F2-1F01BC79B5BB}"/>
          </ac:picMkLst>
        </pc:picChg>
        <pc:picChg chg="add mod modCrop">
          <ac:chgData name="Ana Kalezic" userId="c1385f6a-7cce-455b-a4ea-34a4475de1b6" providerId="ADAL" clId="{B5139AF6-C9CD-4511-900B-221A4D05C022}" dt="2021-10-15T11:00:47.937" v="907" actId="1038"/>
          <ac:picMkLst>
            <pc:docMk/>
            <pc:sldMk cId="1645863535" sldId="536"/>
            <ac:picMk id="8" creationId="{5704CEA6-9FE0-43CC-80E8-D007E7C2BD09}"/>
          </ac:picMkLst>
        </pc:picChg>
        <pc:picChg chg="add del mod">
          <ac:chgData name="Ana Kalezic" userId="c1385f6a-7cce-455b-a4ea-34a4475de1b6" providerId="ADAL" clId="{B5139AF6-C9CD-4511-900B-221A4D05C022}" dt="2021-10-15T10:58:34.255" v="876" actId="21"/>
          <ac:picMkLst>
            <pc:docMk/>
            <pc:sldMk cId="1645863535" sldId="536"/>
            <ac:picMk id="10" creationId="{1228F31C-A229-457A-8201-EE64CDC10570}"/>
          </ac:picMkLst>
        </pc:picChg>
        <pc:picChg chg="add mod modCrop">
          <ac:chgData name="Ana Kalezic" userId="c1385f6a-7cce-455b-a4ea-34a4475de1b6" providerId="ADAL" clId="{B5139AF6-C9CD-4511-900B-221A4D05C022}" dt="2021-10-15T11:02:32.998" v="916" actId="1036"/>
          <ac:picMkLst>
            <pc:docMk/>
            <pc:sldMk cId="1645863535" sldId="536"/>
            <ac:picMk id="12" creationId="{37885651-07D9-42D8-A66A-FC0832552DC1}"/>
          </ac:picMkLst>
        </pc:picChg>
      </pc:sldChg>
      <pc:sldChg chg="addSp delSp modSp new mod">
        <pc:chgData name="Ana Kalezic" userId="c1385f6a-7cce-455b-a4ea-34a4475de1b6" providerId="ADAL" clId="{B5139AF6-C9CD-4511-900B-221A4D05C022}" dt="2021-10-15T11:07:30.543" v="1036" actId="14100"/>
        <pc:sldMkLst>
          <pc:docMk/>
          <pc:sldMk cId="234930540" sldId="537"/>
        </pc:sldMkLst>
        <pc:spChg chg="mod">
          <ac:chgData name="Ana Kalezic" userId="c1385f6a-7cce-455b-a4ea-34a4475de1b6" providerId="ADAL" clId="{B5139AF6-C9CD-4511-900B-221A4D05C022}" dt="2021-10-15T11:02:43.223" v="923" actId="20577"/>
          <ac:spMkLst>
            <pc:docMk/>
            <pc:sldMk cId="234930540" sldId="537"/>
            <ac:spMk id="2" creationId="{0C3A1BE4-72E2-4B53-AA7A-7665AC93913C}"/>
          </ac:spMkLst>
        </pc:spChg>
        <pc:spChg chg="del">
          <ac:chgData name="Ana Kalezic" userId="c1385f6a-7cce-455b-a4ea-34a4475de1b6" providerId="ADAL" clId="{B5139AF6-C9CD-4511-900B-221A4D05C022}" dt="2021-10-15T11:03:08.721" v="926" actId="21"/>
          <ac:spMkLst>
            <pc:docMk/>
            <pc:sldMk cId="234930540" sldId="537"/>
            <ac:spMk id="3" creationId="{DA2C2510-0C77-474A-A0FB-4C48B2D97299}"/>
          </ac:spMkLst>
        </pc:spChg>
        <pc:spChg chg="add mod">
          <ac:chgData name="Ana Kalezic" userId="c1385f6a-7cce-455b-a4ea-34a4475de1b6" providerId="ADAL" clId="{B5139AF6-C9CD-4511-900B-221A4D05C022}" dt="2021-10-15T11:03:05.986" v="925"/>
          <ac:spMkLst>
            <pc:docMk/>
            <pc:sldMk cId="234930540" sldId="537"/>
            <ac:spMk id="5" creationId="{748ECC39-2CD6-4BDB-B5C2-6BC818032BB1}"/>
          </ac:spMkLst>
        </pc:spChg>
        <pc:spChg chg="add mod">
          <ac:chgData name="Ana Kalezic" userId="c1385f6a-7cce-455b-a4ea-34a4475de1b6" providerId="ADAL" clId="{B5139AF6-C9CD-4511-900B-221A4D05C022}" dt="2021-10-15T11:04:31.075" v="985" actId="20577"/>
          <ac:spMkLst>
            <pc:docMk/>
            <pc:sldMk cId="234930540" sldId="537"/>
            <ac:spMk id="6" creationId="{ED315862-AC15-4AEF-A0B4-EA5738065545}"/>
          </ac:spMkLst>
        </pc:spChg>
        <pc:spChg chg="add mod">
          <ac:chgData name="Ana Kalezic" userId="c1385f6a-7cce-455b-a4ea-34a4475de1b6" providerId="ADAL" clId="{B5139AF6-C9CD-4511-900B-221A4D05C022}" dt="2021-10-15T11:04:10.323" v="981" actId="20577"/>
          <ac:spMkLst>
            <pc:docMk/>
            <pc:sldMk cId="234930540" sldId="537"/>
            <ac:spMk id="7" creationId="{E34B9875-FCAE-4FC7-A57D-B8D65B83017D}"/>
          </ac:spMkLst>
        </pc:spChg>
        <pc:picChg chg="add mod">
          <ac:chgData name="Ana Kalezic" userId="c1385f6a-7cce-455b-a4ea-34a4475de1b6" providerId="ADAL" clId="{B5139AF6-C9CD-4511-900B-221A4D05C022}" dt="2021-10-15T11:02:51.521" v="924"/>
          <ac:picMkLst>
            <pc:docMk/>
            <pc:sldMk cId="234930540" sldId="537"/>
            <ac:picMk id="4" creationId="{6E2AAB5D-83DE-41CF-AFAF-CE237F468C53}"/>
          </ac:picMkLst>
        </pc:picChg>
        <pc:picChg chg="add mod modCrop">
          <ac:chgData name="Ana Kalezic" userId="c1385f6a-7cce-455b-a4ea-34a4475de1b6" providerId="ADAL" clId="{B5139AF6-C9CD-4511-900B-221A4D05C022}" dt="2021-10-15T11:07:30.543" v="1036" actId="14100"/>
          <ac:picMkLst>
            <pc:docMk/>
            <pc:sldMk cId="234930540" sldId="537"/>
            <ac:picMk id="9" creationId="{887C7974-ACD4-4BED-8696-33D4AA184A94}"/>
          </ac:picMkLst>
        </pc:picChg>
        <pc:picChg chg="add mod modCrop">
          <ac:chgData name="Ana Kalezic" userId="c1385f6a-7cce-455b-a4ea-34a4475de1b6" providerId="ADAL" clId="{B5139AF6-C9CD-4511-900B-221A4D05C022}" dt="2021-10-15T11:06:57.136" v="1008" actId="1076"/>
          <ac:picMkLst>
            <pc:docMk/>
            <pc:sldMk cId="234930540" sldId="537"/>
            <ac:picMk id="11" creationId="{57D162A3-0324-4D02-9CC7-25B60F41EC9B}"/>
          </ac:picMkLst>
        </pc:picChg>
      </pc:sldChg>
      <pc:sldChg chg="addSp delSp modSp new mod">
        <pc:chgData name="Ana Kalezic" userId="c1385f6a-7cce-455b-a4ea-34a4475de1b6" providerId="ADAL" clId="{B5139AF6-C9CD-4511-900B-221A4D05C022}" dt="2021-10-15T12:02:55.042" v="2033" actId="1036"/>
        <pc:sldMkLst>
          <pc:docMk/>
          <pc:sldMk cId="900136490" sldId="538"/>
        </pc:sldMkLst>
        <pc:spChg chg="mod">
          <ac:chgData name="Ana Kalezic" userId="c1385f6a-7cce-455b-a4ea-34a4475de1b6" providerId="ADAL" clId="{B5139AF6-C9CD-4511-900B-221A4D05C022}" dt="2021-10-15T11:09:34.703" v="1043" actId="20577"/>
          <ac:spMkLst>
            <pc:docMk/>
            <pc:sldMk cId="900136490" sldId="538"/>
            <ac:spMk id="2" creationId="{E39CD908-4A0A-426C-89A2-F27BF56E6917}"/>
          </ac:spMkLst>
        </pc:spChg>
        <pc:spChg chg="del">
          <ac:chgData name="Ana Kalezic" userId="c1385f6a-7cce-455b-a4ea-34a4475de1b6" providerId="ADAL" clId="{B5139AF6-C9CD-4511-900B-221A4D05C022}" dt="2021-10-15T11:11:08.195" v="1099" actId="21"/>
          <ac:spMkLst>
            <pc:docMk/>
            <pc:sldMk cId="900136490" sldId="538"/>
            <ac:spMk id="3" creationId="{CD09DEDF-E7DB-4171-9C99-19F6703456C7}"/>
          </ac:spMkLst>
        </pc:spChg>
        <pc:spChg chg="add mod">
          <ac:chgData name="Ana Kalezic" userId="c1385f6a-7cce-455b-a4ea-34a4475de1b6" providerId="ADAL" clId="{B5139AF6-C9CD-4511-900B-221A4D05C022}" dt="2021-10-15T11:19:41.999" v="1185" actId="20577"/>
          <ac:spMkLst>
            <pc:docMk/>
            <pc:sldMk cId="900136490" sldId="538"/>
            <ac:spMk id="5" creationId="{8A55AC36-7D7E-41C1-A713-6A6FCA4203ED}"/>
          </ac:spMkLst>
        </pc:spChg>
        <pc:spChg chg="add mod">
          <ac:chgData name="Ana Kalezic" userId="c1385f6a-7cce-455b-a4ea-34a4475de1b6" providerId="ADAL" clId="{B5139AF6-C9CD-4511-900B-221A4D05C022}" dt="2021-10-15T11:18:35.660" v="1169" actId="14100"/>
          <ac:spMkLst>
            <pc:docMk/>
            <pc:sldMk cId="900136490" sldId="538"/>
            <ac:spMk id="10" creationId="{FB1973C1-3A98-49E7-9777-717B0915F3EF}"/>
          </ac:spMkLst>
        </pc:spChg>
        <pc:spChg chg="add mod">
          <ac:chgData name="Ana Kalezic" userId="c1385f6a-7cce-455b-a4ea-34a4475de1b6" providerId="ADAL" clId="{B5139AF6-C9CD-4511-900B-221A4D05C022}" dt="2021-10-15T11:18:41.016" v="1170" actId="14100"/>
          <ac:spMkLst>
            <pc:docMk/>
            <pc:sldMk cId="900136490" sldId="538"/>
            <ac:spMk id="11" creationId="{37743939-8326-4757-BB26-0E77246AF1D5}"/>
          </ac:spMkLst>
        </pc:spChg>
        <pc:picChg chg="add mod">
          <ac:chgData name="Ana Kalezic" userId="c1385f6a-7cce-455b-a4ea-34a4475de1b6" providerId="ADAL" clId="{B5139AF6-C9CD-4511-900B-221A4D05C022}" dt="2021-10-15T11:09:42.603" v="1044"/>
          <ac:picMkLst>
            <pc:docMk/>
            <pc:sldMk cId="900136490" sldId="538"/>
            <ac:picMk id="4" creationId="{162FF579-842E-4BBD-90E7-B976101FE20E}"/>
          </ac:picMkLst>
        </pc:picChg>
        <pc:picChg chg="add mod modCrop">
          <ac:chgData name="Ana Kalezic" userId="c1385f6a-7cce-455b-a4ea-34a4475de1b6" providerId="ADAL" clId="{B5139AF6-C9CD-4511-900B-221A4D05C022}" dt="2021-10-15T12:02:55.042" v="2033" actId="1036"/>
          <ac:picMkLst>
            <pc:docMk/>
            <pc:sldMk cId="900136490" sldId="538"/>
            <ac:picMk id="7" creationId="{6CF77B07-8DEF-4CA7-8305-343BC9DBF0E8}"/>
          </ac:picMkLst>
        </pc:picChg>
        <pc:picChg chg="add mod modCrop">
          <ac:chgData name="Ana Kalezic" userId="c1385f6a-7cce-455b-a4ea-34a4475de1b6" providerId="ADAL" clId="{B5139AF6-C9CD-4511-900B-221A4D05C022}" dt="2021-10-15T11:14:42.518" v="1139" actId="1037"/>
          <ac:picMkLst>
            <pc:docMk/>
            <pc:sldMk cId="900136490" sldId="538"/>
            <ac:picMk id="9" creationId="{9C505ACD-7BD3-4327-9437-7EB2DE38B036}"/>
          </ac:picMkLst>
        </pc:picChg>
      </pc:sldChg>
      <pc:sldChg chg="addSp delSp modSp new mod">
        <pc:chgData name="Ana Kalezic" userId="c1385f6a-7cce-455b-a4ea-34a4475de1b6" providerId="ADAL" clId="{B5139AF6-C9CD-4511-900B-221A4D05C022}" dt="2021-10-15T11:19:55.416" v="1189" actId="1038"/>
        <pc:sldMkLst>
          <pc:docMk/>
          <pc:sldMk cId="913039954" sldId="539"/>
        </pc:sldMkLst>
        <pc:spChg chg="del">
          <ac:chgData name="Ana Kalezic" userId="c1385f6a-7cce-455b-a4ea-34a4475de1b6" providerId="ADAL" clId="{B5139AF6-C9CD-4511-900B-221A4D05C022}" dt="2021-10-15T11:17:07.973" v="1147" actId="21"/>
          <ac:spMkLst>
            <pc:docMk/>
            <pc:sldMk cId="913039954" sldId="539"/>
            <ac:spMk id="2" creationId="{99F50B7B-E106-4137-8FA0-13AFE133305B}"/>
          </ac:spMkLst>
        </pc:spChg>
        <pc:spChg chg="del">
          <ac:chgData name="Ana Kalezic" userId="c1385f6a-7cce-455b-a4ea-34a4475de1b6" providerId="ADAL" clId="{B5139AF6-C9CD-4511-900B-221A4D05C022}" dt="2021-10-15T11:16:50.879" v="1144" actId="21"/>
          <ac:spMkLst>
            <pc:docMk/>
            <pc:sldMk cId="913039954" sldId="539"/>
            <ac:spMk id="3" creationId="{2A341A41-8DB1-45B5-80BB-4AA8D80B3D4F}"/>
          </ac:spMkLst>
        </pc:spChg>
        <pc:spChg chg="add mod">
          <ac:chgData name="Ana Kalezic" userId="c1385f6a-7cce-455b-a4ea-34a4475de1b6" providerId="ADAL" clId="{B5139AF6-C9CD-4511-900B-221A4D05C022}" dt="2021-10-15T11:17:17.011" v="1152" actId="1035"/>
          <ac:spMkLst>
            <pc:docMk/>
            <pc:sldMk cId="913039954" sldId="539"/>
            <ac:spMk id="5" creationId="{1002536F-CB35-46EE-8E0A-41C374CB9448}"/>
          </ac:spMkLst>
        </pc:spChg>
        <pc:spChg chg="add mod">
          <ac:chgData name="Ana Kalezic" userId="c1385f6a-7cce-455b-a4ea-34a4475de1b6" providerId="ADAL" clId="{B5139AF6-C9CD-4511-900B-221A4D05C022}" dt="2021-10-15T11:19:36.297" v="1184" actId="20577"/>
          <ac:spMkLst>
            <pc:docMk/>
            <pc:sldMk cId="913039954" sldId="539"/>
            <ac:spMk id="6" creationId="{2CFB5CB2-C1BE-4259-9F40-FB244EB190E7}"/>
          </ac:spMkLst>
        </pc:spChg>
        <pc:spChg chg="add mod">
          <ac:chgData name="Ana Kalezic" userId="c1385f6a-7cce-455b-a4ea-34a4475de1b6" providerId="ADAL" clId="{B5139AF6-C9CD-4511-900B-221A4D05C022}" dt="2021-10-15T11:19:55.416" v="1189" actId="1038"/>
          <ac:spMkLst>
            <pc:docMk/>
            <pc:sldMk cId="913039954" sldId="539"/>
            <ac:spMk id="10" creationId="{6BC1E12F-0582-4C84-816C-13642FAC3DC6}"/>
          </ac:spMkLst>
        </pc:spChg>
        <pc:spChg chg="add mod">
          <ac:chgData name="Ana Kalezic" userId="c1385f6a-7cce-455b-a4ea-34a4475de1b6" providerId="ADAL" clId="{B5139AF6-C9CD-4511-900B-221A4D05C022}" dt="2021-10-15T11:19:55.416" v="1189" actId="1038"/>
          <ac:spMkLst>
            <pc:docMk/>
            <pc:sldMk cId="913039954" sldId="539"/>
            <ac:spMk id="11" creationId="{BB70366B-E0A3-44CD-85CB-884B26C06C11}"/>
          </ac:spMkLst>
        </pc:spChg>
        <pc:picChg chg="add del mod">
          <ac:chgData name="Ana Kalezic" userId="c1385f6a-7cce-455b-a4ea-34a4475de1b6" providerId="ADAL" clId="{B5139AF6-C9CD-4511-900B-221A4D05C022}" dt="2021-10-15T11:16:48.806" v="1143" actId="21"/>
          <ac:picMkLst>
            <pc:docMk/>
            <pc:sldMk cId="913039954" sldId="539"/>
            <ac:picMk id="4" creationId="{3A7174D2-7734-447A-9CD2-D7D1156D6E50}"/>
          </ac:picMkLst>
        </pc:picChg>
        <pc:picChg chg="add mod">
          <ac:chgData name="Ana Kalezic" userId="c1385f6a-7cce-455b-a4ea-34a4475de1b6" providerId="ADAL" clId="{B5139AF6-C9CD-4511-900B-221A4D05C022}" dt="2021-10-15T11:17:25.247" v="1153"/>
          <ac:picMkLst>
            <pc:docMk/>
            <pc:sldMk cId="913039954" sldId="539"/>
            <ac:picMk id="7" creationId="{2C5BCE88-458B-4F65-BF4C-000E4F9461C1}"/>
          </ac:picMkLst>
        </pc:picChg>
        <pc:picChg chg="add mod modCrop">
          <ac:chgData name="Ana Kalezic" userId="c1385f6a-7cce-455b-a4ea-34a4475de1b6" providerId="ADAL" clId="{B5139AF6-C9CD-4511-900B-221A4D05C022}" dt="2021-10-15T11:19:26.023" v="1178" actId="1076"/>
          <ac:picMkLst>
            <pc:docMk/>
            <pc:sldMk cId="913039954" sldId="539"/>
            <ac:picMk id="9" creationId="{E176A351-1765-425A-84CC-08DD5092BD77}"/>
          </ac:picMkLst>
        </pc:picChg>
      </pc:sldChg>
      <pc:sldChg chg="delSp modSp mod">
        <pc:chgData name="Ana Kalezic" userId="c1385f6a-7cce-455b-a4ea-34a4475de1b6" providerId="ADAL" clId="{B5139AF6-C9CD-4511-900B-221A4D05C022}" dt="2021-10-15T09:16:22.763" v="303" actId="20577"/>
        <pc:sldMkLst>
          <pc:docMk/>
          <pc:sldMk cId="3693139473" sldId="540"/>
        </pc:sldMkLst>
        <pc:spChg chg="mod">
          <ac:chgData name="Ana Kalezic" userId="c1385f6a-7cce-455b-a4ea-34a4475de1b6" providerId="ADAL" clId="{B5139AF6-C9CD-4511-900B-221A4D05C022}" dt="2021-10-15T09:13:43.843" v="203" actId="14100"/>
          <ac:spMkLst>
            <pc:docMk/>
            <pc:sldMk cId="3693139473" sldId="540"/>
            <ac:spMk id="11" creationId="{990C30E9-ED16-4120-BCAD-100ABA598AA3}"/>
          </ac:spMkLst>
        </pc:spChg>
        <pc:spChg chg="mod">
          <ac:chgData name="Ana Kalezic" userId="c1385f6a-7cce-455b-a4ea-34a4475de1b6" providerId="ADAL" clId="{B5139AF6-C9CD-4511-900B-221A4D05C022}" dt="2021-10-15T09:16:22.763" v="303" actId="20577"/>
          <ac:spMkLst>
            <pc:docMk/>
            <pc:sldMk cId="3693139473" sldId="540"/>
            <ac:spMk id="12" creationId="{E7EB09AC-70C6-47BB-B42B-EDDCA2D1D780}"/>
          </ac:spMkLst>
        </pc:spChg>
        <pc:spChg chg="mod">
          <ac:chgData name="Ana Kalezic" userId="c1385f6a-7cce-455b-a4ea-34a4475de1b6" providerId="ADAL" clId="{B5139AF6-C9CD-4511-900B-221A4D05C022}" dt="2021-10-15T09:16:10.034" v="285" actId="20577"/>
          <ac:spMkLst>
            <pc:docMk/>
            <pc:sldMk cId="3693139473" sldId="540"/>
            <ac:spMk id="14" creationId="{BA2FD6B6-8103-49FD-B918-690D92FE1A3B}"/>
          </ac:spMkLst>
        </pc:spChg>
        <pc:picChg chg="mod">
          <ac:chgData name="Ana Kalezic" userId="c1385f6a-7cce-455b-a4ea-34a4475de1b6" providerId="ADAL" clId="{B5139AF6-C9CD-4511-900B-221A4D05C022}" dt="2021-10-15T09:14:19.666" v="220" actId="1035"/>
          <ac:picMkLst>
            <pc:docMk/>
            <pc:sldMk cId="3693139473" sldId="540"/>
            <ac:picMk id="5" creationId="{0E2C1AE9-9642-4061-9C26-A8AE4135C801}"/>
          </ac:picMkLst>
        </pc:picChg>
        <pc:picChg chg="mod">
          <ac:chgData name="Ana Kalezic" userId="c1385f6a-7cce-455b-a4ea-34a4475de1b6" providerId="ADAL" clId="{B5139AF6-C9CD-4511-900B-221A4D05C022}" dt="2021-10-15T09:14:10.227" v="217" actId="1036"/>
          <ac:picMkLst>
            <pc:docMk/>
            <pc:sldMk cId="3693139473" sldId="540"/>
            <ac:picMk id="8" creationId="{56809352-5706-403F-985A-4B425B28A427}"/>
          </ac:picMkLst>
        </pc:picChg>
        <pc:picChg chg="del">
          <ac:chgData name="Ana Kalezic" userId="c1385f6a-7cce-455b-a4ea-34a4475de1b6" providerId="ADAL" clId="{B5139AF6-C9CD-4511-900B-221A4D05C022}" dt="2021-10-15T09:13:58.743" v="213" actId="21"/>
          <ac:picMkLst>
            <pc:docMk/>
            <pc:sldMk cId="3693139473" sldId="540"/>
            <ac:picMk id="10" creationId="{00224F38-4C05-4F35-ADCD-48C70277DE25}"/>
          </ac:picMkLst>
        </pc:picChg>
      </pc:sldChg>
      <pc:sldChg chg="addSp delSp modSp new mod">
        <pc:chgData name="Ana Kalezic" userId="c1385f6a-7cce-455b-a4ea-34a4475de1b6" providerId="ADAL" clId="{B5139AF6-C9CD-4511-900B-221A4D05C022}" dt="2021-10-15T13:20:09.204" v="2584" actId="1076"/>
        <pc:sldMkLst>
          <pc:docMk/>
          <pc:sldMk cId="4014471962" sldId="541"/>
        </pc:sldMkLst>
        <pc:spChg chg="mod">
          <ac:chgData name="Ana Kalezic" userId="c1385f6a-7cce-455b-a4ea-34a4475de1b6" providerId="ADAL" clId="{B5139AF6-C9CD-4511-900B-221A4D05C022}" dt="2021-10-15T11:32:09.473" v="1397" actId="20577"/>
          <ac:spMkLst>
            <pc:docMk/>
            <pc:sldMk cId="4014471962" sldId="541"/>
            <ac:spMk id="2" creationId="{038C9555-AE1B-46F4-A226-EBAFE89572DB}"/>
          </ac:spMkLst>
        </pc:spChg>
        <pc:spChg chg="del">
          <ac:chgData name="Ana Kalezic" userId="c1385f6a-7cce-455b-a4ea-34a4475de1b6" providerId="ADAL" clId="{B5139AF6-C9CD-4511-900B-221A4D05C022}" dt="2021-10-15T11:32:05.822" v="1390" actId="21"/>
          <ac:spMkLst>
            <pc:docMk/>
            <pc:sldMk cId="4014471962" sldId="541"/>
            <ac:spMk id="3" creationId="{CCD9C464-9B5F-4A59-92E4-503F29205205}"/>
          </ac:spMkLst>
        </pc:spChg>
        <pc:spChg chg="add mod">
          <ac:chgData name="Ana Kalezic" userId="c1385f6a-7cce-455b-a4ea-34a4475de1b6" providerId="ADAL" clId="{B5139AF6-C9CD-4511-900B-221A4D05C022}" dt="2021-10-15T11:32:47.310" v="1455" actId="20577"/>
          <ac:spMkLst>
            <pc:docMk/>
            <pc:sldMk cId="4014471962" sldId="541"/>
            <ac:spMk id="4" creationId="{35828F0E-B097-4021-84CA-2A4F769146A5}"/>
          </ac:spMkLst>
        </pc:spChg>
        <pc:spChg chg="add mod">
          <ac:chgData name="Ana Kalezic" userId="c1385f6a-7cce-455b-a4ea-34a4475de1b6" providerId="ADAL" clId="{B5139AF6-C9CD-4511-900B-221A4D05C022}" dt="2021-10-15T11:39:41.801" v="1520" actId="14100"/>
          <ac:spMkLst>
            <pc:docMk/>
            <pc:sldMk cId="4014471962" sldId="541"/>
            <ac:spMk id="12" creationId="{4CDDB8F5-2497-4E5D-88AC-49251B715357}"/>
          </ac:spMkLst>
        </pc:spChg>
        <pc:spChg chg="add mod">
          <ac:chgData name="Ana Kalezic" userId="c1385f6a-7cce-455b-a4ea-34a4475de1b6" providerId="ADAL" clId="{B5139AF6-C9CD-4511-900B-221A4D05C022}" dt="2021-10-15T12:31:29.624" v="2459" actId="20577"/>
          <ac:spMkLst>
            <pc:docMk/>
            <pc:sldMk cId="4014471962" sldId="541"/>
            <ac:spMk id="13" creationId="{909D3CF8-387A-4946-BC4A-A56EB5F21AD9}"/>
          </ac:spMkLst>
        </pc:spChg>
        <pc:spChg chg="add del mod">
          <ac:chgData name="Ana Kalezic" userId="c1385f6a-7cce-455b-a4ea-34a4475de1b6" providerId="ADAL" clId="{B5139AF6-C9CD-4511-900B-221A4D05C022}" dt="2021-10-15T13:19:36.188" v="2574" actId="21"/>
          <ac:spMkLst>
            <pc:docMk/>
            <pc:sldMk cId="4014471962" sldId="541"/>
            <ac:spMk id="15" creationId="{F09E08AA-71FD-4545-BCEB-8151228C85E4}"/>
          </ac:spMkLst>
        </pc:spChg>
        <pc:picChg chg="add del mod modCrop">
          <ac:chgData name="Ana Kalezic" userId="c1385f6a-7cce-455b-a4ea-34a4475de1b6" providerId="ADAL" clId="{B5139AF6-C9CD-4511-900B-221A4D05C022}" dt="2021-10-15T13:19:42.495" v="2576" actId="21"/>
          <ac:picMkLst>
            <pc:docMk/>
            <pc:sldMk cId="4014471962" sldId="541"/>
            <ac:picMk id="6" creationId="{84FF5F5E-DD3B-4B6C-8DF8-296C6F560655}"/>
          </ac:picMkLst>
        </pc:picChg>
        <pc:picChg chg="add del mod modCrop">
          <ac:chgData name="Ana Kalezic" userId="c1385f6a-7cce-455b-a4ea-34a4475de1b6" providerId="ADAL" clId="{B5139AF6-C9CD-4511-900B-221A4D05C022}" dt="2021-10-15T13:19:47.998" v="2578" actId="21"/>
          <ac:picMkLst>
            <pc:docMk/>
            <pc:sldMk cId="4014471962" sldId="541"/>
            <ac:picMk id="8" creationId="{C461DE1B-7ABA-4D24-8D9B-4302F051C6FF}"/>
          </ac:picMkLst>
        </pc:picChg>
        <pc:picChg chg="add del mod modCrop">
          <ac:chgData name="Ana Kalezic" userId="c1385f6a-7cce-455b-a4ea-34a4475de1b6" providerId="ADAL" clId="{B5139AF6-C9CD-4511-900B-221A4D05C022}" dt="2021-10-15T13:19:41.054" v="2575" actId="21"/>
          <ac:picMkLst>
            <pc:docMk/>
            <pc:sldMk cId="4014471962" sldId="541"/>
            <ac:picMk id="10" creationId="{5DBDD03C-DB68-4B95-9F30-2E2F1782EAA2}"/>
          </ac:picMkLst>
        </pc:picChg>
        <pc:picChg chg="add del mod modCrop">
          <ac:chgData name="Ana Kalezic" userId="c1385f6a-7cce-455b-a4ea-34a4475de1b6" providerId="ADAL" clId="{B5139AF6-C9CD-4511-900B-221A4D05C022}" dt="2021-10-15T13:19:51.227" v="2580" actId="21"/>
          <ac:picMkLst>
            <pc:docMk/>
            <pc:sldMk cId="4014471962" sldId="541"/>
            <ac:picMk id="11" creationId="{FAEB1FC6-B688-4708-90FC-F17270209E2C}"/>
          </ac:picMkLst>
        </pc:picChg>
        <pc:picChg chg="add mod">
          <ac:chgData name="Ana Kalezic" userId="c1385f6a-7cce-455b-a4ea-34a4475de1b6" providerId="ADAL" clId="{B5139AF6-C9CD-4511-900B-221A4D05C022}" dt="2021-10-15T11:40:54.777" v="1544"/>
          <ac:picMkLst>
            <pc:docMk/>
            <pc:sldMk cId="4014471962" sldId="541"/>
            <ac:picMk id="14" creationId="{C899EFD1-FD84-49BA-A345-C083D2F41C8E}"/>
          </ac:picMkLst>
        </pc:picChg>
        <pc:picChg chg="add mod">
          <ac:chgData name="Ana Kalezic" userId="c1385f6a-7cce-455b-a4ea-34a4475de1b6" providerId="ADAL" clId="{B5139AF6-C9CD-4511-900B-221A4D05C022}" dt="2021-10-15T13:19:54.739" v="2581" actId="1076"/>
          <ac:picMkLst>
            <pc:docMk/>
            <pc:sldMk cId="4014471962" sldId="541"/>
            <ac:picMk id="16" creationId="{038FF04B-BC1C-47B6-B92D-9ECFA8E0FA52}"/>
          </ac:picMkLst>
        </pc:picChg>
        <pc:picChg chg="add mod">
          <ac:chgData name="Ana Kalezic" userId="c1385f6a-7cce-455b-a4ea-34a4475de1b6" providerId="ADAL" clId="{B5139AF6-C9CD-4511-900B-221A4D05C022}" dt="2021-10-15T13:20:09.204" v="2584" actId="1076"/>
          <ac:picMkLst>
            <pc:docMk/>
            <pc:sldMk cId="4014471962" sldId="541"/>
            <ac:picMk id="17" creationId="{304643B0-AE76-4A5F-8940-775E5F04B261}"/>
          </ac:picMkLst>
        </pc:picChg>
      </pc:sldChg>
      <pc:sldChg chg="addSp delSp modSp new mod">
        <pc:chgData name="Ana Kalezic" userId="c1385f6a-7cce-455b-a4ea-34a4475de1b6" providerId="ADAL" clId="{B5139AF6-C9CD-4511-900B-221A4D05C022}" dt="2021-10-15T11:49:48.859" v="1741" actId="1076"/>
        <pc:sldMkLst>
          <pc:docMk/>
          <pc:sldMk cId="2152862300" sldId="542"/>
        </pc:sldMkLst>
        <pc:spChg chg="mod">
          <ac:chgData name="Ana Kalezic" userId="c1385f6a-7cce-455b-a4ea-34a4475de1b6" providerId="ADAL" clId="{B5139AF6-C9CD-4511-900B-221A4D05C022}" dt="2021-10-15T11:46:03.050" v="1598" actId="20577"/>
          <ac:spMkLst>
            <pc:docMk/>
            <pc:sldMk cId="2152862300" sldId="542"/>
            <ac:spMk id="2" creationId="{A41E558C-AC5E-4B95-AAC2-DC9877ED6465}"/>
          </ac:spMkLst>
        </pc:spChg>
        <pc:spChg chg="del">
          <ac:chgData name="Ana Kalezic" userId="c1385f6a-7cce-455b-a4ea-34a4475de1b6" providerId="ADAL" clId="{B5139AF6-C9CD-4511-900B-221A4D05C022}" dt="2021-10-15T11:45:44.371" v="1588" actId="21"/>
          <ac:spMkLst>
            <pc:docMk/>
            <pc:sldMk cId="2152862300" sldId="542"/>
            <ac:spMk id="3" creationId="{DC04C122-93FB-455E-B815-45E728C4822C}"/>
          </ac:spMkLst>
        </pc:spChg>
        <pc:spChg chg="add mod">
          <ac:chgData name="Ana Kalezic" userId="c1385f6a-7cce-455b-a4ea-34a4475de1b6" providerId="ADAL" clId="{B5139AF6-C9CD-4511-900B-221A4D05C022}" dt="2021-10-15T11:47:05.337" v="1681" actId="20577"/>
          <ac:spMkLst>
            <pc:docMk/>
            <pc:sldMk cId="2152862300" sldId="542"/>
            <ac:spMk id="5" creationId="{3E24B13C-3EB9-45BD-AF13-13B7CA560195}"/>
          </ac:spMkLst>
        </pc:spChg>
        <pc:spChg chg="add mod">
          <ac:chgData name="Ana Kalezic" userId="c1385f6a-7cce-455b-a4ea-34a4475de1b6" providerId="ADAL" clId="{B5139AF6-C9CD-4511-900B-221A4D05C022}" dt="2021-10-15T11:47:36.989" v="1682"/>
          <ac:spMkLst>
            <pc:docMk/>
            <pc:sldMk cId="2152862300" sldId="542"/>
            <ac:spMk id="6" creationId="{D18DA2B0-B93B-435A-B559-D7EC614436D1}"/>
          </ac:spMkLst>
        </pc:spChg>
        <pc:spChg chg="add mod">
          <ac:chgData name="Ana Kalezic" userId="c1385f6a-7cce-455b-a4ea-34a4475de1b6" providerId="ADAL" clId="{B5139AF6-C9CD-4511-900B-221A4D05C022}" dt="2021-10-15T11:49:48.859" v="1741" actId="1076"/>
          <ac:spMkLst>
            <pc:docMk/>
            <pc:sldMk cId="2152862300" sldId="542"/>
            <ac:spMk id="11" creationId="{A732BFA5-B837-4498-97D1-DB9560A867A1}"/>
          </ac:spMkLst>
        </pc:spChg>
        <pc:picChg chg="add mod">
          <ac:chgData name="Ana Kalezic" userId="c1385f6a-7cce-455b-a4ea-34a4475de1b6" providerId="ADAL" clId="{B5139AF6-C9CD-4511-900B-221A4D05C022}" dt="2021-10-15T11:45:56.962" v="1589"/>
          <ac:picMkLst>
            <pc:docMk/>
            <pc:sldMk cId="2152862300" sldId="542"/>
            <ac:picMk id="4" creationId="{985483F9-1391-45A1-8835-9D44DC7C8F58}"/>
          </ac:picMkLst>
        </pc:picChg>
        <pc:picChg chg="add mod">
          <ac:chgData name="Ana Kalezic" userId="c1385f6a-7cce-455b-a4ea-34a4475de1b6" providerId="ADAL" clId="{B5139AF6-C9CD-4511-900B-221A4D05C022}" dt="2021-10-15T11:47:56.165" v="1685" actId="1076"/>
          <ac:picMkLst>
            <pc:docMk/>
            <pc:sldMk cId="2152862300" sldId="542"/>
            <ac:picMk id="7" creationId="{DBDE312C-DF83-4CAC-BC12-342A72D0818D}"/>
          </ac:picMkLst>
        </pc:picChg>
        <pc:picChg chg="add mod">
          <ac:chgData name="Ana Kalezic" userId="c1385f6a-7cce-455b-a4ea-34a4475de1b6" providerId="ADAL" clId="{B5139AF6-C9CD-4511-900B-221A4D05C022}" dt="2021-10-15T11:47:46.293" v="1683" actId="1076"/>
          <ac:picMkLst>
            <pc:docMk/>
            <pc:sldMk cId="2152862300" sldId="542"/>
            <ac:picMk id="8" creationId="{17D81738-09A0-4E35-9947-8D9F51E3F861}"/>
          </ac:picMkLst>
        </pc:picChg>
        <pc:picChg chg="add mod">
          <ac:chgData name="Ana Kalezic" userId="c1385f6a-7cce-455b-a4ea-34a4475de1b6" providerId="ADAL" clId="{B5139AF6-C9CD-4511-900B-221A4D05C022}" dt="2021-10-15T11:47:50.657" v="1684" actId="1076"/>
          <ac:picMkLst>
            <pc:docMk/>
            <pc:sldMk cId="2152862300" sldId="542"/>
            <ac:picMk id="9" creationId="{11647AD2-DF66-4853-A695-B3E6DA78308C}"/>
          </ac:picMkLst>
        </pc:picChg>
        <pc:picChg chg="add mod">
          <ac:chgData name="Ana Kalezic" userId="c1385f6a-7cce-455b-a4ea-34a4475de1b6" providerId="ADAL" clId="{B5139AF6-C9CD-4511-900B-221A4D05C022}" dt="2021-10-15T11:47:36.989" v="1682"/>
          <ac:picMkLst>
            <pc:docMk/>
            <pc:sldMk cId="2152862300" sldId="542"/>
            <ac:picMk id="10" creationId="{C046CAD5-B31F-48C5-A18C-AD5A963C2589}"/>
          </ac:picMkLst>
        </pc:picChg>
      </pc:sldChg>
      <pc:sldChg chg="addSp delSp modSp new mod ord">
        <pc:chgData name="Ana Kalezic" userId="c1385f6a-7cce-455b-a4ea-34a4475de1b6" providerId="ADAL" clId="{B5139AF6-C9CD-4511-900B-221A4D05C022}" dt="2021-10-15T11:33:05.031" v="1459" actId="1076"/>
        <pc:sldMkLst>
          <pc:docMk/>
          <pc:sldMk cId="3561064609" sldId="543"/>
        </pc:sldMkLst>
        <pc:spChg chg="mod">
          <ac:chgData name="Ana Kalezic" userId="c1385f6a-7cce-455b-a4ea-34a4475de1b6" providerId="ADAL" clId="{B5139AF6-C9CD-4511-900B-221A4D05C022}" dt="2021-10-15T11:22:51.053" v="1214" actId="20577"/>
          <ac:spMkLst>
            <pc:docMk/>
            <pc:sldMk cId="3561064609" sldId="543"/>
            <ac:spMk id="2" creationId="{F3B93DB7-7EBB-47F7-A8BA-C78BAFDBCA96}"/>
          </ac:spMkLst>
        </pc:spChg>
        <pc:spChg chg="del">
          <ac:chgData name="Ana Kalezic" userId="c1385f6a-7cce-455b-a4ea-34a4475de1b6" providerId="ADAL" clId="{B5139AF6-C9CD-4511-900B-221A4D05C022}" dt="2021-10-15T11:22:41.177" v="1197" actId="21"/>
          <ac:spMkLst>
            <pc:docMk/>
            <pc:sldMk cId="3561064609" sldId="543"/>
            <ac:spMk id="3" creationId="{4E7B0B83-8C46-4CD6-B9AE-7216664BCCC4}"/>
          </ac:spMkLst>
        </pc:spChg>
        <pc:spChg chg="add mod">
          <ac:chgData name="Ana Kalezic" userId="c1385f6a-7cce-455b-a4ea-34a4475de1b6" providerId="ADAL" clId="{B5139AF6-C9CD-4511-900B-221A4D05C022}" dt="2021-10-15T11:29:18.326" v="1277" actId="14100"/>
          <ac:spMkLst>
            <pc:docMk/>
            <pc:sldMk cId="3561064609" sldId="543"/>
            <ac:spMk id="11" creationId="{6B3F8B6F-36BC-4B85-B94F-20EF479A1345}"/>
          </ac:spMkLst>
        </pc:spChg>
        <pc:spChg chg="add mod">
          <ac:chgData name="Ana Kalezic" userId="c1385f6a-7cce-455b-a4ea-34a4475de1b6" providerId="ADAL" clId="{B5139AF6-C9CD-4511-900B-221A4D05C022}" dt="2021-10-15T11:29:12.790" v="1276" actId="1076"/>
          <ac:spMkLst>
            <pc:docMk/>
            <pc:sldMk cId="3561064609" sldId="543"/>
            <ac:spMk id="12" creationId="{2DB0D51F-BECE-4C2E-8D91-F66C4FCD3BC9}"/>
          </ac:spMkLst>
        </pc:spChg>
        <pc:spChg chg="add mod">
          <ac:chgData name="Ana Kalezic" userId="c1385f6a-7cce-455b-a4ea-34a4475de1b6" providerId="ADAL" clId="{B5139AF6-C9CD-4511-900B-221A4D05C022}" dt="2021-10-15T11:31:08.594" v="1389" actId="1036"/>
          <ac:spMkLst>
            <pc:docMk/>
            <pc:sldMk cId="3561064609" sldId="543"/>
            <ac:spMk id="13" creationId="{AC0A1728-822D-470B-B24B-5BA8BB169E67}"/>
          </ac:spMkLst>
        </pc:spChg>
        <pc:picChg chg="add mod ord modCrop">
          <ac:chgData name="Ana Kalezic" userId="c1385f6a-7cce-455b-a4ea-34a4475de1b6" providerId="ADAL" clId="{B5139AF6-C9CD-4511-900B-221A4D05C022}" dt="2021-10-15T11:28:05.311" v="1268" actId="1076"/>
          <ac:picMkLst>
            <pc:docMk/>
            <pc:sldMk cId="3561064609" sldId="543"/>
            <ac:picMk id="5" creationId="{BE1756E6-C3BB-40C6-8F43-9806150BB01A}"/>
          </ac:picMkLst>
        </pc:picChg>
        <pc:picChg chg="add mod modCrop">
          <ac:chgData name="Ana Kalezic" userId="c1385f6a-7cce-455b-a4ea-34a4475de1b6" providerId="ADAL" clId="{B5139AF6-C9CD-4511-900B-221A4D05C022}" dt="2021-10-15T11:33:05.031" v="1459" actId="1076"/>
          <ac:picMkLst>
            <pc:docMk/>
            <pc:sldMk cId="3561064609" sldId="543"/>
            <ac:picMk id="7" creationId="{21AB3F0A-F030-4E14-843C-1D9403F12BBF}"/>
          </ac:picMkLst>
        </pc:picChg>
        <pc:picChg chg="add mod ord modCrop">
          <ac:chgData name="Ana Kalezic" userId="c1385f6a-7cce-455b-a4ea-34a4475de1b6" providerId="ADAL" clId="{B5139AF6-C9CD-4511-900B-221A4D05C022}" dt="2021-10-15T11:32:56.998" v="1457" actId="1076"/>
          <ac:picMkLst>
            <pc:docMk/>
            <pc:sldMk cId="3561064609" sldId="543"/>
            <ac:picMk id="9" creationId="{232CA241-2597-4187-B469-BFB99835F701}"/>
          </ac:picMkLst>
        </pc:picChg>
        <pc:picChg chg="add mod">
          <ac:chgData name="Ana Kalezic" userId="c1385f6a-7cce-455b-a4ea-34a4475de1b6" providerId="ADAL" clId="{B5139AF6-C9CD-4511-900B-221A4D05C022}" dt="2021-10-15T11:28:20.905" v="1269"/>
          <ac:picMkLst>
            <pc:docMk/>
            <pc:sldMk cId="3561064609" sldId="543"/>
            <ac:picMk id="10" creationId="{7E34A598-4F38-4A0B-921C-E7030EF94498}"/>
          </ac:picMkLst>
        </pc:picChg>
      </pc:sldChg>
      <pc:sldChg chg="addSp delSp modSp new mod">
        <pc:chgData name="Ana Kalezic" userId="c1385f6a-7cce-455b-a4ea-34a4475de1b6" providerId="ADAL" clId="{B5139AF6-C9CD-4511-900B-221A4D05C022}" dt="2021-10-15T13:21:15.509" v="2585" actId="20577"/>
        <pc:sldMkLst>
          <pc:docMk/>
          <pc:sldMk cId="3410366615" sldId="544"/>
        </pc:sldMkLst>
        <pc:spChg chg="mod">
          <ac:chgData name="Ana Kalezic" userId="c1385f6a-7cce-455b-a4ea-34a4475de1b6" providerId="ADAL" clId="{B5139AF6-C9CD-4511-900B-221A4D05C022}" dt="2021-10-15T11:50:29.888" v="1750" actId="20577"/>
          <ac:spMkLst>
            <pc:docMk/>
            <pc:sldMk cId="3410366615" sldId="544"/>
            <ac:spMk id="2" creationId="{F0D83232-A9C7-41B4-A7A6-A00D827F0EC8}"/>
          </ac:spMkLst>
        </pc:spChg>
        <pc:spChg chg="del">
          <ac:chgData name="Ana Kalezic" userId="c1385f6a-7cce-455b-a4ea-34a4475de1b6" providerId="ADAL" clId="{B5139AF6-C9CD-4511-900B-221A4D05C022}" dt="2021-10-15T11:51:30.541" v="1807" actId="21"/>
          <ac:spMkLst>
            <pc:docMk/>
            <pc:sldMk cId="3410366615" sldId="544"/>
            <ac:spMk id="3" creationId="{80C1AF68-0DDE-475E-99E9-0C72192911FC}"/>
          </ac:spMkLst>
        </pc:spChg>
        <pc:spChg chg="add mod">
          <ac:chgData name="Ana Kalezic" userId="c1385f6a-7cce-455b-a4ea-34a4475de1b6" providerId="ADAL" clId="{B5139AF6-C9CD-4511-900B-221A4D05C022}" dt="2021-10-15T11:51:10.294" v="1805" actId="20577"/>
          <ac:spMkLst>
            <pc:docMk/>
            <pc:sldMk cId="3410366615" sldId="544"/>
            <ac:spMk id="5" creationId="{977C8F8D-749D-4CC4-8A99-413CA2116A92}"/>
          </ac:spMkLst>
        </pc:spChg>
        <pc:spChg chg="add mod">
          <ac:chgData name="Ana Kalezic" userId="c1385f6a-7cce-455b-a4ea-34a4475de1b6" providerId="ADAL" clId="{B5139AF6-C9CD-4511-900B-221A4D05C022}" dt="2021-10-15T11:53:09.793" v="1841" actId="1076"/>
          <ac:spMkLst>
            <pc:docMk/>
            <pc:sldMk cId="3410366615" sldId="544"/>
            <ac:spMk id="8" creationId="{D2444E78-1725-4F57-86E6-DA2BDBF2DC76}"/>
          </ac:spMkLst>
        </pc:spChg>
        <pc:spChg chg="add mod">
          <ac:chgData name="Ana Kalezic" userId="c1385f6a-7cce-455b-a4ea-34a4475de1b6" providerId="ADAL" clId="{B5139AF6-C9CD-4511-900B-221A4D05C022}" dt="2021-10-15T13:21:15.509" v="2585" actId="20577"/>
          <ac:spMkLst>
            <pc:docMk/>
            <pc:sldMk cId="3410366615" sldId="544"/>
            <ac:spMk id="9" creationId="{A75034BB-71C7-4708-9D22-59E8AC3DBA8D}"/>
          </ac:spMkLst>
        </pc:spChg>
        <pc:picChg chg="add mod">
          <ac:chgData name="Ana Kalezic" userId="c1385f6a-7cce-455b-a4ea-34a4475de1b6" providerId="ADAL" clId="{B5139AF6-C9CD-4511-900B-221A4D05C022}" dt="2021-10-15T11:50:22.757" v="1743"/>
          <ac:picMkLst>
            <pc:docMk/>
            <pc:sldMk cId="3410366615" sldId="544"/>
            <ac:picMk id="4" creationId="{E8E0DF3B-AD8C-4614-BD49-0F97C916500B}"/>
          </ac:picMkLst>
        </pc:picChg>
        <pc:picChg chg="add mod modCrop">
          <ac:chgData name="Ana Kalezic" userId="c1385f6a-7cce-455b-a4ea-34a4475de1b6" providerId="ADAL" clId="{B5139AF6-C9CD-4511-900B-221A4D05C022}" dt="2021-10-15T11:54:49.943" v="1899" actId="1076"/>
          <ac:picMkLst>
            <pc:docMk/>
            <pc:sldMk cId="3410366615" sldId="544"/>
            <ac:picMk id="6" creationId="{D23D3959-CEC0-4F7B-A098-3B591A87D21B}"/>
          </ac:picMkLst>
        </pc:picChg>
        <pc:picChg chg="add mod modCrop">
          <ac:chgData name="Ana Kalezic" userId="c1385f6a-7cce-455b-a4ea-34a4475de1b6" providerId="ADAL" clId="{B5139AF6-C9CD-4511-900B-221A4D05C022}" dt="2021-10-15T11:54:47.904" v="1898" actId="1076"/>
          <ac:picMkLst>
            <pc:docMk/>
            <pc:sldMk cId="3410366615" sldId="544"/>
            <ac:picMk id="7" creationId="{C59341AB-FFDB-4B5B-926A-E7803D99023D}"/>
          </ac:picMkLst>
        </pc:picChg>
      </pc:sldChg>
      <pc:sldChg chg="addSp delSp modSp new mod">
        <pc:chgData name="Ana Kalezic" userId="c1385f6a-7cce-455b-a4ea-34a4475de1b6" providerId="ADAL" clId="{B5139AF6-C9CD-4511-900B-221A4D05C022}" dt="2021-10-15T12:02:20.521" v="2032" actId="1076"/>
        <pc:sldMkLst>
          <pc:docMk/>
          <pc:sldMk cId="2162921949" sldId="545"/>
        </pc:sldMkLst>
        <pc:spChg chg="mod">
          <ac:chgData name="Ana Kalezic" userId="c1385f6a-7cce-455b-a4ea-34a4475de1b6" providerId="ADAL" clId="{B5139AF6-C9CD-4511-900B-221A4D05C022}" dt="2021-10-15T11:56:49.976" v="1930" actId="20577"/>
          <ac:spMkLst>
            <pc:docMk/>
            <pc:sldMk cId="2162921949" sldId="545"/>
            <ac:spMk id="2" creationId="{370EC47F-8A60-4D62-B838-BAB929AEF79C}"/>
          </ac:spMkLst>
        </pc:spChg>
        <pc:spChg chg="del">
          <ac:chgData name="Ana Kalezic" userId="c1385f6a-7cce-455b-a4ea-34a4475de1b6" providerId="ADAL" clId="{B5139AF6-C9CD-4511-900B-221A4D05C022}" dt="2021-10-15T11:56:54.308" v="1931" actId="21"/>
          <ac:spMkLst>
            <pc:docMk/>
            <pc:sldMk cId="2162921949" sldId="545"/>
            <ac:spMk id="3" creationId="{4FBC9264-C6EF-4DBB-8555-171D05AE1DD2}"/>
          </ac:spMkLst>
        </pc:spChg>
        <pc:spChg chg="add mod">
          <ac:chgData name="Ana Kalezic" userId="c1385f6a-7cce-455b-a4ea-34a4475de1b6" providerId="ADAL" clId="{B5139AF6-C9CD-4511-900B-221A4D05C022}" dt="2021-10-15T11:59:27.832" v="2008" actId="20577"/>
          <ac:spMkLst>
            <pc:docMk/>
            <pc:sldMk cId="2162921949" sldId="545"/>
            <ac:spMk id="4" creationId="{0229F30B-71B5-4CAA-BDC4-4312C86FA213}"/>
          </ac:spMkLst>
        </pc:spChg>
        <pc:spChg chg="add mod">
          <ac:chgData name="Ana Kalezic" userId="c1385f6a-7cce-455b-a4ea-34a4475de1b6" providerId="ADAL" clId="{B5139AF6-C9CD-4511-900B-221A4D05C022}" dt="2021-10-15T12:02:09.224" v="2030" actId="14100"/>
          <ac:spMkLst>
            <pc:docMk/>
            <pc:sldMk cId="2162921949" sldId="545"/>
            <ac:spMk id="6" creationId="{C555FFFF-0530-4C52-908E-592793BE37F6}"/>
          </ac:spMkLst>
        </pc:spChg>
        <pc:spChg chg="add del mod">
          <ac:chgData name="Ana Kalezic" userId="c1385f6a-7cce-455b-a4ea-34a4475de1b6" providerId="ADAL" clId="{B5139AF6-C9CD-4511-900B-221A4D05C022}" dt="2021-10-15T11:58:09.039" v="1936" actId="21"/>
          <ac:spMkLst>
            <pc:docMk/>
            <pc:sldMk cId="2162921949" sldId="545"/>
            <ac:spMk id="7" creationId="{6DC199B4-771A-4F98-B677-36186C740C28}"/>
          </ac:spMkLst>
        </pc:spChg>
        <pc:spChg chg="add mod">
          <ac:chgData name="Ana Kalezic" userId="c1385f6a-7cce-455b-a4ea-34a4475de1b6" providerId="ADAL" clId="{B5139AF6-C9CD-4511-900B-221A4D05C022}" dt="2021-10-15T12:01:50.661" v="2029" actId="20577"/>
          <ac:spMkLst>
            <pc:docMk/>
            <pc:sldMk cId="2162921949" sldId="545"/>
            <ac:spMk id="9" creationId="{DAF6C439-0770-40FD-8A8E-137B7CCACDC9}"/>
          </ac:spMkLst>
        </pc:spChg>
        <pc:picChg chg="add mod">
          <ac:chgData name="Ana Kalezic" userId="c1385f6a-7cce-455b-a4ea-34a4475de1b6" providerId="ADAL" clId="{B5139AF6-C9CD-4511-900B-221A4D05C022}" dt="2021-10-15T11:57:08.919" v="1933"/>
          <ac:picMkLst>
            <pc:docMk/>
            <pc:sldMk cId="2162921949" sldId="545"/>
            <ac:picMk id="5" creationId="{43C49D26-133C-4D82-AD68-F0E03FD4F6BA}"/>
          </ac:picMkLst>
        </pc:picChg>
        <pc:picChg chg="add mod modCrop">
          <ac:chgData name="Ana Kalezic" userId="c1385f6a-7cce-455b-a4ea-34a4475de1b6" providerId="ADAL" clId="{B5139AF6-C9CD-4511-900B-221A4D05C022}" dt="2021-10-15T12:02:20.521" v="2032" actId="1076"/>
          <ac:picMkLst>
            <pc:docMk/>
            <pc:sldMk cId="2162921949" sldId="545"/>
            <ac:picMk id="8" creationId="{E0143C66-FC44-448B-9989-07DF724FD91D}"/>
          </ac:picMkLst>
        </pc:picChg>
      </pc:sldChg>
      <pc:sldChg chg="addSp delSp modSp new mod">
        <pc:chgData name="Ana Kalezic" userId="c1385f6a-7cce-455b-a4ea-34a4475de1b6" providerId="ADAL" clId="{B5139AF6-C9CD-4511-900B-221A4D05C022}" dt="2021-10-15T13:03:22.964" v="2557" actId="20577"/>
        <pc:sldMkLst>
          <pc:docMk/>
          <pc:sldMk cId="2339805583" sldId="546"/>
        </pc:sldMkLst>
        <pc:spChg chg="mod">
          <ac:chgData name="Ana Kalezic" userId="c1385f6a-7cce-455b-a4ea-34a4475de1b6" providerId="ADAL" clId="{B5139AF6-C9CD-4511-900B-221A4D05C022}" dt="2021-10-15T13:02:00.197" v="2505" actId="20577"/>
          <ac:spMkLst>
            <pc:docMk/>
            <pc:sldMk cId="2339805583" sldId="546"/>
            <ac:spMk id="2" creationId="{F73DF423-4F52-4236-95A9-382C617977C4}"/>
          </ac:spMkLst>
        </pc:spChg>
        <pc:spChg chg="del">
          <ac:chgData name="Ana Kalezic" userId="c1385f6a-7cce-455b-a4ea-34a4475de1b6" providerId="ADAL" clId="{B5139AF6-C9CD-4511-900B-221A4D05C022}" dt="2021-10-15T12:59:36.682" v="2467" actId="21"/>
          <ac:spMkLst>
            <pc:docMk/>
            <pc:sldMk cId="2339805583" sldId="546"/>
            <ac:spMk id="3" creationId="{51A7D0CC-B4E3-434D-9614-D0D7B6C6F95F}"/>
          </ac:spMkLst>
        </pc:spChg>
        <pc:spChg chg="add del mod">
          <ac:chgData name="Ana Kalezic" userId="c1385f6a-7cce-455b-a4ea-34a4475de1b6" providerId="ADAL" clId="{B5139AF6-C9CD-4511-900B-221A4D05C022}" dt="2021-10-15T12:59:40.614" v="2469" actId="21"/>
          <ac:spMkLst>
            <pc:docMk/>
            <pc:sldMk cId="2339805583" sldId="546"/>
            <ac:spMk id="4" creationId="{71FD63F0-1824-44EF-B19A-6A6629351C3B}"/>
          </ac:spMkLst>
        </pc:spChg>
        <pc:spChg chg="add mod">
          <ac:chgData name="Ana Kalezic" userId="c1385f6a-7cce-455b-a4ea-34a4475de1b6" providerId="ADAL" clId="{B5139AF6-C9CD-4511-900B-221A4D05C022}" dt="2021-10-15T13:01:51.800" v="2498" actId="14100"/>
          <ac:spMkLst>
            <pc:docMk/>
            <pc:sldMk cId="2339805583" sldId="546"/>
            <ac:spMk id="9" creationId="{0A495F6B-3CC8-4EEE-97D6-F746AA4B142E}"/>
          </ac:spMkLst>
        </pc:spChg>
        <pc:spChg chg="add mod">
          <ac:chgData name="Ana Kalezic" userId="c1385f6a-7cce-455b-a4ea-34a4475de1b6" providerId="ADAL" clId="{B5139AF6-C9CD-4511-900B-221A4D05C022}" dt="2021-10-15T13:01:25.237" v="2494" actId="14100"/>
          <ac:spMkLst>
            <pc:docMk/>
            <pc:sldMk cId="2339805583" sldId="546"/>
            <ac:spMk id="10" creationId="{BE7894DE-6145-41C1-963D-E5B3BD7FD5D8}"/>
          </ac:spMkLst>
        </pc:spChg>
        <pc:spChg chg="add mod">
          <ac:chgData name="Ana Kalezic" userId="c1385f6a-7cce-455b-a4ea-34a4475de1b6" providerId="ADAL" clId="{B5139AF6-C9CD-4511-900B-221A4D05C022}" dt="2021-10-15T13:03:22.964" v="2557" actId="20577"/>
          <ac:spMkLst>
            <pc:docMk/>
            <pc:sldMk cId="2339805583" sldId="546"/>
            <ac:spMk id="11" creationId="{F20A136D-3298-4A7B-8AE0-C57CF6F04BBB}"/>
          </ac:spMkLst>
        </pc:spChg>
        <pc:picChg chg="add mod">
          <ac:chgData name="Ana Kalezic" userId="c1385f6a-7cce-455b-a4ea-34a4475de1b6" providerId="ADAL" clId="{B5139AF6-C9CD-4511-900B-221A4D05C022}" dt="2021-10-15T13:01:44.117" v="2496" actId="14100"/>
          <ac:picMkLst>
            <pc:docMk/>
            <pc:sldMk cId="2339805583" sldId="546"/>
            <ac:picMk id="6" creationId="{A5B03253-FD14-4DEC-8196-81443AD718F4}"/>
          </ac:picMkLst>
        </pc:picChg>
        <pc:picChg chg="add mod modCrop">
          <ac:chgData name="Ana Kalezic" userId="c1385f6a-7cce-455b-a4ea-34a4475de1b6" providerId="ADAL" clId="{B5139AF6-C9CD-4511-900B-221A4D05C022}" dt="2021-10-15T13:01:41.422" v="2495" actId="14100"/>
          <ac:picMkLst>
            <pc:docMk/>
            <pc:sldMk cId="2339805583" sldId="546"/>
            <ac:picMk id="8" creationId="{8382D0DB-B614-4A4A-89CF-E3D8A60C4E4E}"/>
          </ac:picMkLst>
        </pc:picChg>
        <pc:picChg chg="add mod">
          <ac:chgData name="Ana Kalezic" userId="c1385f6a-7cce-455b-a4ea-34a4475de1b6" providerId="ADAL" clId="{B5139AF6-C9CD-4511-900B-221A4D05C022}" dt="2021-10-15T13:02:18.949" v="2507"/>
          <ac:picMkLst>
            <pc:docMk/>
            <pc:sldMk cId="2339805583" sldId="546"/>
            <ac:picMk id="12" creationId="{9961E343-4ED2-4394-B220-24350FE6F83B}"/>
          </ac:picMkLst>
        </pc:picChg>
      </pc:sldChg>
      <pc:sldChg chg="new del">
        <pc:chgData name="Ana Kalezic" userId="c1385f6a-7cce-455b-a4ea-34a4475de1b6" providerId="ADAL" clId="{B5139AF6-C9CD-4511-900B-221A4D05C022}" dt="2021-10-15T13:17:22.705" v="2559" actId="2696"/>
        <pc:sldMkLst>
          <pc:docMk/>
          <pc:sldMk cId="1591155196"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6B6FA4-B660-40BB-90CB-D400BC68B6F1}" type="slidenum">
              <a:rPr lang="en-GB" smtClean="0"/>
              <a:t>43</a:t>
            </a:fld>
            <a:endParaRPr lang="en-GB" dirty="0"/>
          </a:p>
        </p:txBody>
      </p:sp>
    </p:spTree>
    <p:extLst>
      <p:ext uri="{BB962C8B-B14F-4D97-AF65-F5344CB8AC3E}">
        <p14:creationId xmlns:p14="http://schemas.microsoft.com/office/powerpoint/2010/main" val="2928736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23/11/2021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4.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7.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66.emf"/><Relationship Id="rId4" Type="http://schemas.openxmlformats.org/officeDocument/2006/relationships/image" Target="../media/image65.jpg"/></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66.emf"/></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71.jp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4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80.jpg"/></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4.xml"/><Relationship Id="rId5" Type="http://schemas.openxmlformats.org/officeDocument/2006/relationships/image" Target="../media/image86.jpg"/><Relationship Id="rId4" Type="http://schemas.openxmlformats.org/officeDocument/2006/relationships/image" Target="../media/image85.jpg"/></Relationships>
</file>

<file path=ppt/slides/_rels/slide54.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hyperlink" Target="mailto:sandra.ratkovic@bgreklam.com" TargetMode="External"/><Relationship Id="rId7" Type="http://schemas.openxmlformats.org/officeDocument/2006/relationships/image" Target="../media/image89.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hyperlink" Target="mailto:milan.bajic@bgreklam.co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3. 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with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needs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a 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D540F1-FE36-4A92-82F5-EA22C23B2D53}"/>
              </a:ext>
            </a:extLst>
          </p:cNvPr>
          <p:cNvSpPr txBox="1"/>
          <p:nvPr/>
        </p:nvSpPr>
        <p:spPr>
          <a:xfrm>
            <a:off x="5974081" y="6636977"/>
            <a:ext cx="6221912" cy="230832"/>
          </a:xfrm>
          <a:prstGeom prst="rect">
            <a:avLst/>
          </a:prstGeom>
          <a:noFill/>
        </p:spPr>
        <p:txBody>
          <a:bodyPr wrap="square">
            <a:spAutoFit/>
          </a:bodyPr>
          <a:lstStyle/>
          <a:p>
            <a:pPr marL="457200" algn="r"/>
            <a:r>
              <a:rPr lang="en-GB" sz="9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9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itle 1">
            <a:extLst>
              <a:ext uri="{FF2B5EF4-FFF2-40B4-BE49-F238E27FC236}">
                <a16:creationId xmlns:a16="http://schemas.microsoft.com/office/drawing/2014/main" id="{9B15E9A7-0DE2-4A6F-A33D-58485D9D8C5A}"/>
              </a:ext>
            </a:extLst>
          </p:cNvPr>
          <p:cNvSpPr txBox="1">
            <a:spLocks noGrp="1"/>
          </p:cNvSpPr>
          <p:nvPr>
            <p:ph type="title"/>
          </p:nvPr>
        </p:nvSpPr>
        <p:spPr>
          <a:xfrm>
            <a:off x="838200" y="365125"/>
            <a:ext cx="10010775" cy="361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GB" altLang="en-U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PARTNERING STRATEGY</a:t>
            </a:r>
          </a:p>
        </p:txBody>
      </p:sp>
      <p:cxnSp>
        <p:nvCxnSpPr>
          <p:cNvPr id="8" name="Straight Connector 7">
            <a:extLst>
              <a:ext uri="{FF2B5EF4-FFF2-40B4-BE49-F238E27FC236}">
                <a16:creationId xmlns:a16="http://schemas.microsoft.com/office/drawing/2014/main" id="{D7A4530C-0DD6-49B0-A386-8ADB04569C66}"/>
              </a:ext>
            </a:extLst>
          </p:cNvPr>
          <p:cNvCxnSpPr>
            <a:cxnSpLocks/>
          </p:cNvCxnSpPr>
          <p:nvPr/>
        </p:nvCxnSpPr>
        <p:spPr>
          <a:xfrm flipV="1">
            <a:off x="2719412" y="5790064"/>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5E88E12-6577-43A0-8674-DCBA0B25131E}"/>
              </a:ext>
            </a:extLst>
          </p:cNvPr>
          <p:cNvSpPr/>
          <p:nvPr/>
        </p:nvSpPr>
        <p:spPr>
          <a:xfrm>
            <a:off x="2861012" y="5544844"/>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5934C98-C5FA-4A4F-A261-446B7E20EC40}"/>
              </a:ext>
            </a:extLst>
          </p:cNvPr>
          <p:cNvCxnSpPr>
            <a:cxnSpLocks/>
          </p:cNvCxnSpPr>
          <p:nvPr/>
        </p:nvCxnSpPr>
        <p:spPr>
          <a:xfrm flipV="1">
            <a:off x="2721984" y="5112497"/>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46AE5ED-6BBA-4608-A59B-E166CDF5B5AC}"/>
              </a:ext>
            </a:extLst>
          </p:cNvPr>
          <p:cNvSpPr/>
          <p:nvPr/>
        </p:nvSpPr>
        <p:spPr>
          <a:xfrm>
            <a:off x="2856778" y="4907889"/>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0BE93469-7A1E-4B22-98A1-A32D9AC1D5D6}"/>
              </a:ext>
            </a:extLst>
          </p:cNvPr>
          <p:cNvCxnSpPr>
            <a:cxnSpLocks/>
          </p:cNvCxnSpPr>
          <p:nvPr/>
        </p:nvCxnSpPr>
        <p:spPr>
          <a:xfrm flipV="1">
            <a:off x="2719412" y="4544312"/>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6F6611-FD2B-458F-BDE3-94936216BBEC}"/>
              </a:ext>
            </a:extLst>
          </p:cNvPr>
          <p:cNvSpPr/>
          <p:nvPr/>
        </p:nvSpPr>
        <p:spPr>
          <a:xfrm>
            <a:off x="2856926" y="4265383"/>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76D8190-DD42-4391-86F7-19062C989683}"/>
              </a:ext>
            </a:extLst>
          </p:cNvPr>
          <p:cNvSpPr/>
          <p:nvPr/>
        </p:nvSpPr>
        <p:spPr>
          <a:xfrm>
            <a:off x="2841725" y="2255114"/>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6E04D1-33D8-428A-8AD8-49F6D6AE733B}"/>
              </a:ext>
            </a:extLst>
          </p:cNvPr>
          <p:cNvSpPr/>
          <p:nvPr/>
        </p:nvSpPr>
        <p:spPr>
          <a:xfrm rot="16200000">
            <a:off x="-1747431" y="3568660"/>
            <a:ext cx="5556669" cy="654257"/>
          </a:xfrm>
          <a:prstGeom prst="rect">
            <a:avLst/>
          </a:prstGeom>
          <a:solidFill>
            <a:schemeClr val="bg1">
              <a:lumMod val="95000"/>
            </a:schemeClr>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2438C1-1D9B-4D53-A604-566D474C17FF}"/>
              </a:ext>
            </a:extLst>
          </p:cNvPr>
          <p:cNvSpPr txBox="1"/>
          <p:nvPr/>
        </p:nvSpPr>
        <p:spPr>
          <a:xfrm rot="16200000">
            <a:off x="-1699004" y="3706086"/>
            <a:ext cx="5509925" cy="461665"/>
          </a:xfrm>
          <a:prstGeom prst="rect">
            <a:avLst/>
          </a:prstGeom>
          <a:noFill/>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0" name="Hexagon 9">
            <a:extLst>
              <a:ext uri="{FF2B5EF4-FFF2-40B4-BE49-F238E27FC236}">
                <a16:creationId xmlns:a16="http://schemas.microsoft.com/office/drawing/2014/main" id="{B30E3DEA-2427-423F-B9A8-76FD0CF87B70}"/>
              </a:ext>
            </a:extLst>
          </p:cNvPr>
          <p:cNvSpPr/>
          <p:nvPr/>
        </p:nvSpPr>
        <p:spPr>
          <a:xfrm>
            <a:off x="1372749" y="2252520"/>
            <a:ext cx="1323067" cy="496921"/>
          </a:xfrm>
          <a:prstGeom prst="hexagon">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9830C43-6E94-4D78-8BB7-964BCC0EEF5F}"/>
              </a:ext>
            </a:extLst>
          </p:cNvPr>
          <p:cNvSpPr/>
          <p:nvPr/>
        </p:nvSpPr>
        <p:spPr>
          <a:xfrm>
            <a:off x="1374009" y="4864036"/>
            <a:ext cx="1332460" cy="505518"/>
          </a:xfrm>
          <a:prstGeom prst="hexagon">
            <a:avLst/>
          </a:prstGeom>
          <a:solidFill>
            <a:schemeClr val="accent6">
              <a:lumMod val="60000"/>
              <a:lumOff val="4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9872AE-B27A-4A20-A1CD-66297A90EDAC}"/>
              </a:ext>
            </a:extLst>
          </p:cNvPr>
          <p:cNvSpPr txBox="1"/>
          <p:nvPr/>
        </p:nvSpPr>
        <p:spPr>
          <a:xfrm>
            <a:off x="1485067" y="2332388"/>
            <a:ext cx="1161298"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3" name="Straight Connector 12">
            <a:extLst>
              <a:ext uri="{FF2B5EF4-FFF2-40B4-BE49-F238E27FC236}">
                <a16:creationId xmlns:a16="http://schemas.microsoft.com/office/drawing/2014/main" id="{A8998206-5263-4484-A74F-E77CFB72B1F6}"/>
              </a:ext>
            </a:extLst>
          </p:cNvPr>
          <p:cNvCxnSpPr>
            <a:cxnSpLocks/>
          </p:cNvCxnSpPr>
          <p:nvPr/>
        </p:nvCxnSpPr>
        <p:spPr>
          <a:xfrm flipV="1">
            <a:off x="2695816" y="1858451"/>
            <a:ext cx="0" cy="1328632"/>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573579-35AD-4C36-A27E-2182D1F3D2A5}"/>
              </a:ext>
            </a:extLst>
          </p:cNvPr>
          <p:cNvCxnSpPr>
            <a:cxnSpLocks/>
          </p:cNvCxnSpPr>
          <p:nvPr/>
        </p:nvCxnSpPr>
        <p:spPr>
          <a:xfrm>
            <a:off x="2709592" y="2506616"/>
            <a:ext cx="177516"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422F97-0141-4584-BC70-1BA5026A5180}"/>
              </a:ext>
            </a:extLst>
          </p:cNvPr>
          <p:cNvSpPr txBox="1"/>
          <p:nvPr/>
        </p:nvSpPr>
        <p:spPr>
          <a:xfrm>
            <a:off x="2827749" y="2315840"/>
            <a:ext cx="3334374"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1" name="TextBox 20">
            <a:extLst>
              <a:ext uri="{FF2B5EF4-FFF2-40B4-BE49-F238E27FC236}">
                <a16:creationId xmlns:a16="http://schemas.microsoft.com/office/drawing/2014/main" id="{5FF1B3CB-B5A7-4100-AF7F-B35A6A6136D2}"/>
              </a:ext>
            </a:extLst>
          </p:cNvPr>
          <p:cNvSpPr txBox="1"/>
          <p:nvPr/>
        </p:nvSpPr>
        <p:spPr>
          <a:xfrm>
            <a:off x="3667729" y="4349561"/>
            <a:ext cx="1534002"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31" name="Straight Connector 30">
            <a:extLst>
              <a:ext uri="{FF2B5EF4-FFF2-40B4-BE49-F238E27FC236}">
                <a16:creationId xmlns:a16="http://schemas.microsoft.com/office/drawing/2014/main" id="{84D6B3C7-C445-4FD8-B6DD-B8727F388C2E}"/>
              </a:ext>
            </a:extLst>
          </p:cNvPr>
          <p:cNvCxnSpPr>
            <a:cxnSpLocks/>
          </p:cNvCxnSpPr>
          <p:nvPr/>
        </p:nvCxnSpPr>
        <p:spPr>
          <a:xfrm flipV="1">
            <a:off x="2707658" y="1858451"/>
            <a:ext cx="190262" cy="1"/>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C95637-B5AC-4A39-94EA-EE6083B5C10A}"/>
              </a:ext>
            </a:extLst>
          </p:cNvPr>
          <p:cNvCxnSpPr>
            <a:cxnSpLocks/>
          </p:cNvCxnSpPr>
          <p:nvPr/>
        </p:nvCxnSpPr>
        <p:spPr>
          <a:xfrm>
            <a:off x="2701699" y="3182712"/>
            <a:ext cx="18647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FBF67-EB30-46AE-AE01-9A9FADCEBFFF}"/>
              </a:ext>
            </a:extLst>
          </p:cNvPr>
          <p:cNvCxnSpPr>
            <a:cxnSpLocks/>
          </p:cNvCxnSpPr>
          <p:nvPr/>
        </p:nvCxnSpPr>
        <p:spPr>
          <a:xfrm flipH="1" flipV="1">
            <a:off x="2706787" y="4535291"/>
            <a:ext cx="12625" cy="1242610"/>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BAF54D1-DA30-4778-BDC5-67E3683C0B1C}"/>
              </a:ext>
            </a:extLst>
          </p:cNvPr>
          <p:cNvSpPr/>
          <p:nvPr/>
        </p:nvSpPr>
        <p:spPr>
          <a:xfrm>
            <a:off x="2849854" y="1588984"/>
            <a:ext cx="3220728" cy="494912"/>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9C0A90EE-A85A-4972-B4C5-7F99EF3CC2B0}"/>
              </a:ext>
            </a:extLst>
          </p:cNvPr>
          <p:cNvSpPr txBox="1"/>
          <p:nvPr/>
        </p:nvSpPr>
        <p:spPr>
          <a:xfrm>
            <a:off x="2800846" y="1697922"/>
            <a:ext cx="3334374" cy="338554"/>
          </a:xfrm>
          <a:prstGeom prst="rect">
            <a:avLst/>
          </a:prstGeom>
          <a:noFill/>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8" name="TextBox 37">
            <a:extLst>
              <a:ext uri="{FF2B5EF4-FFF2-40B4-BE49-F238E27FC236}">
                <a16:creationId xmlns:a16="http://schemas.microsoft.com/office/drawing/2014/main" id="{18AA1C8D-94AE-42B0-B28E-D403A63465A6}"/>
              </a:ext>
            </a:extLst>
          </p:cNvPr>
          <p:cNvSpPr txBox="1"/>
          <p:nvPr/>
        </p:nvSpPr>
        <p:spPr>
          <a:xfrm>
            <a:off x="1518118" y="4969444"/>
            <a:ext cx="1084903"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42" name="Rectangle 41">
            <a:extLst>
              <a:ext uri="{FF2B5EF4-FFF2-40B4-BE49-F238E27FC236}">
                <a16:creationId xmlns:a16="http://schemas.microsoft.com/office/drawing/2014/main" id="{DF2627C4-7A1F-48DE-B5BB-91A10333C13A}"/>
              </a:ext>
            </a:extLst>
          </p:cNvPr>
          <p:cNvSpPr/>
          <p:nvPr/>
        </p:nvSpPr>
        <p:spPr>
          <a:xfrm>
            <a:off x="2849854" y="2931723"/>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46" name="TextBox 45">
            <a:extLst>
              <a:ext uri="{FF2B5EF4-FFF2-40B4-BE49-F238E27FC236}">
                <a16:creationId xmlns:a16="http://schemas.microsoft.com/office/drawing/2014/main" id="{847117D6-7275-4F2C-AE90-E4D32062DF13}"/>
              </a:ext>
            </a:extLst>
          </p:cNvPr>
          <p:cNvSpPr txBox="1"/>
          <p:nvPr/>
        </p:nvSpPr>
        <p:spPr>
          <a:xfrm>
            <a:off x="4030453" y="4992012"/>
            <a:ext cx="870096"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47" name="TextBox 46">
            <a:extLst>
              <a:ext uri="{FF2B5EF4-FFF2-40B4-BE49-F238E27FC236}">
                <a16:creationId xmlns:a16="http://schemas.microsoft.com/office/drawing/2014/main" id="{D204658A-3E6E-494F-8D72-AA30438FCE00}"/>
              </a:ext>
            </a:extLst>
          </p:cNvPr>
          <p:cNvSpPr txBox="1"/>
          <p:nvPr/>
        </p:nvSpPr>
        <p:spPr>
          <a:xfrm>
            <a:off x="3308651" y="5608624"/>
            <a:ext cx="2402235"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6883718-FD30-4FF6-820C-0832B7BE87B1}"/>
              </a:ext>
            </a:extLst>
          </p:cNvPr>
          <p:cNvSpPr/>
          <p:nvPr/>
        </p:nvSpPr>
        <p:spPr>
          <a:xfrm>
            <a:off x="6228377" y="1592504"/>
            <a:ext cx="5742966" cy="494912"/>
          </a:xfrm>
          <a:prstGeom prst="rect">
            <a:avLst/>
          </a:prstGeom>
          <a:pattFill prst="pct50">
            <a:fgClr>
              <a:srgbClr val="D4F4F6"/>
            </a:fgClr>
            <a:bgClr>
              <a:schemeClr val="bg1"/>
            </a:bgClr>
          </a:patt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D672110-19BE-4EA1-AC49-062A59D377EA}"/>
              </a:ext>
            </a:extLst>
          </p:cNvPr>
          <p:cNvSpPr txBox="1"/>
          <p:nvPr/>
        </p:nvSpPr>
        <p:spPr>
          <a:xfrm>
            <a:off x="6247346" y="1716016"/>
            <a:ext cx="5578385" cy="276999"/>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50" name="Rectangle 49">
            <a:extLst>
              <a:ext uri="{FF2B5EF4-FFF2-40B4-BE49-F238E27FC236}">
                <a16:creationId xmlns:a16="http://schemas.microsoft.com/office/drawing/2014/main" id="{87A2FCE9-FE35-435C-85D0-66DB9DD7DA59}"/>
              </a:ext>
            </a:extLst>
          </p:cNvPr>
          <p:cNvSpPr/>
          <p:nvPr/>
        </p:nvSpPr>
        <p:spPr>
          <a:xfrm>
            <a:off x="6228377" y="2251188"/>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21F82F68-1459-41EA-B65D-A1D2BADA1CBE}"/>
              </a:ext>
            </a:extLst>
          </p:cNvPr>
          <p:cNvSpPr txBox="1"/>
          <p:nvPr/>
        </p:nvSpPr>
        <p:spPr>
          <a:xfrm>
            <a:off x="6238637" y="2258186"/>
            <a:ext cx="5578385" cy="461665"/>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52" name="Rectangle 51">
            <a:extLst>
              <a:ext uri="{FF2B5EF4-FFF2-40B4-BE49-F238E27FC236}">
                <a16:creationId xmlns:a16="http://schemas.microsoft.com/office/drawing/2014/main" id="{B9E458E3-BD03-4099-8786-BE6A91DCFA26}"/>
              </a:ext>
            </a:extLst>
          </p:cNvPr>
          <p:cNvSpPr/>
          <p:nvPr/>
        </p:nvSpPr>
        <p:spPr>
          <a:xfrm>
            <a:off x="6228377" y="2910137"/>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BC711BCB-006C-4072-9984-F801E01E8FFE}"/>
              </a:ext>
            </a:extLst>
          </p:cNvPr>
          <p:cNvSpPr txBox="1"/>
          <p:nvPr/>
        </p:nvSpPr>
        <p:spPr>
          <a:xfrm>
            <a:off x="6247346" y="2918197"/>
            <a:ext cx="5689161" cy="461665"/>
          </a:xfrm>
          <a:prstGeom prst="rect">
            <a:avLst/>
          </a:prstGeom>
          <a:noFill/>
          <a:ln>
            <a:solidFill>
              <a:srgbClr val="D4F4F6"/>
            </a:solidFill>
          </a:ln>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58" name="Rectangle 57">
            <a:extLst>
              <a:ext uri="{FF2B5EF4-FFF2-40B4-BE49-F238E27FC236}">
                <a16:creationId xmlns:a16="http://schemas.microsoft.com/office/drawing/2014/main" id="{96950787-5F37-4C42-936B-06172473F10E}"/>
              </a:ext>
            </a:extLst>
          </p:cNvPr>
          <p:cNvSpPr/>
          <p:nvPr/>
        </p:nvSpPr>
        <p:spPr>
          <a:xfrm>
            <a:off x="6228377" y="425066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4B7FD70F-39E0-4A92-8110-5C29AC318ECF}"/>
              </a:ext>
            </a:extLst>
          </p:cNvPr>
          <p:cNvSpPr txBox="1"/>
          <p:nvPr/>
        </p:nvSpPr>
        <p:spPr>
          <a:xfrm>
            <a:off x="6240995" y="4380338"/>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61" name="Rectangle 60">
            <a:extLst>
              <a:ext uri="{FF2B5EF4-FFF2-40B4-BE49-F238E27FC236}">
                <a16:creationId xmlns:a16="http://schemas.microsoft.com/office/drawing/2014/main" id="{81660486-BEED-48DC-B060-E78B3C9BC2DB}"/>
              </a:ext>
            </a:extLst>
          </p:cNvPr>
          <p:cNvSpPr/>
          <p:nvPr/>
        </p:nvSpPr>
        <p:spPr>
          <a:xfrm>
            <a:off x="6228377" y="4907889"/>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FE36232C-5237-4674-99D6-591DA1380DFD}"/>
              </a:ext>
            </a:extLst>
          </p:cNvPr>
          <p:cNvSpPr txBox="1"/>
          <p:nvPr/>
        </p:nvSpPr>
        <p:spPr>
          <a:xfrm>
            <a:off x="6241770" y="5030999"/>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64" name="Rectangle 63">
            <a:extLst>
              <a:ext uri="{FF2B5EF4-FFF2-40B4-BE49-F238E27FC236}">
                <a16:creationId xmlns:a16="http://schemas.microsoft.com/office/drawing/2014/main" id="{C037448F-923B-4ED6-B0B0-2754BD12B263}"/>
              </a:ext>
            </a:extLst>
          </p:cNvPr>
          <p:cNvSpPr/>
          <p:nvPr/>
        </p:nvSpPr>
        <p:spPr>
          <a:xfrm>
            <a:off x="6218167" y="554515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B22ADA6C-67D4-4673-AC47-9FDC365B5FCA}"/>
              </a:ext>
            </a:extLst>
          </p:cNvPr>
          <p:cNvSpPr txBox="1"/>
          <p:nvPr/>
        </p:nvSpPr>
        <p:spPr>
          <a:xfrm>
            <a:off x="6224352" y="5662222"/>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spTree>
    <p:extLst>
      <p:ext uri="{BB962C8B-B14F-4D97-AF65-F5344CB8AC3E}">
        <p14:creationId xmlns:p14="http://schemas.microsoft.com/office/powerpoint/2010/main" val="190598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C6B4D6-DAA9-4E7A-98E8-887519246F15}"/>
              </a:ext>
            </a:extLst>
          </p:cNvPr>
          <p:cNvSpPr/>
          <p:nvPr/>
        </p:nvSpPr>
        <p:spPr>
          <a:xfrm>
            <a:off x="9872158" y="2906635"/>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16BDF5-1CE9-428C-A07F-70258A641020}"/>
              </a:ext>
            </a:extLst>
          </p:cNvPr>
          <p:cNvSpPr/>
          <p:nvPr/>
        </p:nvSpPr>
        <p:spPr>
          <a:xfrm>
            <a:off x="7554095" y="2906641"/>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1BF52D-9B55-412E-941E-07623311247E}"/>
              </a:ext>
            </a:extLst>
          </p:cNvPr>
          <p:cNvSpPr/>
          <p:nvPr/>
        </p:nvSpPr>
        <p:spPr>
          <a:xfrm>
            <a:off x="5235416" y="2902408"/>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D03D7-D051-427A-BBD9-E8E22210FD74}"/>
              </a:ext>
            </a:extLst>
          </p:cNvPr>
          <p:cNvSpPr/>
          <p:nvPr/>
        </p:nvSpPr>
        <p:spPr>
          <a:xfrm>
            <a:off x="2922222" y="2906853"/>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6E98AF-3053-4D75-A976-A9B5CBC14D6D}"/>
              </a:ext>
            </a:extLst>
          </p:cNvPr>
          <p:cNvSpPr/>
          <p:nvPr/>
        </p:nvSpPr>
        <p:spPr>
          <a:xfrm>
            <a:off x="594586" y="2906854"/>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73262-BA7A-4659-BC59-DE46553A3B8A}"/>
              </a:ext>
            </a:extLst>
          </p:cNvPr>
          <p:cNvSpPr>
            <a:spLocks noGrp="1"/>
          </p:cNvSpPr>
          <p:nvPr>
            <p:ph type="title"/>
          </p:nvPr>
        </p:nvSpPr>
        <p:spPr/>
        <p:txBody>
          <a:bodyPr/>
          <a:lstStyle/>
          <a:p>
            <a:r>
              <a:rPr lang="en-US" dirty="0">
                <a:solidFill>
                  <a:srgbClr val="33AAB7"/>
                </a:solidFill>
              </a:rPr>
              <a:t>BG REKLAM &amp; JTI</a:t>
            </a:r>
            <a:endParaRPr lang="en-GB" dirty="0">
              <a:solidFill>
                <a:srgbClr val="33AAB7"/>
              </a:solidFill>
            </a:endParaRPr>
          </a:p>
        </p:txBody>
      </p:sp>
      <p:pic>
        <p:nvPicPr>
          <p:cNvPr id="4" name="Picture 2" descr="Business men and women shake hands. And the number of years.The significance of the will of the long-term cooperation royalty free stock photo">
            <a:extLst>
              <a:ext uri="{FF2B5EF4-FFF2-40B4-BE49-F238E27FC236}">
                <a16:creationId xmlns:a16="http://schemas.microsoft.com/office/drawing/2014/main" id="{463F3F19-03E5-4F19-97D2-A91B3323E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441" y="3094792"/>
            <a:ext cx="1734769" cy="12754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EA81B2-6522-413D-89D4-8FFEF5BA31DD}"/>
              </a:ext>
            </a:extLst>
          </p:cNvPr>
          <p:cNvSpPr txBox="1"/>
          <p:nvPr/>
        </p:nvSpPr>
        <p:spPr>
          <a:xfrm>
            <a:off x="767772" y="4860487"/>
            <a:ext cx="1925273" cy="646331"/>
          </a:xfrm>
          <a:prstGeom prst="rect">
            <a:avLst/>
          </a:prstGeom>
          <a:noFill/>
        </p:spPr>
        <p:txBody>
          <a:bodyPr wrap="square" rtlCol="0">
            <a:spAutoFit/>
          </a:bodyPr>
          <a:lstStyle/>
          <a:p>
            <a:pPr lvl="0" algn="ctr">
              <a:lnSpc>
                <a:spcPct val="100000"/>
              </a:lnSpc>
            </a:pP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pleased to cooperate </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more than 15 years.</a:t>
            </a: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2847F21-F9D4-4DD9-B413-445788874B65}"/>
              </a:ext>
            </a:extLst>
          </p:cNvPr>
          <p:cNvSpPr txBox="1"/>
          <p:nvPr/>
        </p:nvSpPr>
        <p:spPr>
          <a:xfrm>
            <a:off x="3029823" y="4859998"/>
            <a:ext cx="1925273" cy="646331"/>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happy to </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cover 10 markets</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where JTI has operations.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CFF05C5-6D6D-4FC4-B58B-7EDC03D7DE80}"/>
              </a:ext>
            </a:extLst>
          </p:cNvPr>
          <p:cNvSpPr txBox="1"/>
          <p:nvPr/>
        </p:nvSpPr>
        <p:spPr>
          <a:xfrm>
            <a:off x="7773234" y="4725043"/>
            <a:ext cx="1925273" cy="1015663"/>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exclusive &amp; unique designs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and </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specific materials</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are used to </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emphasize</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and tell a </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JTI brand story at POS</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EF7217C-EAD0-4443-974E-D64AF32FD618}"/>
              </a:ext>
            </a:extLst>
          </p:cNvPr>
          <p:cNvSpPr txBox="1"/>
          <p:nvPr/>
        </p:nvSpPr>
        <p:spPr>
          <a:xfrm>
            <a:off x="10116481" y="4724554"/>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intentions are driven by a </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customer centric approach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order to improve customer experience at POS.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D9A142-A8AD-4034-A415-5E76679C93B9}"/>
              </a:ext>
            </a:extLst>
          </p:cNvPr>
          <p:cNvSpPr txBox="1"/>
          <p:nvPr/>
        </p:nvSpPr>
        <p:spPr>
          <a:xfrm>
            <a:off x="5420915" y="4857097"/>
            <a:ext cx="1925273" cy="1015663"/>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proud that we </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together developed more than 140K pcs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POSM solutions.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4" descr="Total Market Coverage – ANS Newspaper">
            <a:extLst>
              <a:ext uri="{FF2B5EF4-FFF2-40B4-BE49-F238E27FC236}">
                <a16:creationId xmlns:a16="http://schemas.microsoft.com/office/drawing/2014/main" id="{36896896-4182-457A-B9E7-366079112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095" y="3146447"/>
            <a:ext cx="1321103" cy="132110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30" descr="JTI | Japan Tobacco International​">
            <a:extLst>
              <a:ext uri="{FF2B5EF4-FFF2-40B4-BE49-F238E27FC236}">
                <a16:creationId xmlns:a16="http://schemas.microsoft.com/office/drawing/2014/main" id="{F253760A-D530-4F77-A9C7-7DACCAB1BE1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erson standing in a store&#10;&#10;Description automatically generated with low confidence">
            <a:extLst>
              <a:ext uri="{FF2B5EF4-FFF2-40B4-BE49-F238E27FC236}">
                <a16:creationId xmlns:a16="http://schemas.microsoft.com/office/drawing/2014/main" id="{88BC991D-9453-44A5-A4CA-A3B09E28B5EF}"/>
              </a:ext>
            </a:extLst>
          </p:cNvPr>
          <p:cNvPicPr>
            <a:picLocks noChangeAspect="1"/>
          </p:cNvPicPr>
          <p:nvPr/>
        </p:nvPicPr>
        <p:blipFill rotWithShape="1">
          <a:blip r:embed="rId5">
            <a:extLst>
              <a:ext uri="{28A0092B-C50C-407E-A947-70E740481C1C}">
                <a14:useLocalDpi xmlns:a14="http://schemas.microsoft.com/office/drawing/2010/main" val="0"/>
              </a:ext>
            </a:extLst>
          </a:blip>
          <a:srcRect l="12519"/>
          <a:stretch/>
        </p:blipFill>
        <p:spPr>
          <a:xfrm>
            <a:off x="9990573" y="3000231"/>
            <a:ext cx="2033425" cy="1305245"/>
          </a:xfrm>
          <a:prstGeom prst="rect">
            <a:avLst/>
          </a:prstGeom>
          <a:ln>
            <a:solidFill>
              <a:schemeClr val="bg2"/>
            </a:solidFill>
          </a:ln>
          <a:effectLst>
            <a:outerShdw blurRad="50800" dist="38100" dir="5400000" algn="t" rotWithShape="0">
              <a:prstClr val="black">
                <a:alpha val="40000"/>
              </a:prstClr>
            </a:outerShdw>
          </a:effectLst>
        </p:spPr>
      </p:pic>
      <p:pic>
        <p:nvPicPr>
          <p:cNvPr id="16" name="Picture 15" descr="A close up of a device&#10;&#10;Description automatically generated">
            <a:extLst>
              <a:ext uri="{FF2B5EF4-FFF2-40B4-BE49-F238E27FC236}">
                <a16:creationId xmlns:a16="http://schemas.microsoft.com/office/drawing/2014/main" id="{B664549F-BF97-4604-9FB4-F6FBBB6DDCC5}"/>
              </a:ext>
            </a:extLst>
          </p:cNvPr>
          <p:cNvPicPr>
            <a:picLocks noChangeAspect="1"/>
          </p:cNvPicPr>
          <p:nvPr/>
        </p:nvPicPr>
        <p:blipFill rotWithShape="1">
          <a:blip r:embed="rId6">
            <a:extLst>
              <a:ext uri="{28A0092B-C50C-407E-A947-70E740481C1C}">
                <a14:useLocalDpi xmlns:a14="http://schemas.microsoft.com/office/drawing/2010/main" val="0"/>
              </a:ext>
            </a:extLst>
          </a:blip>
          <a:srcRect l="14324" t="7931" r="21891" b="2840"/>
          <a:stretch/>
        </p:blipFill>
        <p:spPr>
          <a:xfrm>
            <a:off x="8013170" y="2998443"/>
            <a:ext cx="1321103" cy="1717721"/>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EE645438-9739-41A8-B7A7-8BDC07D46034}"/>
              </a:ext>
            </a:extLst>
          </p:cNvPr>
          <p:cNvGrpSpPr/>
          <p:nvPr/>
        </p:nvGrpSpPr>
        <p:grpSpPr>
          <a:xfrm>
            <a:off x="5629262" y="3000231"/>
            <a:ext cx="1527824" cy="1808936"/>
            <a:chOff x="9983809" y="2730863"/>
            <a:chExt cx="1527824" cy="1808936"/>
          </a:xfrm>
          <a:effectLst>
            <a:outerShdw blurRad="50800" dist="38100" dir="5400000" algn="t" rotWithShape="0">
              <a:prstClr val="black">
                <a:alpha val="40000"/>
              </a:prstClr>
            </a:outerShdw>
          </a:effectLst>
        </p:grpSpPr>
        <p:pic>
          <p:nvPicPr>
            <p:cNvPr id="22" name="Picture 21" descr="A close up of a box&#10;&#10;Description automatically generated">
              <a:extLst>
                <a:ext uri="{FF2B5EF4-FFF2-40B4-BE49-F238E27FC236}">
                  <a16:creationId xmlns:a16="http://schemas.microsoft.com/office/drawing/2014/main" id="{A6E80919-10FE-4D73-95C3-EE431E9CAC33}"/>
                </a:ext>
              </a:extLst>
            </p:cNvPr>
            <p:cNvPicPr>
              <a:picLocks noChangeAspect="1"/>
            </p:cNvPicPr>
            <p:nvPr/>
          </p:nvPicPr>
          <p:blipFill rotWithShape="1">
            <a:blip r:embed="rId7">
              <a:extLst>
                <a:ext uri="{28A0092B-C50C-407E-A947-70E740481C1C}">
                  <a14:useLocalDpi xmlns:a14="http://schemas.microsoft.com/office/drawing/2010/main" val="0"/>
                </a:ext>
              </a:extLst>
            </a:blip>
            <a:srcRect l="18499" t="11292" r="20457" b="12925"/>
            <a:stretch/>
          </p:blipFill>
          <p:spPr>
            <a:xfrm>
              <a:off x="9983809" y="2957410"/>
              <a:ext cx="614233" cy="810437"/>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9996BB84-C025-4792-97CD-D95EE3468604}"/>
                </a:ext>
              </a:extLst>
            </p:cNvPr>
            <p:cNvPicPr>
              <a:picLocks noChangeAspect="1"/>
            </p:cNvPicPr>
            <p:nvPr/>
          </p:nvPicPr>
          <p:blipFill rotWithShape="1">
            <a:blip r:embed="rId8">
              <a:extLst>
                <a:ext uri="{28A0092B-C50C-407E-A947-70E740481C1C}">
                  <a14:useLocalDpi xmlns:a14="http://schemas.microsoft.com/office/drawing/2010/main" val="0"/>
                </a:ext>
              </a:extLst>
            </a:blip>
            <a:srcRect l="30925" t="8285" r="29283" b="7030"/>
            <a:stretch/>
          </p:blipFill>
          <p:spPr>
            <a:xfrm>
              <a:off x="10992332" y="2823170"/>
              <a:ext cx="430367" cy="930428"/>
            </a:xfrm>
            <a:prstGeom prst="rect">
              <a:avLst/>
            </a:prstGeom>
          </p:spPr>
        </p:pic>
        <p:pic>
          <p:nvPicPr>
            <p:cNvPr id="19" name="Picture 18">
              <a:extLst>
                <a:ext uri="{FF2B5EF4-FFF2-40B4-BE49-F238E27FC236}">
                  <a16:creationId xmlns:a16="http://schemas.microsoft.com/office/drawing/2014/main" id="{FD42C75B-75C5-4223-BA7C-A39A8FD1CEA9}"/>
                </a:ext>
              </a:extLst>
            </p:cNvPr>
            <p:cNvPicPr>
              <a:picLocks noChangeAspect="1"/>
            </p:cNvPicPr>
            <p:nvPr/>
          </p:nvPicPr>
          <p:blipFill>
            <a:blip r:embed="rId9"/>
            <a:stretch>
              <a:fillRect/>
            </a:stretch>
          </p:blipFill>
          <p:spPr>
            <a:xfrm>
              <a:off x="10873809" y="3679271"/>
              <a:ext cx="637824" cy="860528"/>
            </a:xfrm>
            <a:prstGeom prst="rect">
              <a:avLst/>
            </a:prstGeom>
          </p:spPr>
        </p:pic>
        <p:pic>
          <p:nvPicPr>
            <p:cNvPr id="20" name="Picture 19" descr="A circuit board&#10;&#10;Description automatically generated">
              <a:extLst>
                <a:ext uri="{FF2B5EF4-FFF2-40B4-BE49-F238E27FC236}">
                  <a16:creationId xmlns:a16="http://schemas.microsoft.com/office/drawing/2014/main" id="{0242AC37-C638-4CE3-B8A8-77BBD326F47F}"/>
                </a:ext>
              </a:extLst>
            </p:cNvPr>
            <p:cNvPicPr>
              <a:picLocks noChangeAspect="1"/>
            </p:cNvPicPr>
            <p:nvPr/>
          </p:nvPicPr>
          <p:blipFill rotWithShape="1">
            <a:blip r:embed="rId10">
              <a:extLst>
                <a:ext uri="{28A0092B-C50C-407E-A947-70E740481C1C}">
                  <a14:useLocalDpi xmlns:a14="http://schemas.microsoft.com/office/drawing/2010/main" val="0"/>
                </a:ext>
              </a:extLst>
            </a:blip>
            <a:srcRect l="27701" t="11257" r="26839" b="11841"/>
            <a:stretch/>
          </p:blipFill>
          <p:spPr>
            <a:xfrm>
              <a:off x="10061945" y="3738273"/>
              <a:ext cx="828525" cy="714018"/>
            </a:xfrm>
            <a:prstGeom prst="rect">
              <a:avLst/>
            </a:prstGeom>
          </p:spPr>
        </p:pic>
        <p:pic>
          <p:nvPicPr>
            <p:cNvPr id="21" name="Picture 20">
              <a:extLst>
                <a:ext uri="{FF2B5EF4-FFF2-40B4-BE49-F238E27FC236}">
                  <a16:creationId xmlns:a16="http://schemas.microsoft.com/office/drawing/2014/main" id="{EDBD17C7-7BAB-4634-AB96-58D34E5CE9E7}"/>
                </a:ext>
              </a:extLst>
            </p:cNvPr>
            <p:cNvPicPr>
              <a:picLocks noChangeAspect="1"/>
            </p:cNvPicPr>
            <p:nvPr/>
          </p:nvPicPr>
          <p:blipFill rotWithShape="1">
            <a:blip r:embed="rId11"/>
            <a:srcRect l="74588" t="2364" r="2125" b="2848"/>
            <a:stretch/>
          </p:blipFill>
          <p:spPr>
            <a:xfrm>
              <a:off x="10539158" y="2730863"/>
              <a:ext cx="364240" cy="954813"/>
            </a:xfrm>
            <a:prstGeom prst="rect">
              <a:avLst/>
            </a:prstGeom>
          </p:spPr>
        </p:pic>
      </p:grpSp>
      <p:sp>
        <p:nvSpPr>
          <p:cNvPr id="27" name="Rectangle 26">
            <a:extLst>
              <a:ext uri="{FF2B5EF4-FFF2-40B4-BE49-F238E27FC236}">
                <a16:creationId xmlns:a16="http://schemas.microsoft.com/office/drawing/2014/main" id="{76877DA4-9234-4C94-926E-D18B4D0E2E2C}"/>
              </a:ext>
            </a:extLst>
          </p:cNvPr>
          <p:cNvSpPr/>
          <p:nvPr/>
        </p:nvSpPr>
        <p:spPr>
          <a:xfrm>
            <a:off x="577631" y="1685539"/>
            <a:ext cx="11578857" cy="410603"/>
          </a:xfrm>
          <a:prstGeom prst="rect">
            <a:avLst/>
          </a:prstGeom>
          <a:solidFill>
            <a:srgbClr val="33AA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COOPERATION between JTI and BG REKLAM</a:t>
            </a:r>
          </a:p>
        </p:txBody>
      </p:sp>
      <p:sp>
        <p:nvSpPr>
          <p:cNvPr id="28" name="Isosceles Triangle 27">
            <a:extLst>
              <a:ext uri="{FF2B5EF4-FFF2-40B4-BE49-F238E27FC236}">
                <a16:creationId xmlns:a16="http://schemas.microsoft.com/office/drawing/2014/main" id="{5A73FA95-E8F2-4080-82BE-616C75203110}"/>
              </a:ext>
            </a:extLst>
          </p:cNvPr>
          <p:cNvSpPr/>
          <p:nvPr/>
        </p:nvSpPr>
        <p:spPr>
          <a:xfrm rot="10800000">
            <a:off x="4982927" y="2092110"/>
            <a:ext cx="2677886" cy="345234"/>
          </a:xfrm>
          <a:prstGeom prst="triangle">
            <a:avLst/>
          </a:prstGeom>
          <a:solidFill>
            <a:srgbClr val="33AA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8669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06802" y="2951946"/>
            <a:ext cx="4994546"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4. 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2787248" y="260728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61129" y="2607286"/>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360522" y="3772173"/>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34386" y="3142408"/>
            <a:ext cx="4575178"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5. PROJECTS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518249"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042410" y="2607287"/>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UNITED KINGDOM</a:t>
            </a:r>
            <a:endParaRPr lang="en-GB" sz="2000" dirty="0">
              <a:solidFill>
                <a:srgbClr val="33AAB7"/>
              </a:solidFill>
            </a:endParaRPr>
          </a:p>
        </p:txBody>
      </p:sp>
      <p:pic>
        <p:nvPicPr>
          <p:cNvPr id="5" name="Picture 4" descr="Graphical user interface&#10;&#10;Description automatically generated">
            <a:extLst>
              <a:ext uri="{FF2B5EF4-FFF2-40B4-BE49-F238E27FC236}">
                <a16:creationId xmlns:a16="http://schemas.microsoft.com/office/drawing/2014/main" id="{34212EB0-C13D-430E-8772-A9AEF4BA77F6}"/>
              </a:ext>
            </a:extLst>
          </p:cNvPr>
          <p:cNvPicPr>
            <a:picLocks noChangeAspect="1"/>
          </p:cNvPicPr>
          <p:nvPr/>
        </p:nvPicPr>
        <p:blipFill rotWithShape="1">
          <a:blip r:embed="rId2">
            <a:extLst>
              <a:ext uri="{28A0092B-C50C-407E-A947-70E740481C1C}">
                <a14:useLocalDpi xmlns:a14="http://schemas.microsoft.com/office/drawing/2010/main" val="0"/>
              </a:ext>
            </a:extLst>
          </a:blip>
          <a:srcRect l="26396" r="27098" b="3422"/>
          <a:stretch/>
        </p:blipFill>
        <p:spPr>
          <a:xfrm>
            <a:off x="6996031" y="1343262"/>
            <a:ext cx="2126413" cy="4890171"/>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85046E3F-5748-405A-9DA1-B532A4A097D0}"/>
              </a:ext>
            </a:extLst>
          </p:cNvPr>
          <p:cNvPicPr>
            <a:picLocks noChangeAspect="1"/>
          </p:cNvPicPr>
          <p:nvPr/>
        </p:nvPicPr>
        <p:blipFill rotWithShape="1">
          <a:blip r:embed="rId3">
            <a:extLst>
              <a:ext uri="{28A0092B-C50C-407E-A947-70E740481C1C}">
                <a14:useLocalDpi xmlns:a14="http://schemas.microsoft.com/office/drawing/2010/main" val="0"/>
              </a:ext>
            </a:extLst>
          </a:blip>
          <a:srcRect l="27518" t="4698" r="25975" b="5335"/>
          <a:stretch/>
        </p:blipFill>
        <p:spPr>
          <a:xfrm>
            <a:off x="9130215" y="1510628"/>
            <a:ext cx="2318007" cy="4555437"/>
          </a:xfrm>
          <a:prstGeom prst="rect">
            <a:avLst/>
          </a:prstGeom>
        </p:spPr>
      </p:pic>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1" y="1710224"/>
            <a:ext cx="4877781"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Retail network across London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Back wall units intended to stand on the existing shelf or hung on Theggo shelf.</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Acrylic, Powder coated sheet metal, LED lights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H1100xW500xD400 </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30" descr="JTI | Japan Tobacco International​">
            <a:extLst>
              <a:ext uri="{FF2B5EF4-FFF2-40B4-BE49-F238E27FC236}">
                <a16:creationId xmlns:a16="http://schemas.microsoft.com/office/drawing/2014/main" id="{79961F3A-796B-4F1D-84B5-8B7DE867D18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19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9" name="Content Placeholder 2">
            <a:extLst>
              <a:ext uri="{FF2B5EF4-FFF2-40B4-BE49-F238E27FC236}">
                <a16:creationId xmlns:a16="http://schemas.microsoft.com/office/drawing/2014/main" id="{D807C185-EAFC-4F45-BDA1-2C17D5359ADB}"/>
              </a:ext>
            </a:extLst>
          </p:cNvPr>
          <p:cNvSpPr txBox="1">
            <a:spLocks/>
          </p:cNvSpPr>
          <p:nvPr/>
        </p:nvSpPr>
        <p:spPr>
          <a:xfrm>
            <a:off x="1103963" y="1745978"/>
            <a:ext cx="4877781" cy="4261781"/>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Retail network across London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Back wall units intended to stand on the existing shelf or hung on Theggo shelf.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communication area.</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Acrylic, Powder coated sheet metal, LED lights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H2200xW500xD400 </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8FBEAC97-BFE7-41DD-8225-2A466B8C93A2}"/>
              </a:ext>
            </a:extLst>
          </p:cNvPr>
          <p:cNvPicPr>
            <a:picLocks noChangeAspect="1"/>
          </p:cNvPicPr>
          <p:nvPr/>
        </p:nvPicPr>
        <p:blipFill rotWithShape="1">
          <a:blip r:embed="rId2">
            <a:extLst>
              <a:ext uri="{28A0092B-C50C-407E-A947-70E740481C1C}">
                <a14:useLocalDpi xmlns:a14="http://schemas.microsoft.com/office/drawing/2010/main" val="0"/>
              </a:ext>
            </a:extLst>
          </a:blip>
          <a:srcRect l="33663" t="6285" r="38362" b="3802"/>
          <a:stretch/>
        </p:blipFill>
        <p:spPr>
          <a:xfrm>
            <a:off x="7222964" y="1428983"/>
            <a:ext cx="1523510" cy="4974429"/>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83350132-E06D-41EB-9649-7DA92F194F63}"/>
              </a:ext>
            </a:extLst>
          </p:cNvPr>
          <p:cNvPicPr>
            <a:picLocks noChangeAspect="1"/>
          </p:cNvPicPr>
          <p:nvPr/>
        </p:nvPicPr>
        <p:blipFill rotWithShape="1">
          <a:blip r:embed="rId3">
            <a:extLst>
              <a:ext uri="{28A0092B-C50C-407E-A947-70E740481C1C}">
                <a14:useLocalDpi xmlns:a14="http://schemas.microsoft.com/office/drawing/2010/main" val="0"/>
              </a:ext>
            </a:extLst>
          </a:blip>
          <a:srcRect l="33749" t="984" r="37121" b="1"/>
          <a:stretch/>
        </p:blipFill>
        <p:spPr>
          <a:xfrm>
            <a:off x="9004317" y="1357963"/>
            <a:ext cx="1523510" cy="4986894"/>
          </a:xfrm>
          <a:prstGeom prst="rect">
            <a:avLst/>
          </a:prstGeom>
        </p:spPr>
      </p:pic>
      <p:pic>
        <p:nvPicPr>
          <p:cNvPr id="13" name="Picture 30" descr="JTI | Japan Tobacco International​">
            <a:extLst>
              <a:ext uri="{FF2B5EF4-FFF2-40B4-BE49-F238E27FC236}">
                <a16:creationId xmlns:a16="http://schemas.microsoft.com/office/drawing/2014/main" id="{7C612DBE-DC00-46EE-9325-18A6F21F535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303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Content Placeholder 2">
            <a:extLst>
              <a:ext uri="{FF2B5EF4-FFF2-40B4-BE49-F238E27FC236}">
                <a16:creationId xmlns:a16="http://schemas.microsoft.com/office/drawing/2014/main" id="{867D5D28-F977-4619-9F0F-648F14A554C3}"/>
              </a:ext>
            </a:extLst>
          </p:cNvPr>
          <p:cNvSpPr txBox="1">
            <a:spLocks/>
          </p:cNvSpPr>
          <p:nvPr/>
        </p:nvSpPr>
        <p:spPr>
          <a:xfrm>
            <a:off x="1211457" y="1828096"/>
            <a:ext cx="4354842" cy="384473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Retail network across London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Counter units for wide retail network.</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Acrylic, Powder coated sheet metal, LED lights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H190xW340xD165 </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close up of a box&#10;&#10;Description automatically generated">
            <a:extLst>
              <a:ext uri="{FF2B5EF4-FFF2-40B4-BE49-F238E27FC236}">
                <a16:creationId xmlns:a16="http://schemas.microsoft.com/office/drawing/2014/main" id="{ED9122F3-D57E-45F7-A23E-0B67FC6D2D3A}"/>
              </a:ext>
            </a:extLst>
          </p:cNvPr>
          <p:cNvPicPr>
            <a:picLocks noChangeAspect="1"/>
          </p:cNvPicPr>
          <p:nvPr/>
        </p:nvPicPr>
        <p:blipFill rotWithShape="1">
          <a:blip r:embed="rId2">
            <a:extLst>
              <a:ext uri="{28A0092B-C50C-407E-A947-70E740481C1C}">
                <a14:useLocalDpi xmlns:a14="http://schemas.microsoft.com/office/drawing/2010/main" val="0"/>
              </a:ext>
            </a:extLst>
          </a:blip>
          <a:srcRect l="18499" t="11292" r="20457" b="12925"/>
          <a:stretch/>
        </p:blipFill>
        <p:spPr>
          <a:xfrm>
            <a:off x="7221006" y="1669002"/>
            <a:ext cx="3466731" cy="4574108"/>
          </a:xfrm>
          <a:prstGeom prst="rect">
            <a:avLst/>
          </a:prstGeom>
        </p:spPr>
      </p:pic>
      <p:pic>
        <p:nvPicPr>
          <p:cNvPr id="8" name="Picture 30" descr="JTI | Japan Tobacco International​">
            <a:extLst>
              <a:ext uri="{FF2B5EF4-FFF2-40B4-BE49-F238E27FC236}">
                <a16:creationId xmlns:a16="http://schemas.microsoft.com/office/drawing/2014/main" id="{5ABEE3BD-87B3-4BD0-B3C7-AB6A952E33B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15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FC6421D5-0E40-4B71-BB00-124928F89984}"/>
              </a:ext>
            </a:extLst>
          </p:cNvPr>
          <p:cNvSpPr txBox="1">
            <a:spLocks/>
          </p:cNvSpPr>
          <p:nvPr/>
        </p:nvSpPr>
        <p:spPr>
          <a:xfrm>
            <a:off x="1173829" y="1729252"/>
            <a:ext cx="4877781" cy="4058989"/>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Retail network across London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Modular free-standing unit with detachable topper that can be an independent counter unit.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communication on the topper.</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Acrylic, Powder coated sheet metal, LED lights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H1300xW400xD350 </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D0309D2-3311-4662-A502-420C05A3FE5B}"/>
              </a:ext>
            </a:extLst>
          </p:cNvPr>
          <p:cNvSpPr txBox="1"/>
          <p:nvPr/>
        </p:nvSpPr>
        <p:spPr>
          <a:xfrm>
            <a:off x="7186320" y="2846970"/>
            <a:ext cx="1308502" cy="246221"/>
          </a:xfrm>
          <a:prstGeom prst="rect">
            <a:avLst/>
          </a:prstGeom>
          <a:noFill/>
        </p:spPr>
        <p:txBody>
          <a:bodyPr wrap="square" rtlCol="0">
            <a:spAutoFit/>
          </a:bodyPr>
          <a:lstStyle/>
          <a:p>
            <a:r>
              <a:rPr lang="en-GB"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Detachable topper</a:t>
            </a:r>
          </a:p>
        </p:txBody>
      </p:sp>
      <p:pic>
        <p:nvPicPr>
          <p:cNvPr id="11" name="Picture 10" descr="A close up of a box&#10;&#10;Description automatically generated">
            <a:extLst>
              <a:ext uri="{FF2B5EF4-FFF2-40B4-BE49-F238E27FC236}">
                <a16:creationId xmlns:a16="http://schemas.microsoft.com/office/drawing/2014/main" id="{5FFA5348-1F71-4339-841D-E9748A9AA79A}"/>
              </a:ext>
            </a:extLst>
          </p:cNvPr>
          <p:cNvPicPr>
            <a:picLocks noChangeAspect="1"/>
          </p:cNvPicPr>
          <p:nvPr/>
        </p:nvPicPr>
        <p:blipFill rotWithShape="1">
          <a:blip r:embed="rId2">
            <a:extLst>
              <a:ext uri="{28A0092B-C50C-407E-A947-70E740481C1C}">
                <a14:useLocalDpi xmlns:a14="http://schemas.microsoft.com/office/drawing/2010/main" val="0"/>
              </a:ext>
            </a:extLst>
          </a:blip>
          <a:srcRect l="17891" t="8420" r="17143" b="1625"/>
          <a:stretch/>
        </p:blipFill>
        <p:spPr>
          <a:xfrm>
            <a:off x="8922955" y="1369738"/>
            <a:ext cx="1941567" cy="5015884"/>
          </a:xfrm>
          <a:prstGeom prst="rect">
            <a:avLst/>
          </a:prstGeom>
        </p:spPr>
      </p:pic>
      <p:pic>
        <p:nvPicPr>
          <p:cNvPr id="15" name="Picture 14" descr="A close up of a device&#10;&#10;Description automatically generated">
            <a:extLst>
              <a:ext uri="{FF2B5EF4-FFF2-40B4-BE49-F238E27FC236}">
                <a16:creationId xmlns:a16="http://schemas.microsoft.com/office/drawing/2014/main" id="{05B69240-10D4-4D12-AA6E-47B1F8EE5187}"/>
              </a:ext>
            </a:extLst>
          </p:cNvPr>
          <p:cNvPicPr>
            <a:picLocks noChangeAspect="1"/>
          </p:cNvPicPr>
          <p:nvPr/>
        </p:nvPicPr>
        <p:blipFill rotWithShape="1">
          <a:blip r:embed="rId3">
            <a:extLst>
              <a:ext uri="{28A0092B-C50C-407E-A947-70E740481C1C}">
                <a14:useLocalDpi xmlns:a14="http://schemas.microsoft.com/office/drawing/2010/main" val="0"/>
              </a:ext>
            </a:extLst>
          </a:blip>
          <a:srcRect l="14324" t="7931" r="21891" b="3126"/>
          <a:stretch/>
        </p:blipFill>
        <p:spPr>
          <a:xfrm>
            <a:off x="6588366" y="3477304"/>
            <a:ext cx="2022974" cy="2621854"/>
          </a:xfrm>
          <a:prstGeom prst="rect">
            <a:avLst/>
          </a:prstGeom>
        </p:spPr>
      </p:pic>
      <p:cxnSp>
        <p:nvCxnSpPr>
          <p:cNvPr id="16" name="Straight Connector 15">
            <a:extLst>
              <a:ext uri="{FF2B5EF4-FFF2-40B4-BE49-F238E27FC236}">
                <a16:creationId xmlns:a16="http://schemas.microsoft.com/office/drawing/2014/main" id="{3595D8B1-8AEA-4D1A-B3DC-43B7121E4FA7}"/>
              </a:ext>
            </a:extLst>
          </p:cNvPr>
          <p:cNvCxnSpPr>
            <a:cxnSpLocks/>
          </p:cNvCxnSpPr>
          <p:nvPr/>
        </p:nvCxnSpPr>
        <p:spPr>
          <a:xfrm>
            <a:off x="8468188" y="2951961"/>
            <a:ext cx="57928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 name="Picture 30" descr="JTI | Japan Tobacco International​">
            <a:extLst>
              <a:ext uri="{FF2B5EF4-FFF2-40B4-BE49-F238E27FC236}">
                <a16:creationId xmlns:a16="http://schemas.microsoft.com/office/drawing/2014/main" id="{DC01B771-5ABD-4009-860C-EBF6E52BB7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25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Content Placeholder 2">
            <a:extLst>
              <a:ext uri="{FF2B5EF4-FFF2-40B4-BE49-F238E27FC236}">
                <a16:creationId xmlns:a16="http://schemas.microsoft.com/office/drawing/2014/main" id="{68A693D1-F149-48D8-95ED-B0997F4FB1E8}"/>
              </a:ext>
            </a:extLst>
          </p:cNvPr>
          <p:cNvSpPr txBox="1">
            <a:spLocks/>
          </p:cNvSpPr>
          <p:nvPr/>
        </p:nvSpPr>
        <p:spPr>
          <a:xfrm>
            <a:off x="1140435" y="1659976"/>
            <a:ext cx="4877781" cy="451385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Retail network across London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Shop sign tested and certified for outside weather conditions.</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 LED lights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 500 </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picture containing toiletry&#10;&#10;Description automatically generated">
            <a:extLst>
              <a:ext uri="{FF2B5EF4-FFF2-40B4-BE49-F238E27FC236}">
                <a16:creationId xmlns:a16="http://schemas.microsoft.com/office/drawing/2014/main" id="{2CC757ED-8376-4CF4-A6B5-53A9BB56D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343" y="2264870"/>
            <a:ext cx="4378080" cy="2886646"/>
          </a:xfrm>
          <a:prstGeom prst="rect">
            <a:avLst/>
          </a:prstGeom>
        </p:spPr>
      </p:pic>
      <p:pic>
        <p:nvPicPr>
          <p:cNvPr id="8" name="Picture 30" descr="JTI | Japan Tobacco International​">
            <a:extLst>
              <a:ext uri="{FF2B5EF4-FFF2-40B4-BE49-F238E27FC236}">
                <a16:creationId xmlns:a16="http://schemas.microsoft.com/office/drawing/2014/main" id="{C6D16377-CB6C-41BC-9E2E-0C5031933CB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398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3CE83BC1-17A3-4721-9239-A7CC24455163}"/>
              </a:ext>
            </a:extLst>
          </p:cNvPr>
          <p:cNvSpPr txBox="1">
            <a:spLocks/>
          </p:cNvSpPr>
          <p:nvPr/>
        </p:nvSpPr>
        <p:spPr>
          <a:xfrm>
            <a:off x="1103963" y="1729252"/>
            <a:ext cx="4877781" cy="3366531"/>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Cash and Carry POS across London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EVO storage unit with changeable communication.</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Forex</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H1600xW625xD350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4C23EA2C-31F6-448C-94E8-D57435E9C690}"/>
              </a:ext>
            </a:extLst>
          </p:cNvPr>
          <p:cNvPicPr>
            <a:picLocks noChangeAspect="1"/>
          </p:cNvPicPr>
          <p:nvPr/>
        </p:nvPicPr>
        <p:blipFill rotWithShape="1">
          <a:blip r:embed="rId2">
            <a:extLst>
              <a:ext uri="{28A0092B-C50C-407E-A947-70E740481C1C}">
                <a14:useLocalDpi xmlns:a14="http://schemas.microsoft.com/office/drawing/2010/main" val="0"/>
              </a:ext>
            </a:extLst>
          </a:blip>
          <a:srcRect l="23309" t="6961" r="31684" b="3496"/>
          <a:stretch/>
        </p:blipFill>
        <p:spPr>
          <a:xfrm>
            <a:off x="7640999" y="1397325"/>
            <a:ext cx="2550566" cy="4899983"/>
          </a:xfrm>
          <a:prstGeom prst="rect">
            <a:avLst/>
          </a:prstGeom>
        </p:spPr>
      </p:pic>
      <p:pic>
        <p:nvPicPr>
          <p:cNvPr id="11" name="Picture 30" descr="JTI | Japan Tobacco International​">
            <a:extLst>
              <a:ext uri="{FF2B5EF4-FFF2-40B4-BE49-F238E27FC236}">
                <a16:creationId xmlns:a16="http://schemas.microsoft.com/office/drawing/2014/main" id="{EC1A4303-F127-477D-8F2A-1B873368079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612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3FE15D80-0406-4742-BB3C-F141C6155FF3}"/>
              </a:ext>
            </a:extLst>
          </p:cNvPr>
          <p:cNvSpPr txBox="1">
            <a:spLocks/>
          </p:cNvSpPr>
          <p:nvPr/>
        </p:nvSpPr>
        <p:spPr>
          <a:xfrm>
            <a:off x="1309112" y="1659976"/>
            <a:ext cx="4877781" cy="451385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Retail for consumer electronics</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Shelf unit with changeable brick system</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Acrylic, Powder coated sheet metal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H600xW250xD350</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A circuit board&#10;&#10;Description automatically generated">
            <a:extLst>
              <a:ext uri="{FF2B5EF4-FFF2-40B4-BE49-F238E27FC236}">
                <a16:creationId xmlns:a16="http://schemas.microsoft.com/office/drawing/2014/main" id="{CAF0D7FE-8BC8-4210-A5CC-1996D98F6D0F}"/>
              </a:ext>
            </a:extLst>
          </p:cNvPr>
          <p:cNvPicPr>
            <a:picLocks noChangeAspect="1"/>
          </p:cNvPicPr>
          <p:nvPr/>
        </p:nvPicPr>
        <p:blipFill rotWithShape="1">
          <a:blip r:embed="rId2">
            <a:extLst>
              <a:ext uri="{28A0092B-C50C-407E-A947-70E740481C1C}">
                <a14:useLocalDpi xmlns:a14="http://schemas.microsoft.com/office/drawing/2010/main" val="0"/>
              </a:ext>
            </a:extLst>
          </a:blip>
          <a:srcRect l="27701" t="11257" r="26839" b="11841"/>
          <a:stretch/>
        </p:blipFill>
        <p:spPr>
          <a:xfrm>
            <a:off x="6996057" y="1813931"/>
            <a:ext cx="4737809" cy="4083016"/>
          </a:xfrm>
          <a:prstGeom prst="rect">
            <a:avLst/>
          </a:prstGeom>
        </p:spPr>
      </p:pic>
      <p:pic>
        <p:nvPicPr>
          <p:cNvPr id="8" name="Picture 30" descr="JTI | Japan Tobacco International​">
            <a:extLst>
              <a:ext uri="{FF2B5EF4-FFF2-40B4-BE49-F238E27FC236}">
                <a16:creationId xmlns:a16="http://schemas.microsoft.com/office/drawing/2014/main" id="{C348BA1B-0C8D-4905-BB6B-46B6D6918B7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11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61B62B8C-52C7-443B-9B6C-4E939E7E61B6}"/>
              </a:ext>
            </a:extLst>
          </p:cNvPr>
          <p:cNvSpPr txBox="1">
            <a:spLocks/>
          </p:cNvSpPr>
          <p:nvPr/>
        </p:nvSpPr>
        <p:spPr>
          <a:xfrm>
            <a:off x="1282452" y="1729252"/>
            <a:ext cx="4877781" cy="451385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Modular shelf units.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communication and holders.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Intended for horizontal placement on shelves.</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Powder coated sheet metal, Magnetic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H300x320xD250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icture containing room&#10;&#10;Description automatically generated">
            <a:extLst>
              <a:ext uri="{FF2B5EF4-FFF2-40B4-BE49-F238E27FC236}">
                <a16:creationId xmlns:a16="http://schemas.microsoft.com/office/drawing/2014/main" id="{E4FB7B2B-79B7-417A-8D90-F99CB8641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844" y="1510628"/>
            <a:ext cx="4506365" cy="2386669"/>
          </a:xfrm>
          <a:prstGeom prst="rect">
            <a:avLst/>
          </a:prstGeom>
        </p:spPr>
      </p:pic>
      <p:pic>
        <p:nvPicPr>
          <p:cNvPr id="13" name="Picture 12" descr="A person standing in a store&#10;&#10;Description automatically generated with low confidence">
            <a:extLst>
              <a:ext uri="{FF2B5EF4-FFF2-40B4-BE49-F238E27FC236}">
                <a16:creationId xmlns:a16="http://schemas.microsoft.com/office/drawing/2014/main" id="{A9B60DDF-7B58-4FA1-AC4C-3D15B25F8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294" y="4006486"/>
            <a:ext cx="3983028" cy="2236624"/>
          </a:xfrm>
          <a:prstGeom prst="rect">
            <a:avLst/>
          </a:prstGeom>
          <a:ln>
            <a:solidFill>
              <a:schemeClr val="bg1"/>
            </a:solidFill>
          </a:ln>
        </p:spPr>
      </p:pic>
      <p:pic>
        <p:nvPicPr>
          <p:cNvPr id="11" name="Picture 30" descr="JTI | Japan Tobacco International​">
            <a:extLst>
              <a:ext uri="{FF2B5EF4-FFF2-40B4-BE49-F238E27FC236}">
                <a16:creationId xmlns:a16="http://schemas.microsoft.com/office/drawing/2014/main" id="{9079CCE0-DF51-4AF5-A3AB-066434C0A68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75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237866" y="3280407"/>
            <a:ext cx="2973992"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1. 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18808" y="2720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11858" y="2720304"/>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45852" y="1510628"/>
            <a:ext cx="3958899"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C0D102D4-FA27-40D4-815C-16E653AE2A75}"/>
              </a:ext>
            </a:extLst>
          </p:cNvPr>
          <p:cNvSpPr txBox="1">
            <a:spLocks/>
          </p:cNvSpPr>
          <p:nvPr/>
        </p:nvSpPr>
        <p:spPr>
          <a:xfrm>
            <a:off x="1175948" y="1729252"/>
            <a:ext cx="3728803" cy="3739393"/>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Ploom</a:t>
            </a: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device docking station.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Free – standing modular unit with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personalised compartments. </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H2000xW700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DD42DC8-8856-4CF9-8C2F-2F920176EA45}"/>
              </a:ext>
            </a:extLst>
          </p:cNvPr>
          <p:cNvPicPr>
            <a:picLocks noChangeAspect="1"/>
          </p:cNvPicPr>
          <p:nvPr/>
        </p:nvPicPr>
        <p:blipFill rotWithShape="1">
          <a:blip r:embed="rId2">
            <a:extLst>
              <a:ext uri="{28A0092B-C50C-407E-A947-70E740481C1C}">
                <a14:useLocalDpi xmlns:a14="http://schemas.microsoft.com/office/drawing/2010/main" val="0"/>
              </a:ext>
            </a:extLst>
          </a:blip>
          <a:srcRect l="15403" t="10721" r="43704" b="13563"/>
          <a:stretch/>
        </p:blipFill>
        <p:spPr>
          <a:xfrm>
            <a:off x="5915608" y="1262416"/>
            <a:ext cx="2116851" cy="4917468"/>
          </a:xfrm>
          <a:prstGeom prst="rect">
            <a:avLst/>
          </a:prstGeom>
        </p:spPr>
      </p:pic>
      <p:grpSp>
        <p:nvGrpSpPr>
          <p:cNvPr id="20" name="Group 19">
            <a:extLst>
              <a:ext uri="{FF2B5EF4-FFF2-40B4-BE49-F238E27FC236}">
                <a16:creationId xmlns:a16="http://schemas.microsoft.com/office/drawing/2014/main" id="{2B0079BF-94CA-4BF1-8ECB-43727E04C2A4}"/>
              </a:ext>
            </a:extLst>
          </p:cNvPr>
          <p:cNvGrpSpPr/>
          <p:nvPr/>
        </p:nvGrpSpPr>
        <p:grpSpPr>
          <a:xfrm>
            <a:off x="7635606" y="2366647"/>
            <a:ext cx="3269817" cy="2410084"/>
            <a:chOff x="7356465" y="2219417"/>
            <a:chExt cx="3146813" cy="2585306"/>
          </a:xfrm>
        </p:grpSpPr>
        <p:pic>
          <p:nvPicPr>
            <p:cNvPr id="14" name="Picture 13" descr="A picture containing indoor, box, container&#10;&#10;Description automatically generated">
              <a:extLst>
                <a:ext uri="{FF2B5EF4-FFF2-40B4-BE49-F238E27FC236}">
                  <a16:creationId xmlns:a16="http://schemas.microsoft.com/office/drawing/2014/main" id="{E17EE6E3-3D93-46A1-BCD4-07F7AEED1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2665" y="2219417"/>
              <a:ext cx="2060613" cy="2585306"/>
            </a:xfrm>
            <a:prstGeom prst="rect">
              <a:avLst/>
            </a:prstGeom>
          </p:spPr>
        </p:pic>
        <p:cxnSp>
          <p:nvCxnSpPr>
            <p:cNvPr id="15" name="Straight Connector 14">
              <a:extLst>
                <a:ext uri="{FF2B5EF4-FFF2-40B4-BE49-F238E27FC236}">
                  <a16:creationId xmlns:a16="http://schemas.microsoft.com/office/drawing/2014/main" id="{44F452DA-47D3-44B5-B844-41619B808EB6}"/>
                </a:ext>
              </a:extLst>
            </p:cNvPr>
            <p:cNvCxnSpPr>
              <a:cxnSpLocks/>
            </p:cNvCxnSpPr>
            <p:nvPr/>
          </p:nvCxnSpPr>
          <p:spPr>
            <a:xfrm>
              <a:off x="8580939" y="3754447"/>
              <a:ext cx="632839"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3A1170-562D-4230-934B-0784C81B438A}"/>
                </a:ext>
              </a:extLst>
            </p:cNvPr>
            <p:cNvSpPr txBox="1"/>
            <p:nvPr/>
          </p:nvSpPr>
          <p:spPr>
            <a:xfrm>
              <a:off x="7899656" y="3646725"/>
              <a:ext cx="920555" cy="215444"/>
            </a:xfrm>
            <a:prstGeom prst="rect">
              <a:avLst/>
            </a:prstGeom>
            <a:noFill/>
          </p:spPr>
          <p:txBody>
            <a:bodyPr wrap="square" rtlCol="0">
              <a:spAutoFit/>
            </a:bodyPr>
            <a:lstStyle/>
            <a:p>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Micro USB</a:t>
              </a:r>
            </a:p>
          </p:txBody>
        </p:sp>
        <p:cxnSp>
          <p:nvCxnSpPr>
            <p:cNvPr id="13" name="Straight Connector 12">
              <a:extLst>
                <a:ext uri="{FF2B5EF4-FFF2-40B4-BE49-F238E27FC236}">
                  <a16:creationId xmlns:a16="http://schemas.microsoft.com/office/drawing/2014/main" id="{121B5EA3-3128-46EE-A156-6D6CB4288F66}"/>
                </a:ext>
              </a:extLst>
            </p:cNvPr>
            <p:cNvCxnSpPr>
              <a:cxnSpLocks/>
            </p:cNvCxnSpPr>
            <p:nvPr/>
          </p:nvCxnSpPr>
          <p:spPr>
            <a:xfrm>
              <a:off x="8580939" y="3598948"/>
              <a:ext cx="72817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EF363CA-3F46-44A1-9392-E5A54AFE3617}"/>
                </a:ext>
              </a:extLst>
            </p:cNvPr>
            <p:cNvSpPr txBox="1"/>
            <p:nvPr/>
          </p:nvSpPr>
          <p:spPr>
            <a:xfrm>
              <a:off x="7356465" y="3475328"/>
              <a:ext cx="1387315" cy="215444"/>
            </a:xfrm>
            <a:prstGeom prst="rect">
              <a:avLst/>
            </a:prstGeom>
            <a:noFill/>
          </p:spPr>
          <p:txBody>
            <a:bodyPr wrap="square" rtlCol="0">
              <a:spAutoFit/>
            </a:bodyPr>
            <a:lstStyle/>
            <a:p>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Apple lightening cable</a:t>
              </a:r>
            </a:p>
          </p:txBody>
        </p:sp>
        <p:cxnSp>
          <p:nvCxnSpPr>
            <p:cNvPr id="17" name="Straight Connector 16">
              <a:extLst>
                <a:ext uri="{FF2B5EF4-FFF2-40B4-BE49-F238E27FC236}">
                  <a16:creationId xmlns:a16="http://schemas.microsoft.com/office/drawing/2014/main" id="{22E79D9D-A8A2-4901-9CD5-B902D34BBBAC}"/>
                </a:ext>
              </a:extLst>
            </p:cNvPr>
            <p:cNvCxnSpPr>
              <a:cxnSpLocks/>
            </p:cNvCxnSpPr>
            <p:nvPr/>
          </p:nvCxnSpPr>
          <p:spPr>
            <a:xfrm>
              <a:off x="8580939" y="3465258"/>
              <a:ext cx="837970"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94E8127-70CC-403C-B27B-3E9E99A74DDB}"/>
                </a:ext>
              </a:extLst>
            </p:cNvPr>
            <p:cNvSpPr txBox="1"/>
            <p:nvPr/>
          </p:nvSpPr>
          <p:spPr>
            <a:xfrm>
              <a:off x="8035073" y="3345583"/>
              <a:ext cx="615896" cy="215444"/>
            </a:xfrm>
            <a:prstGeom prst="rect">
              <a:avLst/>
            </a:prstGeom>
            <a:noFill/>
          </p:spPr>
          <p:txBody>
            <a:bodyPr wrap="square" rtlCol="0">
              <a:spAutoFit/>
            </a:bodyPr>
            <a:lstStyle/>
            <a:p>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USB - C</a:t>
              </a:r>
            </a:p>
          </p:txBody>
        </p:sp>
      </p:grpSp>
      <p:pic>
        <p:nvPicPr>
          <p:cNvPr id="19" name="Picture 30" descr="JTI | Japan Tobacco International​">
            <a:extLst>
              <a:ext uri="{FF2B5EF4-FFF2-40B4-BE49-F238E27FC236}">
                <a16:creationId xmlns:a16="http://schemas.microsoft.com/office/drawing/2014/main" id="{A235D6B0-7ABD-45C7-93E1-6DD14B518B3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073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NORDIC SPIRIT CAMPAIGN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FF0FF345-18B2-4794-A1C1-AA7833DDBC91}"/>
              </a:ext>
            </a:extLst>
          </p:cNvPr>
          <p:cNvSpPr txBox="1">
            <a:spLocks/>
          </p:cNvSpPr>
          <p:nvPr/>
        </p:nvSpPr>
        <p:spPr>
          <a:xfrm>
            <a:off x="1282452" y="1729252"/>
            <a:ext cx="4877781" cy="451385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Retail network in selected cities</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LEGO cubes that can be illuminated. </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Easy to build storage and communication space on each POS thanks to magnets on each cube. </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height of shelves.</a:t>
            </a: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H1300xW550D470</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30" descr="JTI | Japan Tobacco International​">
            <a:extLst>
              <a:ext uri="{FF2B5EF4-FFF2-40B4-BE49-F238E27FC236}">
                <a16:creationId xmlns:a16="http://schemas.microsoft.com/office/drawing/2014/main" id="{6883AC50-ABAB-4B2C-B404-D810697E132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container, box&#10;&#10;Description automatically generated">
            <a:extLst>
              <a:ext uri="{FF2B5EF4-FFF2-40B4-BE49-F238E27FC236}">
                <a16:creationId xmlns:a16="http://schemas.microsoft.com/office/drawing/2014/main" id="{306E5D94-0EB2-44D0-B7FE-0E7AE3B9C756}"/>
              </a:ext>
            </a:extLst>
          </p:cNvPr>
          <p:cNvPicPr>
            <a:picLocks noChangeAspect="1"/>
          </p:cNvPicPr>
          <p:nvPr/>
        </p:nvPicPr>
        <p:blipFill rotWithShape="1">
          <a:blip r:embed="rId3">
            <a:extLst>
              <a:ext uri="{28A0092B-C50C-407E-A947-70E740481C1C}">
                <a14:useLocalDpi xmlns:a14="http://schemas.microsoft.com/office/drawing/2010/main" val="0"/>
              </a:ext>
            </a:extLst>
          </a:blip>
          <a:srcRect l="5179" t="13987" r="6242" b="18036"/>
          <a:stretch/>
        </p:blipFill>
        <p:spPr>
          <a:xfrm>
            <a:off x="7593797" y="1553358"/>
            <a:ext cx="3067389" cy="1246699"/>
          </a:xfrm>
          <a:prstGeom prst="rect">
            <a:avLst/>
          </a:prstGeom>
        </p:spPr>
      </p:pic>
      <p:pic>
        <p:nvPicPr>
          <p:cNvPr id="14" name="Picture 13" descr="A picture containing text, row, group, lined&#10;&#10;Description automatically generated">
            <a:extLst>
              <a:ext uri="{FF2B5EF4-FFF2-40B4-BE49-F238E27FC236}">
                <a16:creationId xmlns:a16="http://schemas.microsoft.com/office/drawing/2014/main" id="{B7EF6394-8832-4BE5-BDF5-35CAB4662491}"/>
              </a:ext>
            </a:extLst>
          </p:cNvPr>
          <p:cNvPicPr>
            <a:picLocks noChangeAspect="1"/>
          </p:cNvPicPr>
          <p:nvPr/>
        </p:nvPicPr>
        <p:blipFill rotWithShape="1">
          <a:blip r:embed="rId4">
            <a:extLst>
              <a:ext uri="{28A0092B-C50C-407E-A947-70E740481C1C}">
                <a14:useLocalDpi xmlns:a14="http://schemas.microsoft.com/office/drawing/2010/main" val="0"/>
              </a:ext>
            </a:extLst>
          </a:blip>
          <a:srcRect t="1501"/>
          <a:stretch/>
        </p:blipFill>
        <p:spPr>
          <a:xfrm>
            <a:off x="7595780" y="2820112"/>
            <a:ext cx="3069371" cy="3423885"/>
          </a:xfrm>
          <a:prstGeom prst="rect">
            <a:avLst/>
          </a:prstGeom>
        </p:spPr>
      </p:pic>
    </p:spTree>
    <p:extLst>
      <p:ext uri="{BB962C8B-B14F-4D97-AF65-F5344CB8AC3E}">
        <p14:creationId xmlns:p14="http://schemas.microsoft.com/office/powerpoint/2010/main" val="605215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MORRISON’S UNITS AND COUNTERS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466240"/>
            <a:ext cx="3974998" cy="4697769"/>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5309C7B5-FE99-4822-862C-B21F26BA6488}"/>
              </a:ext>
            </a:extLst>
          </p:cNvPr>
          <p:cNvSpPr txBox="1">
            <a:spLocks/>
          </p:cNvSpPr>
          <p:nvPr/>
        </p:nvSpPr>
        <p:spPr>
          <a:xfrm>
            <a:off x="1027186" y="1845295"/>
            <a:ext cx="3771578" cy="408498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Morrison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Counter unit with antitheft system for device. </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visual communication and premium look.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Metal, Magnetic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H440xW226D180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DC4C097A-F5C5-44A2-B2DB-2C2BF8E78D0A}"/>
              </a:ext>
            </a:extLst>
          </p:cNvPr>
          <p:cNvPicPr>
            <a:picLocks noChangeAspect="1"/>
          </p:cNvPicPr>
          <p:nvPr/>
        </p:nvPicPr>
        <p:blipFill rotWithShape="1">
          <a:blip r:embed="rId2">
            <a:extLst>
              <a:ext uri="{28A0092B-C50C-407E-A947-70E740481C1C}">
                <a14:useLocalDpi xmlns:a14="http://schemas.microsoft.com/office/drawing/2010/main" val="0"/>
              </a:ext>
            </a:extLst>
          </a:blip>
          <a:srcRect l="14437" t="12089" r="17673" b="3031"/>
          <a:stretch/>
        </p:blipFill>
        <p:spPr>
          <a:xfrm>
            <a:off x="5728248" y="2065495"/>
            <a:ext cx="5538276" cy="3933809"/>
          </a:xfrm>
          <a:prstGeom prst="rect">
            <a:avLst/>
          </a:prstGeom>
        </p:spPr>
      </p:pic>
      <p:pic>
        <p:nvPicPr>
          <p:cNvPr id="8" name="Picture 30" descr="JTI | Japan Tobacco International​">
            <a:extLst>
              <a:ext uri="{FF2B5EF4-FFF2-40B4-BE49-F238E27FC236}">
                <a16:creationId xmlns:a16="http://schemas.microsoft.com/office/drawing/2014/main" id="{D7A2F4E8-5BE0-442F-9269-1FD23452D0C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583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NORDIC SPIRIT PROJECT – UNITED KINGDOM</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473847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BC9D9963-3A65-4752-AFD2-EBDC8A3C7D99}"/>
              </a:ext>
            </a:extLst>
          </p:cNvPr>
          <p:cNvSpPr txBox="1">
            <a:spLocks/>
          </p:cNvSpPr>
          <p:nvPr/>
        </p:nvSpPr>
        <p:spPr>
          <a:xfrm>
            <a:off x="1218220" y="1729252"/>
            <a:ext cx="3868686" cy="451385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Premium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Free standing vape tower with changeable communication.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Screen installed on top.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height of shelves.</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Glass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H1300xW550D470</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Calendar&#10;&#10;Description automatically generated">
            <a:extLst>
              <a:ext uri="{FF2B5EF4-FFF2-40B4-BE49-F238E27FC236}">
                <a16:creationId xmlns:a16="http://schemas.microsoft.com/office/drawing/2014/main" id="{2144A1CD-9EB5-441B-8385-D688FF3E76EB}"/>
              </a:ext>
            </a:extLst>
          </p:cNvPr>
          <p:cNvPicPr>
            <a:picLocks noChangeAspect="1"/>
          </p:cNvPicPr>
          <p:nvPr/>
        </p:nvPicPr>
        <p:blipFill rotWithShape="1">
          <a:blip r:embed="rId2">
            <a:extLst>
              <a:ext uri="{28A0092B-C50C-407E-A947-70E740481C1C}">
                <a14:useLocalDpi xmlns:a14="http://schemas.microsoft.com/office/drawing/2010/main" val="0"/>
              </a:ext>
            </a:extLst>
          </a:blip>
          <a:srcRect l="11086" t="7172" r="20798" b="8749"/>
          <a:stretch/>
        </p:blipFill>
        <p:spPr>
          <a:xfrm>
            <a:off x="7084380" y="1510628"/>
            <a:ext cx="3299405" cy="4732482"/>
          </a:xfrm>
          <a:prstGeom prst="rect">
            <a:avLst/>
          </a:prstGeom>
        </p:spPr>
      </p:pic>
      <p:pic>
        <p:nvPicPr>
          <p:cNvPr id="11" name="Picture 30" descr="JTI | Japan Tobacco International​">
            <a:extLst>
              <a:ext uri="{FF2B5EF4-FFF2-40B4-BE49-F238E27FC236}">
                <a16:creationId xmlns:a16="http://schemas.microsoft.com/office/drawing/2014/main" id="{08966D1D-F028-47C7-A0B7-27304910E7A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088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descr="JTI | Japan Tobacco International​">
            <a:extLst>
              <a:ext uri="{FF2B5EF4-FFF2-40B4-BE49-F238E27FC236}">
                <a16:creationId xmlns:a16="http://schemas.microsoft.com/office/drawing/2014/main" id="{3A9B1190-048D-4F57-A2E0-66D4004064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90C30E9-ED16-4120-BCAD-100ABA598AA3}"/>
              </a:ext>
            </a:extLst>
          </p:cNvPr>
          <p:cNvSpPr/>
          <p:nvPr/>
        </p:nvSpPr>
        <p:spPr>
          <a:xfrm>
            <a:off x="925476" y="1364179"/>
            <a:ext cx="5234757" cy="487893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 name="Content Placeholder 2">
            <a:extLst>
              <a:ext uri="{FF2B5EF4-FFF2-40B4-BE49-F238E27FC236}">
                <a16:creationId xmlns:a16="http://schemas.microsoft.com/office/drawing/2014/main" id="{E7EB09AC-70C6-47BB-B42B-EDDCA2D1D780}"/>
              </a:ext>
            </a:extLst>
          </p:cNvPr>
          <p:cNvSpPr txBox="1">
            <a:spLocks/>
          </p:cNvSpPr>
          <p:nvPr/>
        </p:nvSpPr>
        <p:spPr>
          <a:xfrm>
            <a:off x="1068451" y="1710224"/>
            <a:ext cx="4877781"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Independent stores across UK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Wall unit with storage for Nordic spirit tins. The storage is refilled from the top by opening the lid. </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H350xW270xD150 </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E021408A-DD63-46B3-874F-1B001D8D9C5C}"/>
              </a:ext>
            </a:extLst>
          </p:cNvPr>
          <p:cNvSpPr txBox="1">
            <a:spLocks/>
          </p:cNvSpPr>
          <p:nvPr/>
        </p:nvSpPr>
        <p:spPr>
          <a:xfrm>
            <a:off x="820443" y="342677"/>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PROJECT</a:t>
            </a:r>
            <a:endParaRPr lang="en-GB" dirty="0"/>
          </a:p>
        </p:txBody>
      </p:sp>
      <p:sp>
        <p:nvSpPr>
          <p:cNvPr id="14" name="Title 1">
            <a:extLst>
              <a:ext uri="{FF2B5EF4-FFF2-40B4-BE49-F238E27FC236}">
                <a16:creationId xmlns:a16="http://schemas.microsoft.com/office/drawing/2014/main" id="{BA2FD6B6-8103-49FD-B918-690D92FE1A3B}"/>
              </a:ext>
            </a:extLst>
          </p:cNvPr>
          <p:cNvSpPr txBox="1">
            <a:spLocks/>
          </p:cNvSpPr>
          <p:nvPr/>
        </p:nvSpPr>
        <p:spPr>
          <a:xfrm>
            <a:off x="820443" y="697373"/>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NORDIC SPIRIT WALL UNIT – UNITED KINGDOM</a:t>
            </a:r>
            <a:endParaRPr lang="en-GB" sz="2000" dirty="0">
              <a:solidFill>
                <a:srgbClr val="33AAB7"/>
              </a:solidFill>
            </a:endParaRPr>
          </a:p>
        </p:txBody>
      </p:sp>
      <p:pic>
        <p:nvPicPr>
          <p:cNvPr id="10" name="Picture 9" descr="Text, icon&#10;&#10;Description automatically generated">
            <a:extLst>
              <a:ext uri="{FF2B5EF4-FFF2-40B4-BE49-F238E27FC236}">
                <a16:creationId xmlns:a16="http://schemas.microsoft.com/office/drawing/2014/main" id="{00224F38-4C05-4F35-ADCD-48C70277DE25}"/>
              </a:ext>
            </a:extLst>
          </p:cNvPr>
          <p:cNvPicPr>
            <a:picLocks noChangeAspect="1"/>
          </p:cNvPicPr>
          <p:nvPr/>
        </p:nvPicPr>
        <p:blipFill rotWithShape="1">
          <a:blip r:embed="rId3">
            <a:extLst>
              <a:ext uri="{28A0092B-C50C-407E-A947-70E740481C1C}">
                <a14:useLocalDpi xmlns:a14="http://schemas.microsoft.com/office/drawing/2010/main" val="0"/>
              </a:ext>
            </a:extLst>
          </a:blip>
          <a:srcRect l="8547" r="6289"/>
          <a:stretch/>
        </p:blipFill>
        <p:spPr>
          <a:xfrm>
            <a:off x="6653809" y="1364179"/>
            <a:ext cx="4304005" cy="4878932"/>
          </a:xfrm>
          <a:prstGeom prst="rect">
            <a:avLst/>
          </a:prstGeom>
        </p:spPr>
      </p:pic>
    </p:spTree>
    <p:extLst>
      <p:ext uri="{BB962C8B-B14F-4D97-AF65-F5344CB8AC3E}">
        <p14:creationId xmlns:p14="http://schemas.microsoft.com/office/powerpoint/2010/main" val="4061571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descr="JTI | Japan Tobacco International​">
            <a:extLst>
              <a:ext uri="{FF2B5EF4-FFF2-40B4-BE49-F238E27FC236}">
                <a16:creationId xmlns:a16="http://schemas.microsoft.com/office/drawing/2014/main" id="{3A9B1190-048D-4F57-A2E0-66D4004064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90C30E9-ED16-4120-BCAD-100ABA598AA3}"/>
              </a:ext>
            </a:extLst>
          </p:cNvPr>
          <p:cNvSpPr/>
          <p:nvPr/>
        </p:nvSpPr>
        <p:spPr>
          <a:xfrm>
            <a:off x="925476" y="1414655"/>
            <a:ext cx="5234757" cy="4828456"/>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 name="Content Placeholder 2">
            <a:extLst>
              <a:ext uri="{FF2B5EF4-FFF2-40B4-BE49-F238E27FC236}">
                <a16:creationId xmlns:a16="http://schemas.microsoft.com/office/drawing/2014/main" id="{E7EB09AC-70C6-47BB-B42B-EDDCA2D1D780}"/>
              </a:ext>
            </a:extLst>
          </p:cNvPr>
          <p:cNvSpPr txBox="1">
            <a:spLocks/>
          </p:cNvSpPr>
          <p:nvPr/>
        </p:nvSpPr>
        <p:spPr>
          <a:xfrm>
            <a:off x="1068451" y="1710224"/>
            <a:ext cx="4877781"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Independent stores across UK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Shelf highlighter with changeable front panel.</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H180xW550xD420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E021408A-DD63-46B3-874F-1B001D8D9C5C}"/>
              </a:ext>
            </a:extLst>
          </p:cNvPr>
          <p:cNvSpPr txBox="1">
            <a:spLocks/>
          </p:cNvSpPr>
          <p:nvPr/>
        </p:nvSpPr>
        <p:spPr>
          <a:xfrm>
            <a:off x="820443" y="342677"/>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14" name="Title 1">
            <a:extLst>
              <a:ext uri="{FF2B5EF4-FFF2-40B4-BE49-F238E27FC236}">
                <a16:creationId xmlns:a16="http://schemas.microsoft.com/office/drawing/2014/main" id="{BA2FD6B6-8103-49FD-B918-690D92FE1A3B}"/>
              </a:ext>
            </a:extLst>
          </p:cNvPr>
          <p:cNvSpPr txBox="1">
            <a:spLocks/>
          </p:cNvSpPr>
          <p:nvPr/>
        </p:nvSpPr>
        <p:spPr>
          <a:xfrm>
            <a:off x="820443" y="697373"/>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NORDIC SPIRIT SHELF TALKER – UNITED KINGDOM</a:t>
            </a:r>
            <a:endParaRPr lang="en-GB" sz="2000" dirty="0">
              <a:solidFill>
                <a:srgbClr val="33AAB7"/>
              </a:solidFill>
            </a:endParaRPr>
          </a:p>
        </p:txBody>
      </p:sp>
      <p:pic>
        <p:nvPicPr>
          <p:cNvPr id="5" name="Picture 4" descr="A picture containing text, case, businesscard&#10;&#10;Description automatically generated">
            <a:extLst>
              <a:ext uri="{FF2B5EF4-FFF2-40B4-BE49-F238E27FC236}">
                <a16:creationId xmlns:a16="http://schemas.microsoft.com/office/drawing/2014/main" id="{0E2C1AE9-9642-4061-9C26-A8AE4135C801}"/>
              </a:ext>
            </a:extLst>
          </p:cNvPr>
          <p:cNvPicPr>
            <a:picLocks noChangeAspect="1"/>
          </p:cNvPicPr>
          <p:nvPr/>
        </p:nvPicPr>
        <p:blipFill rotWithShape="1">
          <a:blip r:embed="rId3">
            <a:extLst>
              <a:ext uri="{28A0092B-C50C-407E-A947-70E740481C1C}">
                <a14:useLocalDpi xmlns:a14="http://schemas.microsoft.com/office/drawing/2010/main" val="0"/>
              </a:ext>
            </a:extLst>
          </a:blip>
          <a:srcRect l="8455" t="4093" r="6638" b="4318"/>
          <a:stretch/>
        </p:blipFill>
        <p:spPr>
          <a:xfrm>
            <a:off x="6428839" y="1423999"/>
            <a:ext cx="4458827" cy="2488599"/>
          </a:xfrm>
          <a:prstGeom prst="rect">
            <a:avLst/>
          </a:prstGeom>
        </p:spPr>
      </p:pic>
      <p:pic>
        <p:nvPicPr>
          <p:cNvPr id="8" name="Picture 7" descr="A picture containing text, stationary, case&#10;&#10;Description automatically generated">
            <a:extLst>
              <a:ext uri="{FF2B5EF4-FFF2-40B4-BE49-F238E27FC236}">
                <a16:creationId xmlns:a16="http://schemas.microsoft.com/office/drawing/2014/main" id="{56809352-5706-403F-985A-4B425B28A427}"/>
              </a:ext>
            </a:extLst>
          </p:cNvPr>
          <p:cNvPicPr>
            <a:picLocks noChangeAspect="1"/>
          </p:cNvPicPr>
          <p:nvPr/>
        </p:nvPicPr>
        <p:blipFill rotWithShape="1">
          <a:blip r:embed="rId4">
            <a:extLst>
              <a:ext uri="{28A0092B-C50C-407E-A947-70E740481C1C}">
                <a14:useLocalDpi xmlns:a14="http://schemas.microsoft.com/office/drawing/2010/main" val="0"/>
              </a:ext>
            </a:extLst>
          </a:blip>
          <a:srcRect l="11468" t="10088" r="8256" b="9986"/>
          <a:stretch/>
        </p:blipFill>
        <p:spPr>
          <a:xfrm>
            <a:off x="6428839" y="4036415"/>
            <a:ext cx="4458827" cy="2209671"/>
          </a:xfrm>
          <a:prstGeom prst="rect">
            <a:avLst/>
          </a:prstGeom>
        </p:spPr>
      </p:pic>
    </p:spTree>
    <p:extLst>
      <p:ext uri="{BB962C8B-B14F-4D97-AF65-F5344CB8AC3E}">
        <p14:creationId xmlns:p14="http://schemas.microsoft.com/office/powerpoint/2010/main" val="970777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21BAEE-6117-4A98-915D-5B0B2185F881}"/>
              </a:ext>
            </a:extLst>
          </p:cNvPr>
          <p:cNvSpPr txBox="1">
            <a:spLocks noGrp="1"/>
          </p:cNvSpPr>
          <p:nvPr>
            <p:ph type="title"/>
          </p:nvPr>
        </p:nvSpPr>
        <p:spPr>
          <a:xfrm>
            <a:off x="838200" y="365125"/>
            <a:ext cx="10067925" cy="361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5" name="Title 1">
            <a:extLst>
              <a:ext uri="{FF2B5EF4-FFF2-40B4-BE49-F238E27FC236}">
                <a16:creationId xmlns:a16="http://schemas.microsoft.com/office/drawing/2014/main" id="{F187F035-7863-41F5-AEB2-5C01D61F4669}"/>
              </a:ext>
            </a:extLst>
          </p:cNvPr>
          <p:cNvSpPr txBox="1">
            <a:spLocks/>
          </p:cNvSpPr>
          <p:nvPr/>
        </p:nvSpPr>
        <p:spPr>
          <a:xfrm>
            <a:off x="820443" y="714151"/>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err="1">
                <a:solidFill>
                  <a:srgbClr val="33AAB7"/>
                </a:solidFill>
              </a:rPr>
              <a:t>HoReCa</a:t>
            </a:r>
            <a:r>
              <a:rPr lang="en-US" sz="2000" dirty="0">
                <a:solidFill>
                  <a:srgbClr val="33AAB7"/>
                </a:solidFill>
              </a:rPr>
              <a:t> NORDIC SPIRIT – UNITED KINGDOM</a:t>
            </a:r>
            <a:endParaRPr lang="en-GB" sz="2000" dirty="0">
              <a:solidFill>
                <a:srgbClr val="33AAB7"/>
              </a:solidFill>
            </a:endParaRPr>
          </a:p>
        </p:txBody>
      </p:sp>
      <p:pic>
        <p:nvPicPr>
          <p:cNvPr id="6" name="Picture 30" descr="JTI | Japan Tobacco International​">
            <a:extLst>
              <a:ext uri="{FF2B5EF4-FFF2-40B4-BE49-F238E27FC236}">
                <a16:creationId xmlns:a16="http://schemas.microsoft.com/office/drawing/2014/main" id="{E7D46530-A18D-4EF3-AAB6-2FFF18ED4F0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container&#10;&#10;Description automatically generated">
            <a:extLst>
              <a:ext uri="{FF2B5EF4-FFF2-40B4-BE49-F238E27FC236}">
                <a16:creationId xmlns:a16="http://schemas.microsoft.com/office/drawing/2014/main" id="{8086FB67-1B3D-48FB-95F2-717D2794A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409" y="1414655"/>
            <a:ext cx="2262367" cy="3074565"/>
          </a:xfrm>
          <a:prstGeom prst="rect">
            <a:avLst/>
          </a:prstGeom>
        </p:spPr>
      </p:pic>
      <p:pic>
        <p:nvPicPr>
          <p:cNvPr id="12" name="Picture 11" descr="Calendar&#10;&#10;Description automatically generated">
            <a:extLst>
              <a:ext uri="{FF2B5EF4-FFF2-40B4-BE49-F238E27FC236}">
                <a16:creationId xmlns:a16="http://schemas.microsoft.com/office/drawing/2014/main" id="{0F88E409-1E94-4E47-ABE7-71C36B269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9205" y="1414655"/>
            <a:ext cx="2262368" cy="307456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9C1A4370-69FA-4DA3-BF03-A2A1B18C0DE0}"/>
              </a:ext>
            </a:extLst>
          </p:cNvPr>
          <p:cNvPicPr>
            <a:picLocks noChangeAspect="1"/>
          </p:cNvPicPr>
          <p:nvPr/>
        </p:nvPicPr>
        <p:blipFill rotWithShape="1">
          <a:blip r:embed="rId5">
            <a:extLst>
              <a:ext uri="{28A0092B-C50C-407E-A947-70E740481C1C}">
                <a14:useLocalDpi xmlns:a14="http://schemas.microsoft.com/office/drawing/2010/main" val="0"/>
              </a:ext>
            </a:extLst>
          </a:blip>
          <a:srcRect l="10794" r="9168"/>
          <a:stretch/>
        </p:blipFill>
        <p:spPr>
          <a:xfrm>
            <a:off x="8699205" y="4524925"/>
            <a:ext cx="2508308" cy="1718186"/>
          </a:xfrm>
          <a:prstGeom prst="rect">
            <a:avLst/>
          </a:prstGeom>
        </p:spPr>
      </p:pic>
      <p:pic>
        <p:nvPicPr>
          <p:cNvPr id="16" name="Picture 15" descr="A picture containing calendar&#10;&#10;Description automatically generated">
            <a:extLst>
              <a:ext uri="{FF2B5EF4-FFF2-40B4-BE49-F238E27FC236}">
                <a16:creationId xmlns:a16="http://schemas.microsoft.com/office/drawing/2014/main" id="{545FC9CC-2BC2-44A3-B275-2261D31662B9}"/>
              </a:ext>
            </a:extLst>
          </p:cNvPr>
          <p:cNvPicPr>
            <a:picLocks noChangeAspect="1"/>
          </p:cNvPicPr>
          <p:nvPr/>
        </p:nvPicPr>
        <p:blipFill rotWithShape="1">
          <a:blip r:embed="rId6">
            <a:extLst>
              <a:ext uri="{28A0092B-C50C-407E-A947-70E740481C1C}">
                <a14:useLocalDpi xmlns:a14="http://schemas.microsoft.com/office/drawing/2010/main" val="0"/>
              </a:ext>
            </a:extLst>
          </a:blip>
          <a:srcRect l="13179" r="9271"/>
          <a:stretch/>
        </p:blipFill>
        <p:spPr>
          <a:xfrm>
            <a:off x="6240422" y="4524925"/>
            <a:ext cx="2430354" cy="1724561"/>
          </a:xfrm>
          <a:prstGeom prst="rect">
            <a:avLst/>
          </a:prstGeom>
        </p:spPr>
      </p:pic>
      <p:sp>
        <p:nvSpPr>
          <p:cNvPr id="17" name="Rectangle 16">
            <a:extLst>
              <a:ext uri="{FF2B5EF4-FFF2-40B4-BE49-F238E27FC236}">
                <a16:creationId xmlns:a16="http://schemas.microsoft.com/office/drawing/2014/main" id="{A816EC0B-8D86-4E9A-B6F1-6732C7E8FF8B}"/>
              </a:ext>
            </a:extLst>
          </p:cNvPr>
          <p:cNvSpPr/>
          <p:nvPr/>
        </p:nvSpPr>
        <p:spPr>
          <a:xfrm>
            <a:off x="925476" y="1414655"/>
            <a:ext cx="5234757" cy="4828456"/>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8" name="Content Placeholder 2">
            <a:extLst>
              <a:ext uri="{FF2B5EF4-FFF2-40B4-BE49-F238E27FC236}">
                <a16:creationId xmlns:a16="http://schemas.microsoft.com/office/drawing/2014/main" id="{10F89596-FC75-4715-9925-91E618C53D0E}"/>
              </a:ext>
            </a:extLst>
          </p:cNvPr>
          <p:cNvSpPr txBox="1">
            <a:spLocks/>
          </p:cNvSpPr>
          <p:nvPr/>
        </p:nvSpPr>
        <p:spPr>
          <a:xfrm>
            <a:off x="1068451" y="1710223"/>
            <a:ext cx="4877781" cy="3733121"/>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HoReCa</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Modular counter unit for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HoReCa</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channel. </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Rotating pushers enable different orientation of the unit. </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Metal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H457xW174xD206</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77915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EUROPE</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3654349"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C0D102D4-FA27-40D4-815C-16E653AE2A75}"/>
              </a:ext>
            </a:extLst>
          </p:cNvPr>
          <p:cNvSpPr txBox="1">
            <a:spLocks/>
          </p:cNvSpPr>
          <p:nvPr/>
        </p:nvSpPr>
        <p:spPr>
          <a:xfrm>
            <a:off x="1105942" y="1766574"/>
            <a:ext cx="3293416" cy="3739393"/>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in selected cities</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Counter units with optional antitheft system for device.</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algn="just">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H300xW180xD200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icture containing logo&#10;&#10;Description automatically generated">
            <a:extLst>
              <a:ext uri="{FF2B5EF4-FFF2-40B4-BE49-F238E27FC236}">
                <a16:creationId xmlns:a16="http://schemas.microsoft.com/office/drawing/2014/main" id="{C1A1560E-C2AF-4A57-8CB2-1E027DC1EF5C}"/>
              </a:ext>
            </a:extLst>
          </p:cNvPr>
          <p:cNvPicPr>
            <a:picLocks noChangeAspect="1"/>
          </p:cNvPicPr>
          <p:nvPr/>
        </p:nvPicPr>
        <p:blipFill rotWithShape="1">
          <a:blip r:embed="rId2">
            <a:extLst>
              <a:ext uri="{28A0092B-C50C-407E-A947-70E740481C1C}">
                <a14:useLocalDpi xmlns:a14="http://schemas.microsoft.com/office/drawing/2010/main" val="0"/>
              </a:ext>
            </a:extLst>
          </a:blip>
          <a:srcRect l="18900" t="2502" r="15022" b="3948"/>
          <a:stretch/>
        </p:blipFill>
        <p:spPr>
          <a:xfrm>
            <a:off x="9315270" y="1510628"/>
            <a:ext cx="2414726" cy="3284738"/>
          </a:xfrm>
          <a:prstGeom prst="rect">
            <a:avLst/>
          </a:prstGeom>
        </p:spPr>
      </p:pic>
      <p:pic>
        <p:nvPicPr>
          <p:cNvPr id="13" name="Picture 12" descr="A picture containing text, wall, indoor&#10;&#10;Description automatically generated">
            <a:extLst>
              <a:ext uri="{FF2B5EF4-FFF2-40B4-BE49-F238E27FC236}">
                <a16:creationId xmlns:a16="http://schemas.microsoft.com/office/drawing/2014/main" id="{5FB90195-7F14-48C5-9109-29038150F720}"/>
              </a:ext>
            </a:extLst>
          </p:cNvPr>
          <p:cNvPicPr>
            <a:picLocks noChangeAspect="1"/>
          </p:cNvPicPr>
          <p:nvPr/>
        </p:nvPicPr>
        <p:blipFill rotWithShape="1">
          <a:blip r:embed="rId3">
            <a:extLst>
              <a:ext uri="{28A0092B-C50C-407E-A947-70E740481C1C}">
                <a14:useLocalDpi xmlns:a14="http://schemas.microsoft.com/office/drawing/2010/main" val="0"/>
              </a:ext>
            </a:extLst>
          </a:blip>
          <a:srcRect l="19794" r="14726"/>
          <a:stretch/>
        </p:blipFill>
        <p:spPr>
          <a:xfrm>
            <a:off x="7046636" y="2976128"/>
            <a:ext cx="2226429" cy="3266982"/>
          </a:xfrm>
          <a:prstGeom prst="rect">
            <a:avLst/>
          </a:prstGeom>
        </p:spPr>
      </p:pic>
      <p:pic>
        <p:nvPicPr>
          <p:cNvPr id="16" name="Picture 15">
            <a:extLst>
              <a:ext uri="{FF2B5EF4-FFF2-40B4-BE49-F238E27FC236}">
                <a16:creationId xmlns:a16="http://schemas.microsoft.com/office/drawing/2014/main" id="{036041A3-9B12-4431-A1D8-7B23F374143D}"/>
              </a:ext>
            </a:extLst>
          </p:cNvPr>
          <p:cNvPicPr>
            <a:picLocks noChangeAspect="1"/>
          </p:cNvPicPr>
          <p:nvPr/>
        </p:nvPicPr>
        <p:blipFill rotWithShape="1">
          <a:blip r:embed="rId4">
            <a:extLst>
              <a:ext uri="{28A0092B-C50C-407E-A947-70E740481C1C}">
                <a14:useLocalDpi xmlns:a14="http://schemas.microsoft.com/office/drawing/2010/main" val="0"/>
              </a:ext>
            </a:extLst>
          </a:blip>
          <a:srcRect l="18096" r="16156" b="6633"/>
          <a:stretch/>
        </p:blipFill>
        <p:spPr>
          <a:xfrm>
            <a:off x="4711794" y="1510628"/>
            <a:ext cx="2284520" cy="3284738"/>
          </a:xfrm>
          <a:prstGeom prst="rect">
            <a:avLst/>
          </a:prstGeom>
        </p:spPr>
      </p:pic>
      <p:pic>
        <p:nvPicPr>
          <p:cNvPr id="12" name="Picture 30" descr="JTI | Japan Tobacco International​">
            <a:extLst>
              <a:ext uri="{FF2B5EF4-FFF2-40B4-BE49-F238E27FC236}">
                <a16:creationId xmlns:a16="http://schemas.microsoft.com/office/drawing/2014/main" id="{03BB046D-5B73-4F58-BDDA-53287B9CACF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117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LAUNCH – EUROPE</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5069FABA-86EC-4F65-B685-CA3D75B15CEF}"/>
              </a:ext>
            </a:extLst>
          </p:cNvPr>
          <p:cNvSpPr txBox="1">
            <a:spLocks/>
          </p:cNvSpPr>
          <p:nvPr/>
        </p:nvSpPr>
        <p:spPr>
          <a:xfrm>
            <a:off x="1309112" y="1659976"/>
            <a:ext cx="4877781" cy="451385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Retail network in selected cities</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Totem units with screens.</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 MDF</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H1800xW400D350</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A picture containing text, wall, indoor, different&#10;&#10;Description automatically generated">
            <a:extLst>
              <a:ext uri="{FF2B5EF4-FFF2-40B4-BE49-F238E27FC236}">
                <a16:creationId xmlns:a16="http://schemas.microsoft.com/office/drawing/2014/main" id="{2819C96C-D8CA-46B6-90C6-E737C56E9C40}"/>
              </a:ext>
            </a:extLst>
          </p:cNvPr>
          <p:cNvPicPr>
            <a:picLocks noChangeAspect="1"/>
          </p:cNvPicPr>
          <p:nvPr/>
        </p:nvPicPr>
        <p:blipFill rotWithShape="1">
          <a:blip r:embed="rId2">
            <a:extLst>
              <a:ext uri="{28A0092B-C50C-407E-A947-70E740481C1C}">
                <a14:useLocalDpi xmlns:a14="http://schemas.microsoft.com/office/drawing/2010/main" val="0"/>
              </a:ext>
            </a:extLst>
          </a:blip>
          <a:srcRect l="16442" t="4762" r="12907" b="4626"/>
          <a:stretch/>
        </p:blipFill>
        <p:spPr>
          <a:xfrm>
            <a:off x="6841338" y="1510629"/>
            <a:ext cx="3695031" cy="4732482"/>
          </a:xfrm>
          <a:prstGeom prst="rect">
            <a:avLst/>
          </a:prstGeom>
        </p:spPr>
      </p:pic>
      <p:pic>
        <p:nvPicPr>
          <p:cNvPr id="8" name="Picture 30" descr="JTI | Japan Tobacco International​">
            <a:extLst>
              <a:ext uri="{FF2B5EF4-FFF2-40B4-BE49-F238E27FC236}">
                <a16:creationId xmlns:a16="http://schemas.microsoft.com/office/drawing/2014/main" id="{48F83223-42F9-4E8E-ADE4-2CCF85D8D65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93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OVERHEAD – ADRIATICA</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9"/>
            <a:ext cx="3832955" cy="441241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0E3D3D52-21BE-42AE-B7AE-81E74F06EBC6}"/>
              </a:ext>
            </a:extLst>
          </p:cNvPr>
          <p:cNvSpPr txBox="1">
            <a:spLocks/>
          </p:cNvSpPr>
          <p:nvPr/>
        </p:nvSpPr>
        <p:spPr>
          <a:xfrm>
            <a:off x="1314565" y="1722822"/>
            <a:ext cx="3195292" cy="3745823"/>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342900" lvl="0" indent="-342900">
              <a:lnSpc>
                <a:spcPct val="100000"/>
              </a:lnSpc>
              <a:spcBef>
                <a:spcPct val="0"/>
              </a:spcBef>
              <a:buAutoNum type="arabicPlain" startAt="2018"/>
            </a:pP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Overhead units</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Different dimensions</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D10AA182-6DDB-4AB6-BB6E-0E62FB88FC07}"/>
              </a:ext>
            </a:extLst>
          </p:cNvPr>
          <p:cNvPicPr>
            <a:picLocks noChangeAspect="1"/>
          </p:cNvPicPr>
          <p:nvPr/>
        </p:nvPicPr>
        <p:blipFill>
          <a:blip r:embed="rId2"/>
          <a:stretch>
            <a:fillRect/>
          </a:stretch>
        </p:blipFill>
        <p:spPr>
          <a:xfrm>
            <a:off x="5332444" y="1352672"/>
            <a:ext cx="3019722" cy="4719659"/>
          </a:xfrm>
          <a:prstGeom prst="rect">
            <a:avLst/>
          </a:prstGeom>
        </p:spPr>
      </p:pic>
      <p:pic>
        <p:nvPicPr>
          <p:cNvPr id="13" name="Picture 12">
            <a:extLst>
              <a:ext uri="{FF2B5EF4-FFF2-40B4-BE49-F238E27FC236}">
                <a16:creationId xmlns:a16="http://schemas.microsoft.com/office/drawing/2014/main" id="{10DED0DA-C3F8-4471-AC04-8ED246FCF596}"/>
              </a:ext>
            </a:extLst>
          </p:cNvPr>
          <p:cNvPicPr>
            <a:picLocks noChangeAspect="1"/>
          </p:cNvPicPr>
          <p:nvPr/>
        </p:nvPicPr>
        <p:blipFill>
          <a:blip r:embed="rId3"/>
          <a:stretch>
            <a:fillRect/>
          </a:stretch>
        </p:blipFill>
        <p:spPr>
          <a:xfrm>
            <a:off x="8541750" y="1352672"/>
            <a:ext cx="3173267" cy="4719659"/>
          </a:xfrm>
          <a:prstGeom prst="rect">
            <a:avLst/>
          </a:prstGeom>
        </p:spPr>
      </p:pic>
      <p:pic>
        <p:nvPicPr>
          <p:cNvPr id="10" name="Picture 30" descr="JTI | Japan Tobacco International​">
            <a:extLst>
              <a:ext uri="{FF2B5EF4-FFF2-40B4-BE49-F238E27FC236}">
                <a16:creationId xmlns:a16="http://schemas.microsoft.com/office/drawing/2014/main" id="{7D214908-FF4B-4415-A6B4-563AEF7A9A2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125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558C-AC5E-4B95-AAC2-DC9877ED6465}"/>
              </a:ext>
            </a:extLst>
          </p:cNvPr>
          <p:cNvSpPr>
            <a:spLocks noGrp="1"/>
          </p:cNvSpPr>
          <p:nvPr>
            <p:ph type="title"/>
          </p:nvPr>
        </p:nvSpPr>
        <p:spPr/>
        <p:txBody>
          <a:bodyPr/>
          <a:lstStyle/>
          <a:p>
            <a:r>
              <a:rPr lang="en-GB" dirty="0"/>
              <a:t>PROJECT</a:t>
            </a:r>
          </a:p>
        </p:txBody>
      </p:sp>
      <p:pic>
        <p:nvPicPr>
          <p:cNvPr id="4" name="Picture 30" descr="JTI | Japan Tobacco International​">
            <a:extLst>
              <a:ext uri="{FF2B5EF4-FFF2-40B4-BE49-F238E27FC236}">
                <a16:creationId xmlns:a16="http://schemas.microsoft.com/office/drawing/2014/main" id="{985483F9-1391-45A1-8835-9D44DC7C8F5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E24B13C-3EB9-45BD-AF13-13B7CA560195}"/>
              </a:ext>
            </a:extLst>
          </p:cNvPr>
          <p:cNvSpPr txBox="1">
            <a:spLocks/>
          </p:cNvSpPr>
          <p:nvPr/>
        </p:nvSpPr>
        <p:spPr>
          <a:xfrm>
            <a:off x="838199" y="717193"/>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KIOSK PACK &amp; MODULE SYSTEM – </a:t>
            </a:r>
            <a:r>
              <a:rPr lang="en-GB" sz="2000" dirty="0">
                <a:solidFill>
                  <a:srgbClr val="33AAB7"/>
                </a:solidFill>
              </a:rPr>
              <a:t>ADRIATICA</a:t>
            </a:r>
          </a:p>
        </p:txBody>
      </p:sp>
      <p:sp>
        <p:nvSpPr>
          <p:cNvPr id="6" name="Rectangle 5">
            <a:extLst>
              <a:ext uri="{FF2B5EF4-FFF2-40B4-BE49-F238E27FC236}">
                <a16:creationId xmlns:a16="http://schemas.microsoft.com/office/drawing/2014/main" id="{D18DA2B0-B93B-435A-B559-D7EC614436D1}"/>
              </a:ext>
            </a:extLst>
          </p:cNvPr>
          <p:cNvSpPr/>
          <p:nvPr/>
        </p:nvSpPr>
        <p:spPr>
          <a:xfrm>
            <a:off x="1119673" y="1341531"/>
            <a:ext cx="4576665" cy="3209567"/>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7" name="Picture 6">
            <a:extLst>
              <a:ext uri="{FF2B5EF4-FFF2-40B4-BE49-F238E27FC236}">
                <a16:creationId xmlns:a16="http://schemas.microsoft.com/office/drawing/2014/main" id="{DBDE312C-DF83-4CAC-BC12-342A72D0818D}"/>
              </a:ext>
            </a:extLst>
          </p:cNvPr>
          <p:cNvPicPr>
            <a:picLocks noChangeAspect="1"/>
          </p:cNvPicPr>
          <p:nvPr/>
        </p:nvPicPr>
        <p:blipFill rotWithShape="1">
          <a:blip r:embed="rId3">
            <a:extLst>
              <a:ext uri="{28A0092B-C50C-407E-A947-70E740481C1C}">
                <a14:useLocalDpi xmlns:a14="http://schemas.microsoft.com/office/drawing/2010/main" val="0"/>
              </a:ext>
            </a:extLst>
          </a:blip>
          <a:srcRect l="3174" r="3011"/>
          <a:stretch/>
        </p:blipFill>
        <p:spPr>
          <a:xfrm>
            <a:off x="9183359" y="4671469"/>
            <a:ext cx="2405001" cy="1967534"/>
          </a:xfrm>
          <a:prstGeom prst="rect">
            <a:avLst/>
          </a:prstGeom>
        </p:spPr>
      </p:pic>
      <p:pic>
        <p:nvPicPr>
          <p:cNvPr id="8" name="Content Placeholder 4">
            <a:extLst>
              <a:ext uri="{FF2B5EF4-FFF2-40B4-BE49-F238E27FC236}">
                <a16:creationId xmlns:a16="http://schemas.microsoft.com/office/drawing/2014/main" id="{17D81738-09A0-4E35-9947-8D9F51E3F861}"/>
              </a:ext>
            </a:extLst>
          </p:cNvPr>
          <p:cNvPicPr>
            <a:picLocks noChangeAspect="1"/>
          </p:cNvPicPr>
          <p:nvPr/>
        </p:nvPicPr>
        <p:blipFill rotWithShape="1">
          <a:blip r:embed="rId4">
            <a:extLst>
              <a:ext uri="{28A0092B-C50C-407E-A947-70E740481C1C}">
                <a14:useLocalDpi xmlns:a14="http://schemas.microsoft.com/office/drawing/2010/main" val="0"/>
              </a:ext>
            </a:extLst>
          </a:blip>
          <a:srcRect t="16494" r="1" b="8647"/>
          <a:stretch/>
        </p:blipFill>
        <p:spPr>
          <a:xfrm>
            <a:off x="5871810" y="1341531"/>
            <a:ext cx="5716550" cy="3209567"/>
          </a:xfrm>
          <a:prstGeom prst="rect">
            <a:avLst/>
          </a:prstGeom>
        </p:spPr>
      </p:pic>
      <p:pic>
        <p:nvPicPr>
          <p:cNvPr id="9" name="Picture 8">
            <a:extLst>
              <a:ext uri="{FF2B5EF4-FFF2-40B4-BE49-F238E27FC236}">
                <a16:creationId xmlns:a16="http://schemas.microsoft.com/office/drawing/2014/main" id="{11647AD2-DF66-4853-A695-B3E6DA78308C}"/>
              </a:ext>
            </a:extLst>
          </p:cNvPr>
          <p:cNvPicPr>
            <a:picLocks noChangeAspect="1"/>
          </p:cNvPicPr>
          <p:nvPr/>
        </p:nvPicPr>
        <p:blipFill rotWithShape="1">
          <a:blip r:embed="rId5">
            <a:extLst>
              <a:ext uri="{28A0092B-C50C-407E-A947-70E740481C1C}">
                <a14:useLocalDpi xmlns:a14="http://schemas.microsoft.com/office/drawing/2010/main" val="0"/>
              </a:ext>
            </a:extLst>
          </a:blip>
          <a:srcRect r="2" b="29041"/>
          <a:stretch/>
        </p:blipFill>
        <p:spPr>
          <a:xfrm>
            <a:off x="5871810" y="4740748"/>
            <a:ext cx="2680996" cy="1926527"/>
          </a:xfrm>
          <a:prstGeom prst="rect">
            <a:avLst/>
          </a:prstGeom>
        </p:spPr>
      </p:pic>
      <p:pic>
        <p:nvPicPr>
          <p:cNvPr id="10" name="Content Placeholder 6">
            <a:extLst>
              <a:ext uri="{FF2B5EF4-FFF2-40B4-BE49-F238E27FC236}">
                <a16:creationId xmlns:a16="http://schemas.microsoft.com/office/drawing/2014/main" id="{C046CAD5-B31F-48C5-A18C-AD5A963C2589}"/>
              </a:ext>
            </a:extLst>
          </p:cNvPr>
          <p:cNvPicPr>
            <a:picLocks noChangeAspect="1"/>
          </p:cNvPicPr>
          <p:nvPr/>
        </p:nvPicPr>
        <p:blipFill rotWithShape="1">
          <a:blip r:embed="rId6">
            <a:extLst>
              <a:ext uri="{28A0092B-C50C-407E-A947-70E740481C1C}">
                <a14:useLocalDpi xmlns:a14="http://schemas.microsoft.com/office/drawing/2010/main" val="0"/>
              </a:ext>
            </a:extLst>
          </a:blip>
          <a:srcRect t="2927" r="1" b="3326"/>
          <a:stretch/>
        </p:blipFill>
        <p:spPr>
          <a:xfrm>
            <a:off x="1488232" y="4741338"/>
            <a:ext cx="4051539" cy="1946601"/>
          </a:xfrm>
          <a:prstGeom prst="rect">
            <a:avLst/>
          </a:prstGeom>
        </p:spPr>
      </p:pic>
      <p:sp>
        <p:nvSpPr>
          <p:cNvPr id="11" name="Content Placeholder 2">
            <a:extLst>
              <a:ext uri="{FF2B5EF4-FFF2-40B4-BE49-F238E27FC236}">
                <a16:creationId xmlns:a16="http://schemas.microsoft.com/office/drawing/2014/main" id="{A732BFA5-B837-4498-97D1-DB9560A867A1}"/>
              </a:ext>
            </a:extLst>
          </p:cNvPr>
          <p:cNvSpPr txBox="1">
            <a:spLocks/>
          </p:cNvSpPr>
          <p:nvPr/>
        </p:nvSpPr>
        <p:spPr>
          <a:xfrm>
            <a:off x="1218219" y="1269429"/>
            <a:ext cx="4877781"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Kiosk system</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Alu bond, Acrylic, Metal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Different dimensions</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52862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OVERHEAD – ADRIATICA</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9"/>
            <a:ext cx="4090407" cy="441241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0E3D3D52-21BE-42AE-B7AE-81E74F06EBC6}"/>
              </a:ext>
            </a:extLst>
          </p:cNvPr>
          <p:cNvSpPr txBox="1">
            <a:spLocks/>
          </p:cNvSpPr>
          <p:nvPr/>
        </p:nvSpPr>
        <p:spPr>
          <a:xfrm>
            <a:off x="1314565" y="1722822"/>
            <a:ext cx="3195292" cy="3745823"/>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Overhead units</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Different dimensions</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BADA47A-B9E9-4DC1-857B-F30972B88A6A}"/>
              </a:ext>
            </a:extLst>
          </p:cNvPr>
          <p:cNvPicPr>
            <a:picLocks noChangeAspect="1"/>
          </p:cNvPicPr>
          <p:nvPr/>
        </p:nvPicPr>
        <p:blipFill>
          <a:blip r:embed="rId2"/>
          <a:stretch>
            <a:fillRect/>
          </a:stretch>
        </p:blipFill>
        <p:spPr>
          <a:xfrm>
            <a:off x="5147520" y="1510629"/>
            <a:ext cx="2806872" cy="3786925"/>
          </a:xfrm>
          <a:prstGeom prst="rect">
            <a:avLst/>
          </a:prstGeom>
        </p:spPr>
      </p:pic>
      <p:pic>
        <p:nvPicPr>
          <p:cNvPr id="14" name="Picture 13">
            <a:extLst>
              <a:ext uri="{FF2B5EF4-FFF2-40B4-BE49-F238E27FC236}">
                <a16:creationId xmlns:a16="http://schemas.microsoft.com/office/drawing/2014/main" id="{DC5BBCC4-BBE6-4AEC-96C8-51384352E2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84"/>
          <a:stretch/>
        </p:blipFill>
        <p:spPr>
          <a:xfrm>
            <a:off x="7963268" y="2960547"/>
            <a:ext cx="3036163" cy="2907596"/>
          </a:xfrm>
          <a:prstGeom prst="rect">
            <a:avLst/>
          </a:prstGeom>
        </p:spPr>
      </p:pic>
      <p:pic>
        <p:nvPicPr>
          <p:cNvPr id="12" name="Picture 30" descr="JTI | Japan Tobacco International​">
            <a:extLst>
              <a:ext uri="{FF2B5EF4-FFF2-40B4-BE49-F238E27FC236}">
                <a16:creationId xmlns:a16="http://schemas.microsoft.com/office/drawing/2014/main" id="{62347D50-BA51-4992-A9DB-D5FD8D513FA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916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BACKWALL UNIT – ADRIATICA</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3930609" cy="4610781"/>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 name="Content Placeholder 2">
            <a:extLst>
              <a:ext uri="{FF2B5EF4-FFF2-40B4-BE49-F238E27FC236}">
                <a16:creationId xmlns:a16="http://schemas.microsoft.com/office/drawing/2014/main" id="{A7B9D124-31F7-4F9F-9559-76F3D861B1F4}"/>
              </a:ext>
            </a:extLst>
          </p:cNvPr>
          <p:cNvSpPr txBox="1">
            <a:spLocks/>
          </p:cNvSpPr>
          <p:nvPr/>
        </p:nvSpPr>
        <p:spPr>
          <a:xfrm>
            <a:off x="1270176" y="1844641"/>
            <a:ext cx="3159782" cy="381681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a:spcBef>
                <a:spcPct val="0"/>
              </a:spcBef>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Back Wall Units</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Different dimensions</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AE1B2D2D-E2E4-48BB-9E69-C103E5E844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12" t="15450" r="78198" b="16292"/>
          <a:stretch/>
        </p:blipFill>
        <p:spPr>
          <a:xfrm>
            <a:off x="5125321" y="1371951"/>
            <a:ext cx="1672265" cy="4749458"/>
          </a:xfrm>
          <a:prstGeom prst="rect">
            <a:avLst/>
          </a:prstGeom>
        </p:spPr>
      </p:pic>
      <p:pic>
        <p:nvPicPr>
          <p:cNvPr id="10" name="Picture 9">
            <a:extLst>
              <a:ext uri="{FF2B5EF4-FFF2-40B4-BE49-F238E27FC236}">
                <a16:creationId xmlns:a16="http://schemas.microsoft.com/office/drawing/2014/main" id="{EC6403E9-A7ED-4CA8-971D-ECA7BC825D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080" t="16758" r="18258" b="16889"/>
          <a:stretch/>
        </p:blipFill>
        <p:spPr>
          <a:xfrm>
            <a:off x="8921288" y="1353845"/>
            <a:ext cx="1828200" cy="4855357"/>
          </a:xfrm>
          <a:prstGeom prst="rect">
            <a:avLst/>
          </a:prstGeom>
        </p:spPr>
      </p:pic>
      <p:cxnSp>
        <p:nvCxnSpPr>
          <p:cNvPr id="11" name="Straight Connector 10">
            <a:extLst>
              <a:ext uri="{FF2B5EF4-FFF2-40B4-BE49-F238E27FC236}">
                <a16:creationId xmlns:a16="http://schemas.microsoft.com/office/drawing/2014/main" id="{C77599F9-2348-48AD-89A9-B131FF4903F8}"/>
              </a:ext>
            </a:extLst>
          </p:cNvPr>
          <p:cNvCxnSpPr>
            <a:cxnSpLocks/>
          </p:cNvCxnSpPr>
          <p:nvPr/>
        </p:nvCxnSpPr>
        <p:spPr>
          <a:xfrm>
            <a:off x="6797586" y="1935223"/>
            <a:ext cx="2123702"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1845FF-B758-4722-B18C-864F58EC0D40}"/>
              </a:ext>
            </a:extLst>
          </p:cNvPr>
          <p:cNvSpPr txBox="1"/>
          <p:nvPr/>
        </p:nvSpPr>
        <p:spPr>
          <a:xfrm>
            <a:off x="6839152" y="1473558"/>
            <a:ext cx="2029632" cy="461665"/>
          </a:xfrm>
          <a:prstGeom prst="rect">
            <a:avLst/>
          </a:prstGeom>
          <a:noFill/>
        </p:spPr>
        <p:txBody>
          <a:bodyPr wrap="square" rtlCol="0">
            <a:spAutoFit/>
          </a:bodyPr>
          <a:lstStyle/>
          <a:p>
            <a:pPr marL="171450" indent="-171450">
              <a:buFont typeface="Arial" panose="020B0604020202020204" pitchFamily="34" charset="0"/>
              <a:buChar char="•"/>
            </a:pPr>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Topper with illumination</a:t>
            </a:r>
          </a:p>
          <a:p>
            <a:pPr marL="171450" indent="-171450">
              <a:buFont typeface="Arial" panose="020B0604020202020204" pitchFamily="34" charset="0"/>
              <a:buChar char="•"/>
            </a:pPr>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3D graphics and displayed packs</a:t>
            </a:r>
          </a:p>
          <a:p>
            <a:pPr marL="171450" indent="-171450">
              <a:buFont typeface="Arial" panose="020B0604020202020204" pitchFamily="34" charset="0"/>
              <a:buChar char="•"/>
            </a:pPr>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Promo zone 1</a:t>
            </a:r>
          </a:p>
        </p:txBody>
      </p:sp>
      <p:cxnSp>
        <p:nvCxnSpPr>
          <p:cNvPr id="15" name="Straight Connector 14">
            <a:extLst>
              <a:ext uri="{FF2B5EF4-FFF2-40B4-BE49-F238E27FC236}">
                <a16:creationId xmlns:a16="http://schemas.microsoft.com/office/drawing/2014/main" id="{53648208-BFF2-4312-9B79-E6EAB31C4173}"/>
              </a:ext>
            </a:extLst>
          </p:cNvPr>
          <p:cNvCxnSpPr>
            <a:cxnSpLocks/>
          </p:cNvCxnSpPr>
          <p:nvPr/>
        </p:nvCxnSpPr>
        <p:spPr>
          <a:xfrm>
            <a:off x="6797586" y="3237413"/>
            <a:ext cx="2123702"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F4B52C-D8D7-441D-ACC4-76B2B5417FE7}"/>
              </a:ext>
            </a:extLst>
          </p:cNvPr>
          <p:cNvSpPr txBox="1"/>
          <p:nvPr/>
        </p:nvSpPr>
        <p:spPr>
          <a:xfrm>
            <a:off x="6839152" y="3020938"/>
            <a:ext cx="2029632" cy="215444"/>
          </a:xfrm>
          <a:prstGeom prst="rect">
            <a:avLst/>
          </a:prstGeom>
          <a:noFill/>
        </p:spPr>
        <p:txBody>
          <a:bodyPr wrap="square" rtlCol="0">
            <a:spAutoFit/>
          </a:bodyPr>
          <a:lstStyle/>
          <a:p>
            <a:pPr marL="171450" indent="-171450">
              <a:buFont typeface="Arial" panose="020B0604020202020204" pitchFamily="34" charset="0"/>
              <a:buChar char="•"/>
            </a:pPr>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Promo zone 2</a:t>
            </a:r>
          </a:p>
        </p:txBody>
      </p:sp>
      <p:cxnSp>
        <p:nvCxnSpPr>
          <p:cNvPr id="17" name="Straight Connector 16">
            <a:extLst>
              <a:ext uri="{FF2B5EF4-FFF2-40B4-BE49-F238E27FC236}">
                <a16:creationId xmlns:a16="http://schemas.microsoft.com/office/drawing/2014/main" id="{A0B98F82-41EC-4DFC-A8D0-B318DF6A6B3C}"/>
              </a:ext>
            </a:extLst>
          </p:cNvPr>
          <p:cNvCxnSpPr>
            <a:cxnSpLocks/>
          </p:cNvCxnSpPr>
          <p:nvPr/>
        </p:nvCxnSpPr>
        <p:spPr>
          <a:xfrm>
            <a:off x="6797586" y="3951127"/>
            <a:ext cx="526667"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F42F182-A480-44ED-88EA-1FD84B4171B1}"/>
              </a:ext>
            </a:extLst>
          </p:cNvPr>
          <p:cNvSpPr txBox="1"/>
          <p:nvPr/>
        </p:nvSpPr>
        <p:spPr>
          <a:xfrm>
            <a:off x="6807587" y="3700960"/>
            <a:ext cx="2029632" cy="215444"/>
          </a:xfrm>
          <a:prstGeom prst="rect">
            <a:avLst/>
          </a:prstGeom>
          <a:noFill/>
        </p:spPr>
        <p:txBody>
          <a:bodyPr wrap="square" rtlCol="0">
            <a:spAutoFit/>
          </a:bodyPr>
          <a:lstStyle/>
          <a:p>
            <a:pPr marL="171450" indent="-171450">
              <a:buFont typeface="Arial" panose="020B0604020202020204" pitchFamily="34" charset="0"/>
              <a:buChar char="•"/>
            </a:pPr>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Promo zone 3</a:t>
            </a:r>
          </a:p>
        </p:txBody>
      </p:sp>
      <p:cxnSp>
        <p:nvCxnSpPr>
          <p:cNvPr id="19" name="Straight Connector 18">
            <a:extLst>
              <a:ext uri="{FF2B5EF4-FFF2-40B4-BE49-F238E27FC236}">
                <a16:creationId xmlns:a16="http://schemas.microsoft.com/office/drawing/2014/main" id="{3C256807-9C49-4283-8614-0F3BC8BAF0B2}"/>
              </a:ext>
            </a:extLst>
          </p:cNvPr>
          <p:cNvCxnSpPr>
            <a:cxnSpLocks/>
          </p:cNvCxnSpPr>
          <p:nvPr/>
        </p:nvCxnSpPr>
        <p:spPr>
          <a:xfrm>
            <a:off x="6597462" y="5556802"/>
            <a:ext cx="2609912"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0B2BF51-86D7-47C6-95CD-1C45E84D7F71}"/>
              </a:ext>
            </a:extLst>
          </p:cNvPr>
          <p:cNvSpPr txBox="1"/>
          <p:nvPr/>
        </p:nvSpPr>
        <p:spPr>
          <a:xfrm>
            <a:off x="6799685" y="5218248"/>
            <a:ext cx="2029632" cy="338554"/>
          </a:xfrm>
          <a:prstGeom prst="rect">
            <a:avLst/>
          </a:prstGeom>
          <a:noFill/>
        </p:spPr>
        <p:txBody>
          <a:bodyPr wrap="square" rtlCol="0">
            <a:spAutoFit/>
          </a:bodyPr>
          <a:lstStyle/>
          <a:p>
            <a:pPr marL="171450" indent="-171450">
              <a:buFont typeface="Arial" panose="020B0604020202020204" pitchFamily="34" charset="0"/>
              <a:buChar char="•"/>
            </a:pPr>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Drawer for the stock, cartons – self ejactable</a:t>
            </a:r>
          </a:p>
        </p:txBody>
      </p:sp>
      <p:cxnSp>
        <p:nvCxnSpPr>
          <p:cNvPr id="22" name="Straight Connector 21">
            <a:extLst>
              <a:ext uri="{FF2B5EF4-FFF2-40B4-BE49-F238E27FC236}">
                <a16:creationId xmlns:a16="http://schemas.microsoft.com/office/drawing/2014/main" id="{A92A9F91-5DDE-49DA-8669-6259D0A1E086}"/>
              </a:ext>
            </a:extLst>
          </p:cNvPr>
          <p:cNvCxnSpPr>
            <a:cxnSpLocks/>
          </p:cNvCxnSpPr>
          <p:nvPr/>
        </p:nvCxnSpPr>
        <p:spPr>
          <a:xfrm>
            <a:off x="6715544" y="5837234"/>
            <a:ext cx="230265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E39FA1D-101E-4CEE-A325-44FE03536434}"/>
              </a:ext>
            </a:extLst>
          </p:cNvPr>
          <p:cNvSpPr txBox="1"/>
          <p:nvPr/>
        </p:nvSpPr>
        <p:spPr>
          <a:xfrm>
            <a:off x="6802940" y="5637599"/>
            <a:ext cx="2029632" cy="215444"/>
          </a:xfrm>
          <a:prstGeom prst="rect">
            <a:avLst/>
          </a:prstGeom>
          <a:noFill/>
        </p:spPr>
        <p:txBody>
          <a:bodyPr wrap="square" rtlCol="0">
            <a:spAutoFit/>
          </a:bodyPr>
          <a:lstStyle/>
          <a:p>
            <a:pPr marL="171450" indent="-171450">
              <a:buFont typeface="Arial" panose="020B0604020202020204" pitchFamily="34" charset="0"/>
              <a:buChar char="•"/>
            </a:pPr>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RGB Strips</a:t>
            </a:r>
          </a:p>
        </p:txBody>
      </p:sp>
      <p:pic>
        <p:nvPicPr>
          <p:cNvPr id="21" name="Picture 30" descr="JTI | Japan Tobacco International​">
            <a:extLst>
              <a:ext uri="{FF2B5EF4-FFF2-40B4-BE49-F238E27FC236}">
                <a16:creationId xmlns:a16="http://schemas.microsoft.com/office/drawing/2014/main" id="{0BF2CAB8-C265-4BEB-A1AA-18256527FE8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054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BWU SECURITY EQUIPMENT – SWEDEN</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63896"/>
            <a:ext cx="3930609" cy="4419653"/>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8" name="Picture 7" descr="A picture containing object, table, sitting, machine&#10;&#10;Description automatically generated">
            <a:extLst>
              <a:ext uri="{FF2B5EF4-FFF2-40B4-BE49-F238E27FC236}">
                <a16:creationId xmlns:a16="http://schemas.microsoft.com/office/drawing/2014/main" id="{4C2B50DD-813A-4644-9304-D8DC92ABAB1F}"/>
              </a:ext>
            </a:extLst>
          </p:cNvPr>
          <p:cNvPicPr>
            <a:picLocks noChangeAspect="1"/>
          </p:cNvPicPr>
          <p:nvPr/>
        </p:nvPicPr>
        <p:blipFill rotWithShape="1">
          <a:blip r:embed="rId3">
            <a:extLst>
              <a:ext uri="{28A0092B-C50C-407E-A947-70E740481C1C}">
                <a14:useLocalDpi xmlns:a14="http://schemas.microsoft.com/office/drawing/2010/main" val="0"/>
              </a:ext>
            </a:extLst>
          </a:blip>
          <a:srcRect l="7373" r="8115"/>
          <a:stretch/>
        </p:blipFill>
        <p:spPr>
          <a:xfrm>
            <a:off x="4961851" y="1581653"/>
            <a:ext cx="3002850" cy="4401896"/>
          </a:xfrm>
          <a:prstGeom prst="rect">
            <a:avLst/>
          </a:prstGeom>
        </p:spPr>
      </p:pic>
      <p:pic>
        <p:nvPicPr>
          <p:cNvPr id="10" name="Picture 9" descr="A picture containing indoor, sitting, window, monitor&#10;&#10;Description automatically generated">
            <a:extLst>
              <a:ext uri="{FF2B5EF4-FFF2-40B4-BE49-F238E27FC236}">
                <a16:creationId xmlns:a16="http://schemas.microsoft.com/office/drawing/2014/main" id="{5F213881-D58C-443E-A808-6B32B479C33D}"/>
              </a:ext>
            </a:extLst>
          </p:cNvPr>
          <p:cNvPicPr>
            <a:picLocks noChangeAspect="1"/>
          </p:cNvPicPr>
          <p:nvPr/>
        </p:nvPicPr>
        <p:blipFill rotWithShape="1">
          <a:blip r:embed="rId4">
            <a:extLst>
              <a:ext uri="{28A0092B-C50C-407E-A947-70E740481C1C}">
                <a14:useLocalDpi xmlns:a14="http://schemas.microsoft.com/office/drawing/2010/main" val="0"/>
              </a:ext>
            </a:extLst>
          </a:blip>
          <a:srcRect l="7603" r="7885"/>
          <a:stretch/>
        </p:blipFill>
        <p:spPr>
          <a:xfrm>
            <a:off x="8008321" y="1572775"/>
            <a:ext cx="2897101" cy="4413087"/>
          </a:xfrm>
          <a:prstGeom prst="rect">
            <a:avLst/>
          </a:prstGeom>
        </p:spPr>
      </p:pic>
      <p:sp>
        <p:nvSpPr>
          <p:cNvPr id="11" name="Flowchart: Connector 10">
            <a:extLst>
              <a:ext uri="{FF2B5EF4-FFF2-40B4-BE49-F238E27FC236}">
                <a16:creationId xmlns:a16="http://schemas.microsoft.com/office/drawing/2014/main" id="{3E47D183-F44D-4959-B68E-3A9CADE41AAD}"/>
              </a:ext>
            </a:extLst>
          </p:cNvPr>
          <p:cNvSpPr/>
          <p:nvPr/>
        </p:nvSpPr>
        <p:spPr>
          <a:xfrm>
            <a:off x="1589070" y="4493242"/>
            <a:ext cx="45719" cy="45719"/>
          </a:xfrm>
          <a:prstGeom prst="flowChartConnector">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50000"/>
                  <a:lumOff val="50000"/>
                </a:schemeClr>
              </a:solidFill>
            </a:endParaRPr>
          </a:p>
        </p:txBody>
      </p:sp>
      <p:sp>
        <p:nvSpPr>
          <p:cNvPr id="14" name="Content Placeholder 2">
            <a:extLst>
              <a:ext uri="{FF2B5EF4-FFF2-40B4-BE49-F238E27FC236}">
                <a16:creationId xmlns:a16="http://schemas.microsoft.com/office/drawing/2014/main" id="{3F2CD2BF-B087-4615-A4EE-4110A7117F38}"/>
              </a:ext>
            </a:extLst>
          </p:cNvPr>
          <p:cNvSpPr txBox="1">
            <a:spLocks/>
          </p:cNvSpPr>
          <p:nvPr/>
        </p:nvSpPr>
        <p:spPr>
          <a:xfrm>
            <a:off x="1146553" y="1812460"/>
            <a:ext cx="3523767" cy="3546464"/>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Backwall units certified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POS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with security issues.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ECB  S Certification:  </a:t>
            </a:r>
          </a:p>
          <a:p>
            <a:pPr marL="0" lvl="0" indent="0">
              <a:lnSpc>
                <a:spcPct val="100000"/>
              </a:lnSpc>
              <a:spcBef>
                <a:spcPct val="0"/>
              </a:spcBef>
              <a:buNone/>
            </a:pPr>
            <a:endPar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H1245xW900xD606</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2BCCD223-FDDA-49CF-9D0B-02957BF9DA54}"/>
              </a:ext>
            </a:extLst>
          </p:cNvPr>
          <p:cNvPicPr>
            <a:picLocks noChangeAspect="1"/>
          </p:cNvPicPr>
          <p:nvPr/>
        </p:nvPicPr>
        <p:blipFill>
          <a:blip r:embed="rId5"/>
          <a:stretch>
            <a:fillRect/>
          </a:stretch>
        </p:blipFill>
        <p:spPr>
          <a:xfrm>
            <a:off x="3629859" y="3297348"/>
            <a:ext cx="879406" cy="1241613"/>
          </a:xfrm>
          <a:prstGeom prst="rect">
            <a:avLst/>
          </a:prstGeom>
          <a:ln w="3175">
            <a:solidFill>
              <a:schemeClr val="tx1">
                <a:lumMod val="50000"/>
                <a:lumOff val="50000"/>
              </a:schemeClr>
            </a:solidFill>
          </a:ln>
        </p:spPr>
      </p:pic>
      <p:pic>
        <p:nvPicPr>
          <p:cNvPr id="12" name="Picture 30" descr="JTI | Japan Tobacco International​">
            <a:extLst>
              <a:ext uri="{FF2B5EF4-FFF2-40B4-BE49-F238E27FC236}">
                <a16:creationId xmlns:a16="http://schemas.microsoft.com/office/drawing/2014/main" id="{DC61165B-BB69-4D60-A9E4-6350B96D059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860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BWU SECURITY EQUIPMENT – SWEDEN</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63896"/>
            <a:ext cx="3930609" cy="4635625"/>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5309C7B5-FE99-4822-862C-B21F26BA6488}"/>
              </a:ext>
            </a:extLst>
          </p:cNvPr>
          <p:cNvSpPr txBox="1">
            <a:spLocks/>
          </p:cNvSpPr>
          <p:nvPr/>
        </p:nvSpPr>
        <p:spPr>
          <a:xfrm>
            <a:off x="1128896" y="1847971"/>
            <a:ext cx="3523767" cy="3546464"/>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Backwall units certified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POS </a:t>
            </a:r>
          </a:p>
          <a:p>
            <a:pPr marL="0" lv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with security issues.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ECB  S Certification:  </a:t>
            </a:r>
          </a:p>
          <a:p>
            <a:pPr marL="0" lvl="0" indent="0">
              <a:lnSpc>
                <a:spcPct val="100000"/>
              </a:lnSpc>
              <a:spcBef>
                <a:spcPct val="0"/>
              </a:spcBef>
              <a:buNone/>
            </a:pPr>
            <a:endPar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H2060xW900xD606</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picture containing object, indoor, sitting, table&#10;&#10;Description automatically generated">
            <a:extLst>
              <a:ext uri="{FF2B5EF4-FFF2-40B4-BE49-F238E27FC236}">
                <a16:creationId xmlns:a16="http://schemas.microsoft.com/office/drawing/2014/main" id="{105A4F8E-2A12-4CC6-8C57-D432FFF7A4F7}"/>
              </a:ext>
            </a:extLst>
          </p:cNvPr>
          <p:cNvPicPr>
            <a:picLocks noChangeAspect="1"/>
          </p:cNvPicPr>
          <p:nvPr/>
        </p:nvPicPr>
        <p:blipFill rotWithShape="1">
          <a:blip r:embed="rId2">
            <a:extLst>
              <a:ext uri="{28A0092B-C50C-407E-A947-70E740481C1C}">
                <a14:useLocalDpi xmlns:a14="http://schemas.microsoft.com/office/drawing/2010/main" val="0"/>
              </a:ext>
            </a:extLst>
          </a:blip>
          <a:srcRect l="19295" r="15006"/>
          <a:stretch/>
        </p:blipFill>
        <p:spPr>
          <a:xfrm>
            <a:off x="5396146" y="1563896"/>
            <a:ext cx="2672456" cy="4635625"/>
          </a:xfrm>
          <a:prstGeom prst="rect">
            <a:avLst/>
          </a:prstGeom>
        </p:spPr>
      </p:pic>
      <p:pic>
        <p:nvPicPr>
          <p:cNvPr id="14" name="Picture 13" descr="A picture containing indoor, window, sitting, monitor&#10;&#10;Description automatically generated">
            <a:extLst>
              <a:ext uri="{FF2B5EF4-FFF2-40B4-BE49-F238E27FC236}">
                <a16:creationId xmlns:a16="http://schemas.microsoft.com/office/drawing/2014/main" id="{9C641AEB-090B-4873-B5B9-53AFB16C26BD}"/>
              </a:ext>
            </a:extLst>
          </p:cNvPr>
          <p:cNvPicPr>
            <a:picLocks noChangeAspect="1"/>
          </p:cNvPicPr>
          <p:nvPr/>
        </p:nvPicPr>
        <p:blipFill rotWithShape="1">
          <a:blip r:embed="rId3">
            <a:extLst>
              <a:ext uri="{28A0092B-C50C-407E-A947-70E740481C1C}">
                <a14:useLocalDpi xmlns:a14="http://schemas.microsoft.com/office/drawing/2010/main" val="0"/>
              </a:ext>
            </a:extLst>
          </a:blip>
          <a:srcRect l="17062" r="17240"/>
          <a:stretch/>
        </p:blipFill>
        <p:spPr>
          <a:xfrm>
            <a:off x="8139619" y="1563897"/>
            <a:ext cx="2672455" cy="4635622"/>
          </a:xfrm>
          <a:prstGeom prst="rect">
            <a:avLst/>
          </a:prstGeom>
        </p:spPr>
      </p:pic>
      <p:sp>
        <p:nvSpPr>
          <p:cNvPr id="3" name="Flowchart: Connector 2">
            <a:extLst>
              <a:ext uri="{FF2B5EF4-FFF2-40B4-BE49-F238E27FC236}">
                <a16:creationId xmlns:a16="http://schemas.microsoft.com/office/drawing/2014/main" id="{0FB2B30F-FE9D-43A8-B7A9-A3C3368BC142}"/>
              </a:ext>
            </a:extLst>
          </p:cNvPr>
          <p:cNvSpPr/>
          <p:nvPr/>
        </p:nvSpPr>
        <p:spPr>
          <a:xfrm>
            <a:off x="1571348" y="4515343"/>
            <a:ext cx="45719" cy="45719"/>
          </a:xfrm>
          <a:prstGeom prst="flowChartConnector">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50000"/>
                  <a:lumOff val="50000"/>
                </a:schemeClr>
              </a:solidFill>
            </a:endParaRPr>
          </a:p>
        </p:txBody>
      </p:sp>
      <p:pic>
        <p:nvPicPr>
          <p:cNvPr id="6" name="Picture 5">
            <a:extLst>
              <a:ext uri="{FF2B5EF4-FFF2-40B4-BE49-F238E27FC236}">
                <a16:creationId xmlns:a16="http://schemas.microsoft.com/office/drawing/2014/main" id="{5DB6786E-A724-4098-9FDE-8280E6F1B96D}"/>
              </a:ext>
            </a:extLst>
          </p:cNvPr>
          <p:cNvPicPr>
            <a:picLocks noChangeAspect="1"/>
          </p:cNvPicPr>
          <p:nvPr/>
        </p:nvPicPr>
        <p:blipFill>
          <a:blip r:embed="rId4"/>
          <a:stretch>
            <a:fillRect/>
          </a:stretch>
        </p:blipFill>
        <p:spPr>
          <a:xfrm>
            <a:off x="3525249" y="3429000"/>
            <a:ext cx="879406" cy="1241613"/>
          </a:xfrm>
          <a:prstGeom prst="rect">
            <a:avLst/>
          </a:prstGeom>
          <a:ln w="3175">
            <a:solidFill>
              <a:schemeClr val="tx1">
                <a:lumMod val="50000"/>
                <a:lumOff val="50000"/>
              </a:schemeClr>
            </a:solidFill>
          </a:ln>
        </p:spPr>
      </p:pic>
      <p:pic>
        <p:nvPicPr>
          <p:cNvPr id="12" name="Picture 30" descr="JTI | Japan Tobacco International​">
            <a:extLst>
              <a:ext uri="{FF2B5EF4-FFF2-40B4-BE49-F238E27FC236}">
                <a16:creationId xmlns:a16="http://schemas.microsoft.com/office/drawing/2014/main" id="{FC63C992-F198-464A-8113-F8D963B896B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895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24889D-B597-4663-B9E2-4CF01A298979}"/>
              </a:ext>
            </a:extLst>
          </p:cNvPr>
          <p:cNvSpPr txBox="1">
            <a:spLocks noGrp="1"/>
          </p:cNvSpPr>
          <p:nvPr>
            <p:ph type="title"/>
          </p:nvPr>
        </p:nvSpPr>
        <p:spPr>
          <a:xfrm>
            <a:off x="838200" y="365125"/>
            <a:ext cx="10067925" cy="361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5" name="Title 1">
            <a:extLst>
              <a:ext uri="{FF2B5EF4-FFF2-40B4-BE49-F238E27FC236}">
                <a16:creationId xmlns:a16="http://schemas.microsoft.com/office/drawing/2014/main" id="{5A015DD8-58EE-4354-B7AC-B3456D64B52B}"/>
              </a:ext>
            </a:extLst>
          </p:cNvPr>
          <p:cNvSpPr txBox="1">
            <a:spLocks/>
          </p:cNvSpPr>
          <p:nvPr/>
        </p:nvSpPr>
        <p:spPr>
          <a:xfrm>
            <a:off x="820443" y="714151"/>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COOLER NORDIC SPIRIT – SWITZERLAND</a:t>
            </a:r>
            <a:endParaRPr lang="en-GB" sz="2000" dirty="0">
              <a:solidFill>
                <a:srgbClr val="33AAB7"/>
              </a:solidFill>
            </a:endParaRPr>
          </a:p>
        </p:txBody>
      </p:sp>
      <p:pic>
        <p:nvPicPr>
          <p:cNvPr id="7" name="Picture 6" descr="Graphical user interface&#10;&#10;Description automatically generated">
            <a:extLst>
              <a:ext uri="{FF2B5EF4-FFF2-40B4-BE49-F238E27FC236}">
                <a16:creationId xmlns:a16="http://schemas.microsoft.com/office/drawing/2014/main" id="{E4C85B1C-7782-441E-A389-73F92A0F4212}"/>
              </a:ext>
            </a:extLst>
          </p:cNvPr>
          <p:cNvPicPr>
            <a:picLocks noChangeAspect="1"/>
          </p:cNvPicPr>
          <p:nvPr/>
        </p:nvPicPr>
        <p:blipFill rotWithShape="1">
          <a:blip r:embed="rId2">
            <a:extLst>
              <a:ext uri="{28A0092B-C50C-407E-A947-70E740481C1C}">
                <a14:useLocalDpi xmlns:a14="http://schemas.microsoft.com/office/drawing/2010/main" val="0"/>
              </a:ext>
            </a:extLst>
          </a:blip>
          <a:srcRect t="1733" b="4996"/>
          <a:stretch/>
        </p:blipFill>
        <p:spPr>
          <a:xfrm>
            <a:off x="7295280" y="3828883"/>
            <a:ext cx="2625589" cy="2414228"/>
          </a:xfrm>
          <a:prstGeom prst="rect">
            <a:avLst/>
          </a:prstGeom>
        </p:spPr>
      </p:pic>
      <p:pic>
        <p:nvPicPr>
          <p:cNvPr id="9" name="Picture 8" descr="Text, calendar&#10;&#10;Description automatically generated">
            <a:extLst>
              <a:ext uri="{FF2B5EF4-FFF2-40B4-BE49-F238E27FC236}">
                <a16:creationId xmlns:a16="http://schemas.microsoft.com/office/drawing/2014/main" id="{6F5ADA81-0374-4621-AA4F-76A0E03DA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469" y="1421087"/>
            <a:ext cx="2404262" cy="2370201"/>
          </a:xfrm>
          <a:prstGeom prst="rect">
            <a:avLst/>
          </a:prstGeom>
        </p:spPr>
      </p:pic>
      <p:pic>
        <p:nvPicPr>
          <p:cNvPr id="11" name="Picture 10" descr="A picture containing text, indoor&#10;&#10;Description automatically generated">
            <a:extLst>
              <a:ext uri="{FF2B5EF4-FFF2-40B4-BE49-F238E27FC236}">
                <a16:creationId xmlns:a16="http://schemas.microsoft.com/office/drawing/2014/main" id="{C9063BB6-66BC-4B0A-97FA-54C063DBF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096" y="1414271"/>
            <a:ext cx="2411175" cy="2377018"/>
          </a:xfrm>
          <a:prstGeom prst="rect">
            <a:avLst/>
          </a:prstGeom>
        </p:spPr>
      </p:pic>
      <p:sp>
        <p:nvSpPr>
          <p:cNvPr id="12" name="Rectangle 11">
            <a:extLst>
              <a:ext uri="{FF2B5EF4-FFF2-40B4-BE49-F238E27FC236}">
                <a16:creationId xmlns:a16="http://schemas.microsoft.com/office/drawing/2014/main" id="{74170434-AB2A-4A17-8711-BCAFF83B8EA1}"/>
              </a:ext>
            </a:extLst>
          </p:cNvPr>
          <p:cNvSpPr/>
          <p:nvPr/>
        </p:nvSpPr>
        <p:spPr>
          <a:xfrm>
            <a:off x="925476" y="1414655"/>
            <a:ext cx="5234757" cy="4828456"/>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Content Placeholder 2">
            <a:extLst>
              <a:ext uri="{FF2B5EF4-FFF2-40B4-BE49-F238E27FC236}">
                <a16:creationId xmlns:a16="http://schemas.microsoft.com/office/drawing/2014/main" id="{28E5F76E-C000-4F0A-BB5F-A97C3EE98B08}"/>
              </a:ext>
            </a:extLst>
          </p:cNvPr>
          <p:cNvSpPr txBox="1">
            <a:spLocks/>
          </p:cNvSpPr>
          <p:nvPr/>
        </p:nvSpPr>
        <p:spPr>
          <a:xfrm>
            <a:off x="1068451" y="1710224"/>
            <a:ext cx="4877781"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Convenience stores in Switzerland</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Freezing unit for Nordic spirit tins, placed on counters across retail network of a local chain. </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Magnetic foil, Refrigerator, LED diodes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H340xW250xD290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30" descr="JTI | Japan Tobacco International​">
            <a:extLst>
              <a:ext uri="{FF2B5EF4-FFF2-40B4-BE49-F238E27FC236}">
                <a16:creationId xmlns:a16="http://schemas.microsoft.com/office/drawing/2014/main" id="{359CC4D6-8E53-48C7-8FC6-44C1EC4164D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00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F423-4F52-4236-95A9-382C617977C4}"/>
              </a:ext>
            </a:extLst>
          </p:cNvPr>
          <p:cNvSpPr>
            <a:spLocks noGrp="1"/>
          </p:cNvSpPr>
          <p:nvPr>
            <p:ph type="title"/>
          </p:nvPr>
        </p:nvSpPr>
        <p:spPr/>
        <p:txBody>
          <a:bodyPr/>
          <a:lstStyle/>
          <a:p>
            <a:r>
              <a:rPr lang="en-GB" dirty="0"/>
              <a:t>PROJECT</a:t>
            </a:r>
          </a:p>
        </p:txBody>
      </p:sp>
      <p:pic>
        <p:nvPicPr>
          <p:cNvPr id="6" name="Picture 5" descr="A picture containing text&#10;&#10;Description automatically generated">
            <a:extLst>
              <a:ext uri="{FF2B5EF4-FFF2-40B4-BE49-F238E27FC236}">
                <a16:creationId xmlns:a16="http://schemas.microsoft.com/office/drawing/2014/main" id="{A5B03253-FD14-4DEC-8196-81443AD71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207" y="1276599"/>
            <a:ext cx="4661216" cy="2420919"/>
          </a:xfrm>
          <a:prstGeom prst="rect">
            <a:avLst/>
          </a:prstGeom>
        </p:spPr>
      </p:pic>
      <p:pic>
        <p:nvPicPr>
          <p:cNvPr id="8" name="Picture 7" descr="Text&#10;&#10;Description automatically generated">
            <a:extLst>
              <a:ext uri="{FF2B5EF4-FFF2-40B4-BE49-F238E27FC236}">
                <a16:creationId xmlns:a16="http://schemas.microsoft.com/office/drawing/2014/main" id="{8382D0DB-B614-4A4A-89CF-E3D8A60C4E4E}"/>
              </a:ext>
            </a:extLst>
          </p:cNvPr>
          <p:cNvPicPr>
            <a:picLocks noChangeAspect="1"/>
          </p:cNvPicPr>
          <p:nvPr/>
        </p:nvPicPr>
        <p:blipFill rotWithShape="1">
          <a:blip r:embed="rId3">
            <a:extLst>
              <a:ext uri="{28A0092B-C50C-407E-A947-70E740481C1C}">
                <a14:useLocalDpi xmlns:a14="http://schemas.microsoft.com/office/drawing/2010/main" val="0"/>
              </a:ext>
            </a:extLst>
          </a:blip>
          <a:srcRect l="4934" r="4782"/>
          <a:stretch/>
        </p:blipFill>
        <p:spPr>
          <a:xfrm>
            <a:off x="6244207" y="3726876"/>
            <a:ext cx="4661216" cy="2680761"/>
          </a:xfrm>
          <a:prstGeom prst="rect">
            <a:avLst/>
          </a:prstGeom>
        </p:spPr>
      </p:pic>
      <p:sp>
        <p:nvSpPr>
          <p:cNvPr id="9" name="Rectangle 8">
            <a:extLst>
              <a:ext uri="{FF2B5EF4-FFF2-40B4-BE49-F238E27FC236}">
                <a16:creationId xmlns:a16="http://schemas.microsoft.com/office/drawing/2014/main" id="{0A495F6B-3CC8-4EEE-97D6-F746AA4B142E}"/>
              </a:ext>
            </a:extLst>
          </p:cNvPr>
          <p:cNvSpPr/>
          <p:nvPr/>
        </p:nvSpPr>
        <p:spPr>
          <a:xfrm>
            <a:off x="925476" y="1283289"/>
            <a:ext cx="5022318" cy="5124347"/>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 name="Content Placeholder 2">
            <a:extLst>
              <a:ext uri="{FF2B5EF4-FFF2-40B4-BE49-F238E27FC236}">
                <a16:creationId xmlns:a16="http://schemas.microsoft.com/office/drawing/2014/main" id="{BE7894DE-6145-41C1-963D-E5B3BD7FD5D8}"/>
              </a:ext>
            </a:extLst>
          </p:cNvPr>
          <p:cNvSpPr txBox="1">
            <a:spLocks/>
          </p:cNvSpPr>
          <p:nvPr/>
        </p:nvSpPr>
        <p:spPr>
          <a:xfrm>
            <a:off x="1068451" y="1710224"/>
            <a:ext cx="4679829"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HoReCa</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Illuminated counter displays with different branding communication. </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Metal, LED diodes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Different dimensions.</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a:extLst>
              <a:ext uri="{FF2B5EF4-FFF2-40B4-BE49-F238E27FC236}">
                <a16:creationId xmlns:a16="http://schemas.microsoft.com/office/drawing/2014/main" id="{F20A136D-3298-4A7B-8AE0-C57CF6F04BBB}"/>
              </a:ext>
            </a:extLst>
          </p:cNvPr>
          <p:cNvSpPr txBox="1">
            <a:spLocks/>
          </p:cNvSpPr>
          <p:nvPr/>
        </p:nvSpPr>
        <p:spPr>
          <a:xfrm>
            <a:off x="820443" y="714151"/>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err="1">
                <a:solidFill>
                  <a:srgbClr val="33AAB7"/>
                </a:solidFill>
              </a:rPr>
              <a:t>HoReCa</a:t>
            </a:r>
            <a:r>
              <a:rPr lang="en-US" sz="2000" dirty="0">
                <a:solidFill>
                  <a:srgbClr val="33AAB7"/>
                </a:solidFill>
              </a:rPr>
              <a:t> display – SWITZERLAND</a:t>
            </a:r>
            <a:endParaRPr lang="en-GB" sz="2000" dirty="0">
              <a:solidFill>
                <a:srgbClr val="33AAB7"/>
              </a:solidFill>
            </a:endParaRPr>
          </a:p>
        </p:txBody>
      </p:sp>
      <p:pic>
        <p:nvPicPr>
          <p:cNvPr id="12" name="Picture 30" descr="JTI | Japan Tobacco International​">
            <a:extLst>
              <a:ext uri="{FF2B5EF4-FFF2-40B4-BE49-F238E27FC236}">
                <a16:creationId xmlns:a16="http://schemas.microsoft.com/office/drawing/2014/main" id="{9961E343-4ED2-4394-B220-24350FE6F83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63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93DB7-7EBB-47F7-A8BA-C78BAFDBCA96}"/>
              </a:ext>
            </a:extLst>
          </p:cNvPr>
          <p:cNvSpPr>
            <a:spLocks noGrp="1"/>
          </p:cNvSpPr>
          <p:nvPr>
            <p:ph type="title"/>
          </p:nvPr>
        </p:nvSpPr>
        <p:spPr/>
        <p:txBody>
          <a:bodyPr/>
          <a:lstStyle/>
          <a:p>
            <a:r>
              <a:rPr lang="en-GB" dirty="0"/>
              <a:t>PROJECT</a:t>
            </a:r>
          </a:p>
        </p:txBody>
      </p:sp>
      <p:pic>
        <p:nvPicPr>
          <p:cNvPr id="10" name="Picture 30" descr="JTI | Japan Tobacco International​">
            <a:extLst>
              <a:ext uri="{FF2B5EF4-FFF2-40B4-BE49-F238E27FC236}">
                <a16:creationId xmlns:a16="http://schemas.microsoft.com/office/drawing/2014/main" id="{7E34A598-4F38-4A0B-921C-E7030EF9449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B3F8B6F-36BC-4B85-B94F-20EF479A1345}"/>
              </a:ext>
            </a:extLst>
          </p:cNvPr>
          <p:cNvSpPr/>
          <p:nvPr/>
        </p:nvSpPr>
        <p:spPr>
          <a:xfrm>
            <a:off x="838201" y="1331332"/>
            <a:ext cx="5020756" cy="4828456"/>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 name="Content Placeholder 2">
            <a:extLst>
              <a:ext uri="{FF2B5EF4-FFF2-40B4-BE49-F238E27FC236}">
                <a16:creationId xmlns:a16="http://schemas.microsoft.com/office/drawing/2014/main" id="{2DB0D51F-BECE-4C2E-8D91-F66C4FCD3BC9}"/>
              </a:ext>
            </a:extLst>
          </p:cNvPr>
          <p:cNvSpPr txBox="1">
            <a:spLocks/>
          </p:cNvSpPr>
          <p:nvPr/>
        </p:nvSpPr>
        <p:spPr>
          <a:xfrm>
            <a:off x="981175" y="1626901"/>
            <a:ext cx="4877781"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Gas stations across Switzerland</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Dispenser for Nordic Spirit with changeable side communication.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Acrylic, Magnetic foil, Pusher System</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H210xW200xD150 </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AC0A1728-822D-470B-B24B-5BA8BB169E67}"/>
              </a:ext>
            </a:extLst>
          </p:cNvPr>
          <p:cNvSpPr txBox="1">
            <a:spLocks/>
          </p:cNvSpPr>
          <p:nvPr/>
        </p:nvSpPr>
        <p:spPr>
          <a:xfrm>
            <a:off x="828832" y="68572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NORDIC COUNTER – </a:t>
            </a:r>
            <a:r>
              <a:rPr lang="en-GB" sz="2000" dirty="0">
                <a:solidFill>
                  <a:srgbClr val="33AAB7"/>
                </a:solidFill>
              </a:rPr>
              <a:t>SWITZERLAND</a:t>
            </a:r>
          </a:p>
        </p:txBody>
      </p:sp>
      <p:pic>
        <p:nvPicPr>
          <p:cNvPr id="4" name="Picture 3" descr="A picture containing text, indoor&#10;&#10;Description automatically generated">
            <a:extLst>
              <a:ext uri="{FF2B5EF4-FFF2-40B4-BE49-F238E27FC236}">
                <a16:creationId xmlns:a16="http://schemas.microsoft.com/office/drawing/2014/main" id="{3C9ED0E4-0BE2-4816-AAF0-224D3B31AF44}"/>
              </a:ext>
            </a:extLst>
          </p:cNvPr>
          <p:cNvPicPr>
            <a:picLocks noChangeAspect="1"/>
          </p:cNvPicPr>
          <p:nvPr/>
        </p:nvPicPr>
        <p:blipFill rotWithShape="1">
          <a:blip r:embed="rId3">
            <a:extLst>
              <a:ext uri="{28A0092B-C50C-407E-A947-70E740481C1C}">
                <a14:useLocalDpi xmlns:a14="http://schemas.microsoft.com/office/drawing/2010/main" val="0"/>
              </a:ext>
            </a:extLst>
          </a:blip>
          <a:srcRect l="5872" t="18676" r="10784" b="1508"/>
          <a:stretch/>
        </p:blipFill>
        <p:spPr>
          <a:xfrm>
            <a:off x="6432002" y="1331332"/>
            <a:ext cx="3374727" cy="2466314"/>
          </a:xfrm>
          <a:prstGeom prst="rect">
            <a:avLst/>
          </a:prstGeom>
        </p:spPr>
      </p:pic>
      <p:pic>
        <p:nvPicPr>
          <p:cNvPr id="5" name="Picture 4" descr="A box of cigarettes and a pack of cigarettes on a table&#10;&#10;Description automatically generated with low confidence">
            <a:extLst>
              <a:ext uri="{FF2B5EF4-FFF2-40B4-BE49-F238E27FC236}">
                <a16:creationId xmlns:a16="http://schemas.microsoft.com/office/drawing/2014/main" id="{E2A66814-4401-4DC8-B9E3-FBE8C779E681}"/>
              </a:ext>
            </a:extLst>
          </p:cNvPr>
          <p:cNvPicPr>
            <a:picLocks noChangeAspect="1"/>
          </p:cNvPicPr>
          <p:nvPr/>
        </p:nvPicPr>
        <p:blipFill rotWithShape="1">
          <a:blip r:embed="rId4">
            <a:extLst>
              <a:ext uri="{28A0092B-C50C-407E-A947-70E740481C1C}">
                <a14:useLocalDpi xmlns:a14="http://schemas.microsoft.com/office/drawing/2010/main" val="0"/>
              </a:ext>
            </a:extLst>
          </a:blip>
          <a:srcRect l="13620" t="15272" r="17232" b="-1"/>
          <a:stretch/>
        </p:blipFill>
        <p:spPr>
          <a:xfrm>
            <a:off x="6432002" y="3833769"/>
            <a:ext cx="3374727" cy="2326019"/>
          </a:xfrm>
          <a:prstGeom prst="rect">
            <a:avLst/>
          </a:prstGeom>
        </p:spPr>
      </p:pic>
    </p:spTree>
    <p:extLst>
      <p:ext uri="{BB962C8B-B14F-4D97-AF65-F5344CB8AC3E}">
        <p14:creationId xmlns:p14="http://schemas.microsoft.com/office/powerpoint/2010/main" val="1766106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3BE-29AB-4724-8EE7-656FBA4B32EF}"/>
              </a:ext>
            </a:extLst>
          </p:cNvPr>
          <p:cNvSpPr>
            <a:spLocks noGrp="1"/>
          </p:cNvSpPr>
          <p:nvPr>
            <p:ph type="title"/>
          </p:nvPr>
        </p:nvSpPr>
        <p:spPr/>
        <p:txBody>
          <a:bodyPr/>
          <a:lstStyle/>
          <a:p>
            <a:r>
              <a:rPr lang="en-GB" dirty="0"/>
              <a:t>PROJECT</a:t>
            </a:r>
          </a:p>
        </p:txBody>
      </p:sp>
      <p:sp>
        <p:nvSpPr>
          <p:cNvPr id="5" name="Title 1">
            <a:extLst>
              <a:ext uri="{FF2B5EF4-FFF2-40B4-BE49-F238E27FC236}">
                <a16:creationId xmlns:a16="http://schemas.microsoft.com/office/drawing/2014/main" id="{D449C695-FED9-4525-98BF-CEF5B5F50B1C}"/>
              </a:ext>
            </a:extLst>
          </p:cNvPr>
          <p:cNvSpPr txBox="1">
            <a:spLocks/>
          </p:cNvSpPr>
          <p:nvPr/>
        </p:nvSpPr>
        <p:spPr>
          <a:xfrm>
            <a:off x="820443" y="714151"/>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CAMEL SHELF FLUO HIGHLIGHTER – BULGARIA</a:t>
            </a:r>
            <a:endParaRPr lang="en-GB" sz="2000" dirty="0">
              <a:solidFill>
                <a:srgbClr val="33AAB7"/>
              </a:solidFill>
            </a:endParaRPr>
          </a:p>
        </p:txBody>
      </p:sp>
      <p:pic>
        <p:nvPicPr>
          <p:cNvPr id="6" name="Picture 30" descr="JTI | Japan Tobacco International​">
            <a:extLst>
              <a:ext uri="{FF2B5EF4-FFF2-40B4-BE49-F238E27FC236}">
                <a16:creationId xmlns:a16="http://schemas.microsoft.com/office/drawing/2014/main" id="{7CA68292-9934-4364-85F2-1F01BC79B5B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box, container&#10;&#10;Description automatically generated">
            <a:extLst>
              <a:ext uri="{FF2B5EF4-FFF2-40B4-BE49-F238E27FC236}">
                <a16:creationId xmlns:a16="http://schemas.microsoft.com/office/drawing/2014/main" id="{5704CEA6-9FE0-43CC-80E8-D007E7C2BD09}"/>
              </a:ext>
            </a:extLst>
          </p:cNvPr>
          <p:cNvPicPr>
            <a:picLocks noChangeAspect="1"/>
          </p:cNvPicPr>
          <p:nvPr/>
        </p:nvPicPr>
        <p:blipFill rotWithShape="1">
          <a:blip r:embed="rId3">
            <a:extLst>
              <a:ext uri="{28A0092B-C50C-407E-A947-70E740481C1C}">
                <a14:useLocalDpi xmlns:a14="http://schemas.microsoft.com/office/drawing/2010/main" val="0"/>
              </a:ext>
            </a:extLst>
          </a:blip>
          <a:srcRect l="3358" r="699" b="7597"/>
          <a:stretch/>
        </p:blipFill>
        <p:spPr>
          <a:xfrm>
            <a:off x="6345152" y="1425763"/>
            <a:ext cx="4593827" cy="2292110"/>
          </a:xfrm>
          <a:prstGeom prst="rect">
            <a:avLst/>
          </a:prstGeom>
        </p:spPr>
      </p:pic>
      <p:pic>
        <p:nvPicPr>
          <p:cNvPr id="12" name="Picture 11" descr="A picture containing timeline&#10;&#10;Description automatically generated">
            <a:extLst>
              <a:ext uri="{FF2B5EF4-FFF2-40B4-BE49-F238E27FC236}">
                <a16:creationId xmlns:a16="http://schemas.microsoft.com/office/drawing/2014/main" id="{37885651-07D9-42D8-A66A-FC0832552DC1}"/>
              </a:ext>
            </a:extLst>
          </p:cNvPr>
          <p:cNvPicPr>
            <a:picLocks noChangeAspect="1"/>
          </p:cNvPicPr>
          <p:nvPr/>
        </p:nvPicPr>
        <p:blipFill rotWithShape="1">
          <a:blip r:embed="rId4">
            <a:extLst>
              <a:ext uri="{28A0092B-C50C-407E-A947-70E740481C1C}">
                <a14:useLocalDpi xmlns:a14="http://schemas.microsoft.com/office/drawing/2010/main" val="0"/>
              </a:ext>
            </a:extLst>
          </a:blip>
          <a:srcRect l="3553" b="7598"/>
          <a:stretch/>
        </p:blipFill>
        <p:spPr>
          <a:xfrm>
            <a:off x="6345151" y="3959389"/>
            <a:ext cx="4593828" cy="2292111"/>
          </a:xfrm>
          <a:prstGeom prst="rect">
            <a:avLst/>
          </a:prstGeom>
        </p:spPr>
      </p:pic>
      <p:sp>
        <p:nvSpPr>
          <p:cNvPr id="13" name="Rectangle 12">
            <a:extLst>
              <a:ext uri="{FF2B5EF4-FFF2-40B4-BE49-F238E27FC236}">
                <a16:creationId xmlns:a16="http://schemas.microsoft.com/office/drawing/2014/main" id="{B396E726-CA4A-4A60-8B4E-834E9E3CB41B}"/>
              </a:ext>
            </a:extLst>
          </p:cNvPr>
          <p:cNvSpPr/>
          <p:nvPr/>
        </p:nvSpPr>
        <p:spPr>
          <a:xfrm>
            <a:off x="925476" y="1414655"/>
            <a:ext cx="5234757" cy="4828456"/>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4" name="Content Placeholder 2">
            <a:extLst>
              <a:ext uri="{FF2B5EF4-FFF2-40B4-BE49-F238E27FC236}">
                <a16:creationId xmlns:a16="http://schemas.microsoft.com/office/drawing/2014/main" id="{43EFB5A4-FCA0-4923-8DFE-0A3962B5751B}"/>
              </a:ext>
            </a:extLst>
          </p:cNvPr>
          <p:cNvSpPr txBox="1">
            <a:spLocks/>
          </p:cNvSpPr>
          <p:nvPr/>
        </p:nvSpPr>
        <p:spPr>
          <a:xfrm>
            <a:off x="1068451" y="1710224"/>
            <a:ext cx="4877781"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a:spcBef>
                <a:spcPct val="0"/>
              </a:spcBef>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Emphasizing Camel creative icon (by engraved wording) in order to communicate different pack variations.</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Fluo</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algn="just">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H90xW120xD265</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5863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93DB7-7EBB-47F7-A8BA-C78BAFDBCA96}"/>
              </a:ext>
            </a:extLst>
          </p:cNvPr>
          <p:cNvSpPr>
            <a:spLocks noGrp="1"/>
          </p:cNvSpPr>
          <p:nvPr>
            <p:ph type="title"/>
          </p:nvPr>
        </p:nvSpPr>
        <p:spPr/>
        <p:txBody>
          <a:bodyPr/>
          <a:lstStyle/>
          <a:p>
            <a:r>
              <a:rPr lang="en-GB" dirty="0"/>
              <a:t>PROJECT</a:t>
            </a:r>
          </a:p>
        </p:txBody>
      </p:sp>
      <p:pic>
        <p:nvPicPr>
          <p:cNvPr id="5" name="Picture 4" descr="A picture containing graphical user interface&#10;&#10;Description automatically generated">
            <a:extLst>
              <a:ext uri="{FF2B5EF4-FFF2-40B4-BE49-F238E27FC236}">
                <a16:creationId xmlns:a16="http://schemas.microsoft.com/office/drawing/2014/main" id="{BE1756E6-C3BB-40C6-8F43-9806150BB01A}"/>
              </a:ext>
            </a:extLst>
          </p:cNvPr>
          <p:cNvPicPr>
            <a:picLocks noChangeAspect="1"/>
          </p:cNvPicPr>
          <p:nvPr/>
        </p:nvPicPr>
        <p:blipFill rotWithShape="1">
          <a:blip r:embed="rId2">
            <a:extLst>
              <a:ext uri="{28A0092B-C50C-407E-A947-70E740481C1C}">
                <a14:useLocalDpi xmlns:a14="http://schemas.microsoft.com/office/drawing/2010/main" val="0"/>
              </a:ext>
            </a:extLst>
          </a:blip>
          <a:srcRect l="8532" t="8525" r="14610" b="7141"/>
          <a:stretch/>
        </p:blipFill>
        <p:spPr>
          <a:xfrm>
            <a:off x="6249896" y="1331332"/>
            <a:ext cx="4731391" cy="2626197"/>
          </a:xfrm>
          <a:prstGeom prst="rect">
            <a:avLst/>
          </a:prstGeom>
        </p:spPr>
      </p:pic>
      <p:pic>
        <p:nvPicPr>
          <p:cNvPr id="7" name="Picture 6">
            <a:extLst>
              <a:ext uri="{FF2B5EF4-FFF2-40B4-BE49-F238E27FC236}">
                <a16:creationId xmlns:a16="http://schemas.microsoft.com/office/drawing/2014/main" id="{21AB3F0A-F030-4E14-843C-1D9403F12BBF}"/>
              </a:ext>
            </a:extLst>
          </p:cNvPr>
          <p:cNvPicPr>
            <a:picLocks noChangeAspect="1"/>
          </p:cNvPicPr>
          <p:nvPr/>
        </p:nvPicPr>
        <p:blipFill rotWithShape="1">
          <a:blip r:embed="rId3">
            <a:extLst>
              <a:ext uri="{28A0092B-C50C-407E-A947-70E740481C1C}">
                <a14:useLocalDpi xmlns:a14="http://schemas.microsoft.com/office/drawing/2010/main" val="0"/>
              </a:ext>
            </a:extLst>
          </a:blip>
          <a:srcRect l="18922" t="10859" r="22248" b="12424"/>
          <a:stretch/>
        </p:blipFill>
        <p:spPr>
          <a:xfrm>
            <a:off x="7393573" y="4056242"/>
            <a:ext cx="2734811" cy="1804016"/>
          </a:xfrm>
          <a:prstGeom prst="rect">
            <a:avLst/>
          </a:prstGeom>
        </p:spPr>
      </p:pic>
      <p:pic>
        <p:nvPicPr>
          <p:cNvPr id="9" name="Picture 8" descr="A picture containing electronics, projector&#10;&#10;Description automatically generated">
            <a:extLst>
              <a:ext uri="{FF2B5EF4-FFF2-40B4-BE49-F238E27FC236}">
                <a16:creationId xmlns:a16="http://schemas.microsoft.com/office/drawing/2014/main" id="{232CA241-2597-4187-B469-BFB99835F701}"/>
              </a:ext>
            </a:extLst>
          </p:cNvPr>
          <p:cNvPicPr>
            <a:picLocks noChangeAspect="1"/>
          </p:cNvPicPr>
          <p:nvPr/>
        </p:nvPicPr>
        <p:blipFill rotWithShape="1">
          <a:blip r:embed="rId4">
            <a:extLst>
              <a:ext uri="{28A0092B-C50C-407E-A947-70E740481C1C}">
                <a14:useLocalDpi xmlns:a14="http://schemas.microsoft.com/office/drawing/2010/main" val="0"/>
              </a:ext>
            </a:extLst>
          </a:blip>
          <a:srcRect l="23063" t="12986" r="19295" b="12116"/>
          <a:stretch/>
        </p:blipFill>
        <p:spPr>
          <a:xfrm>
            <a:off x="6086121" y="2886020"/>
            <a:ext cx="1918379" cy="1335660"/>
          </a:xfrm>
          <a:prstGeom prst="rect">
            <a:avLst/>
          </a:prstGeom>
        </p:spPr>
      </p:pic>
      <p:pic>
        <p:nvPicPr>
          <p:cNvPr id="10" name="Picture 30" descr="JTI | Japan Tobacco International​">
            <a:extLst>
              <a:ext uri="{FF2B5EF4-FFF2-40B4-BE49-F238E27FC236}">
                <a16:creationId xmlns:a16="http://schemas.microsoft.com/office/drawing/2014/main" id="{7E34A598-4F38-4A0B-921C-E7030EF9449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B3F8B6F-36BC-4B85-B94F-20EF479A1345}"/>
              </a:ext>
            </a:extLst>
          </p:cNvPr>
          <p:cNvSpPr/>
          <p:nvPr/>
        </p:nvSpPr>
        <p:spPr>
          <a:xfrm>
            <a:off x="838201" y="1331332"/>
            <a:ext cx="5020756" cy="4828456"/>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 name="Content Placeholder 2">
            <a:extLst>
              <a:ext uri="{FF2B5EF4-FFF2-40B4-BE49-F238E27FC236}">
                <a16:creationId xmlns:a16="http://schemas.microsoft.com/office/drawing/2014/main" id="{2DB0D51F-BECE-4C2E-8D91-F66C4FCD3BC9}"/>
              </a:ext>
            </a:extLst>
          </p:cNvPr>
          <p:cNvSpPr txBox="1">
            <a:spLocks/>
          </p:cNvSpPr>
          <p:nvPr/>
        </p:nvSpPr>
        <p:spPr>
          <a:xfrm>
            <a:off x="981175" y="1626901"/>
            <a:ext cx="4877781"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Convenience stores across Germany</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Cash trays with changeable prints. </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There is an option to insert a digital screen instead of print. </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Forex, Acrylic</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H60xW270xD240 </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AC0A1728-822D-470B-B24B-5BA8BB169E67}"/>
              </a:ext>
            </a:extLst>
          </p:cNvPr>
          <p:cNvSpPr txBox="1">
            <a:spLocks/>
          </p:cNvSpPr>
          <p:nvPr/>
        </p:nvSpPr>
        <p:spPr>
          <a:xfrm>
            <a:off x="828832" y="68572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PLOOM CASH TRAY – </a:t>
            </a:r>
            <a:r>
              <a:rPr lang="en-GB" sz="2000" dirty="0">
                <a:solidFill>
                  <a:srgbClr val="33AAB7"/>
                </a:solidFill>
              </a:rPr>
              <a:t>EUROPE</a:t>
            </a:r>
          </a:p>
        </p:txBody>
      </p:sp>
    </p:spTree>
    <p:extLst>
      <p:ext uri="{BB962C8B-B14F-4D97-AF65-F5344CB8AC3E}">
        <p14:creationId xmlns:p14="http://schemas.microsoft.com/office/powerpoint/2010/main" val="356106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373534" y="3238462"/>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2. 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053980"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61688"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3232-A9C7-41B4-A7A6-A00D827F0EC8}"/>
              </a:ext>
            </a:extLst>
          </p:cNvPr>
          <p:cNvSpPr>
            <a:spLocks noGrp="1"/>
          </p:cNvSpPr>
          <p:nvPr>
            <p:ph type="title"/>
          </p:nvPr>
        </p:nvSpPr>
        <p:spPr/>
        <p:txBody>
          <a:bodyPr/>
          <a:lstStyle/>
          <a:p>
            <a:r>
              <a:rPr lang="en-GB" dirty="0"/>
              <a:t>PROJECT</a:t>
            </a:r>
          </a:p>
        </p:txBody>
      </p:sp>
      <p:pic>
        <p:nvPicPr>
          <p:cNvPr id="4" name="Picture 30" descr="JTI | Japan Tobacco International​">
            <a:extLst>
              <a:ext uri="{FF2B5EF4-FFF2-40B4-BE49-F238E27FC236}">
                <a16:creationId xmlns:a16="http://schemas.microsoft.com/office/drawing/2014/main" id="{E8E0DF3B-AD8C-4614-BD49-0F97C916500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77C8F8D-749D-4CC4-8A99-413CA2116A92}"/>
              </a:ext>
            </a:extLst>
          </p:cNvPr>
          <p:cNvSpPr txBox="1">
            <a:spLocks/>
          </p:cNvSpPr>
          <p:nvPr/>
        </p:nvSpPr>
        <p:spPr>
          <a:xfrm>
            <a:off x="838199" y="717193"/>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COUNTER UNIT – </a:t>
            </a:r>
            <a:r>
              <a:rPr lang="en-GB" sz="2000" dirty="0">
                <a:solidFill>
                  <a:srgbClr val="33AAB7"/>
                </a:solidFill>
              </a:rPr>
              <a:t>HUNGARY</a:t>
            </a:r>
          </a:p>
        </p:txBody>
      </p:sp>
      <p:pic>
        <p:nvPicPr>
          <p:cNvPr id="6" name="Picture 5">
            <a:extLst>
              <a:ext uri="{FF2B5EF4-FFF2-40B4-BE49-F238E27FC236}">
                <a16:creationId xmlns:a16="http://schemas.microsoft.com/office/drawing/2014/main" id="{D23D3959-CEC0-4F7B-A098-3B591A87D21B}"/>
              </a:ext>
            </a:extLst>
          </p:cNvPr>
          <p:cNvPicPr>
            <a:picLocks noChangeAspect="1"/>
          </p:cNvPicPr>
          <p:nvPr/>
        </p:nvPicPr>
        <p:blipFill rotWithShape="1">
          <a:blip r:embed="rId3"/>
          <a:srcRect r="56611"/>
          <a:stretch/>
        </p:blipFill>
        <p:spPr>
          <a:xfrm>
            <a:off x="5690997" y="1431846"/>
            <a:ext cx="2540409" cy="4828456"/>
          </a:xfrm>
          <a:prstGeom prst="rect">
            <a:avLst/>
          </a:prstGeom>
        </p:spPr>
      </p:pic>
      <p:pic>
        <p:nvPicPr>
          <p:cNvPr id="7" name="Picture 6">
            <a:extLst>
              <a:ext uri="{FF2B5EF4-FFF2-40B4-BE49-F238E27FC236}">
                <a16:creationId xmlns:a16="http://schemas.microsoft.com/office/drawing/2014/main" id="{C59341AB-FFDB-4B5B-926A-E7803D99023D}"/>
              </a:ext>
            </a:extLst>
          </p:cNvPr>
          <p:cNvPicPr>
            <a:picLocks noChangeAspect="1"/>
          </p:cNvPicPr>
          <p:nvPr/>
        </p:nvPicPr>
        <p:blipFill rotWithShape="1">
          <a:blip r:embed="rId3"/>
          <a:srcRect l="62086" r="2117" b="15489"/>
          <a:stretch/>
        </p:blipFill>
        <p:spPr>
          <a:xfrm>
            <a:off x="8425324" y="1431846"/>
            <a:ext cx="2480098" cy="4828456"/>
          </a:xfrm>
          <a:prstGeom prst="rect">
            <a:avLst/>
          </a:prstGeom>
        </p:spPr>
      </p:pic>
      <p:sp>
        <p:nvSpPr>
          <p:cNvPr id="8" name="Rectangle 7">
            <a:extLst>
              <a:ext uri="{FF2B5EF4-FFF2-40B4-BE49-F238E27FC236}">
                <a16:creationId xmlns:a16="http://schemas.microsoft.com/office/drawing/2014/main" id="{D2444E78-1725-4F57-86E6-DA2BDBF2DC76}"/>
              </a:ext>
            </a:extLst>
          </p:cNvPr>
          <p:cNvSpPr/>
          <p:nvPr/>
        </p:nvSpPr>
        <p:spPr>
          <a:xfrm>
            <a:off x="758418" y="1431846"/>
            <a:ext cx="4738662" cy="4828456"/>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9" name="Content Placeholder 2">
            <a:extLst>
              <a:ext uri="{FF2B5EF4-FFF2-40B4-BE49-F238E27FC236}">
                <a16:creationId xmlns:a16="http://schemas.microsoft.com/office/drawing/2014/main" id="{A75034BB-71C7-4708-9D22-59E8AC3DBA8D}"/>
              </a:ext>
            </a:extLst>
          </p:cNvPr>
          <p:cNvSpPr txBox="1">
            <a:spLocks/>
          </p:cNvSpPr>
          <p:nvPr/>
        </p:nvSpPr>
        <p:spPr>
          <a:xfrm>
            <a:off x="901391" y="1651914"/>
            <a:ext cx="4595688" cy="4066634"/>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a:spcBef>
                <a:spcPct val="0"/>
              </a:spcBef>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visual communication. </a:t>
            </a:r>
          </a:p>
          <a:p>
            <a:pPr>
              <a:spcBef>
                <a:spcPct val="0"/>
              </a:spcBef>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RGB lights.</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algn="just">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 Forex</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algn="just">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H470xW135xD130</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10366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EC47F-8A60-4D62-B838-BAB929AEF79C}"/>
              </a:ext>
            </a:extLst>
          </p:cNvPr>
          <p:cNvSpPr>
            <a:spLocks noGrp="1"/>
          </p:cNvSpPr>
          <p:nvPr>
            <p:ph type="title"/>
          </p:nvPr>
        </p:nvSpPr>
        <p:spPr/>
        <p:txBody>
          <a:bodyPr/>
          <a:lstStyle/>
          <a:p>
            <a:r>
              <a:rPr lang="en-GB" dirty="0"/>
              <a:t>PROJECT</a:t>
            </a:r>
          </a:p>
        </p:txBody>
      </p:sp>
      <p:sp>
        <p:nvSpPr>
          <p:cNvPr id="4" name="Title 1">
            <a:extLst>
              <a:ext uri="{FF2B5EF4-FFF2-40B4-BE49-F238E27FC236}">
                <a16:creationId xmlns:a16="http://schemas.microsoft.com/office/drawing/2014/main" id="{0229F30B-71B5-4CAA-BDC4-4312C86FA213}"/>
              </a:ext>
            </a:extLst>
          </p:cNvPr>
          <p:cNvSpPr txBox="1">
            <a:spLocks/>
          </p:cNvSpPr>
          <p:nvPr/>
        </p:nvSpPr>
        <p:spPr>
          <a:xfrm>
            <a:off x="838199" y="717193"/>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ROTATING COUNTER UNIT – </a:t>
            </a:r>
            <a:r>
              <a:rPr lang="en-GB" sz="2000" dirty="0">
                <a:solidFill>
                  <a:srgbClr val="33AAB7"/>
                </a:solidFill>
              </a:rPr>
              <a:t>HUNGARY</a:t>
            </a:r>
          </a:p>
        </p:txBody>
      </p:sp>
      <p:pic>
        <p:nvPicPr>
          <p:cNvPr id="5" name="Picture 30" descr="JTI | Japan Tobacco International​">
            <a:extLst>
              <a:ext uri="{FF2B5EF4-FFF2-40B4-BE49-F238E27FC236}">
                <a16:creationId xmlns:a16="http://schemas.microsoft.com/office/drawing/2014/main" id="{43C49D26-133C-4D82-AD68-F0E03FD4F6B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28384" y="229121"/>
            <a:ext cx="718335" cy="5359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555FFFF-0530-4C52-908E-592793BE37F6}"/>
              </a:ext>
            </a:extLst>
          </p:cNvPr>
          <p:cNvSpPr/>
          <p:nvPr/>
        </p:nvSpPr>
        <p:spPr>
          <a:xfrm>
            <a:off x="1055768" y="1408923"/>
            <a:ext cx="5040232" cy="4664706"/>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8" name="Picture 7">
            <a:extLst>
              <a:ext uri="{FF2B5EF4-FFF2-40B4-BE49-F238E27FC236}">
                <a16:creationId xmlns:a16="http://schemas.microsoft.com/office/drawing/2014/main" id="{E0143C66-FC44-448B-9989-07DF724FD91D}"/>
              </a:ext>
            </a:extLst>
          </p:cNvPr>
          <p:cNvPicPr>
            <a:picLocks noChangeAspect="1"/>
          </p:cNvPicPr>
          <p:nvPr/>
        </p:nvPicPr>
        <p:blipFill rotWithShape="1">
          <a:blip r:embed="rId3">
            <a:extLst>
              <a:ext uri="{28A0092B-C50C-407E-A947-70E740481C1C}">
                <a14:useLocalDpi xmlns:a14="http://schemas.microsoft.com/office/drawing/2010/main" val="0"/>
              </a:ext>
            </a:extLst>
          </a:blip>
          <a:srcRect l="10074" t="1266" r="10160"/>
          <a:stretch/>
        </p:blipFill>
        <p:spPr>
          <a:xfrm>
            <a:off x="7029709" y="1408923"/>
            <a:ext cx="3678922" cy="4664706"/>
          </a:xfrm>
          <a:prstGeom prst="rect">
            <a:avLst/>
          </a:prstGeom>
        </p:spPr>
      </p:pic>
      <p:sp>
        <p:nvSpPr>
          <p:cNvPr id="9" name="Content Placeholder 2">
            <a:extLst>
              <a:ext uri="{FF2B5EF4-FFF2-40B4-BE49-F238E27FC236}">
                <a16:creationId xmlns:a16="http://schemas.microsoft.com/office/drawing/2014/main" id="{DAF6C439-0770-40FD-8A8E-137B7CCACDC9}"/>
              </a:ext>
            </a:extLst>
          </p:cNvPr>
          <p:cNvSpPr txBox="1">
            <a:spLocks/>
          </p:cNvSpPr>
          <p:nvPr/>
        </p:nvSpPr>
        <p:spPr>
          <a:xfrm>
            <a:off x="1190632" y="1526079"/>
            <a:ext cx="4595688" cy="4066634"/>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Wide Retail Network</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Counter unit with rotating display.</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algn="just">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Acrylic, RGB lights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algn="just">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W230xH570xD235</a:t>
            </a:r>
          </a:p>
          <a:p>
            <a:pPr algn="just">
              <a:spcBef>
                <a:spcPct val="0"/>
              </a:spcBef>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62921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235054"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6. 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694418"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28930"/>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olding his arms&#10;&#10;Description automatically generated with medium confidence">
            <a:extLst>
              <a:ext uri="{FF2B5EF4-FFF2-40B4-BE49-F238E27FC236}">
                <a16:creationId xmlns:a16="http://schemas.microsoft.com/office/drawing/2014/main" id="{C0F06BC5-0570-4F85-9317-903D2D1A4FBF}"/>
              </a:ext>
            </a:extLst>
          </p:cNvPr>
          <p:cNvPicPr>
            <a:picLocks noChangeAspect="1"/>
          </p:cNvPicPr>
          <p:nvPr/>
        </p:nvPicPr>
        <p:blipFill rotWithShape="1">
          <a:blip r:embed="rId2">
            <a:extLst>
              <a:ext uri="{28A0092B-C50C-407E-A947-70E740481C1C}">
                <a14:useLocalDpi xmlns:a14="http://schemas.microsoft.com/office/drawing/2010/main" val="0"/>
              </a:ext>
            </a:extLst>
          </a:blip>
          <a:srcRect b="12150"/>
          <a:stretch/>
        </p:blipFill>
        <p:spPr>
          <a:xfrm>
            <a:off x="838198" y="1768438"/>
            <a:ext cx="1407315" cy="1905000"/>
          </a:xfrm>
          <a:prstGeom prst="rect">
            <a:avLst/>
          </a:prstGeom>
          <a:ln w="19050">
            <a:solidFill>
              <a:srgbClr val="33AAB7"/>
            </a:solidFill>
          </a:ln>
        </p:spPr>
      </p:pic>
      <p:pic>
        <p:nvPicPr>
          <p:cNvPr id="6" name="Picture 5" descr="A person in a suit&#10;&#10;Description automatically generated with low confidence">
            <a:extLst>
              <a:ext uri="{FF2B5EF4-FFF2-40B4-BE49-F238E27FC236}">
                <a16:creationId xmlns:a16="http://schemas.microsoft.com/office/drawing/2014/main" id="{A782E6FE-296B-469A-9358-E9848616BE24}"/>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509622" y="1761593"/>
            <a:ext cx="1347604" cy="1905000"/>
          </a:xfrm>
          <a:prstGeom prst="rect">
            <a:avLst/>
          </a:prstGeom>
          <a:ln w="19050">
            <a:solidFill>
              <a:srgbClr val="33AAB7"/>
            </a:solidFill>
          </a:ln>
        </p:spPr>
      </p:pic>
      <p:pic>
        <p:nvPicPr>
          <p:cNvPr id="10" name="Picture 9" descr="A person with his arms crossed&#10;&#10;Description automatically generated">
            <a:extLst>
              <a:ext uri="{FF2B5EF4-FFF2-40B4-BE49-F238E27FC236}">
                <a16:creationId xmlns:a16="http://schemas.microsoft.com/office/drawing/2014/main" id="{A70298C7-96D7-4F29-807D-DF3BD1BCFC9F}"/>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121335" y="1768438"/>
            <a:ext cx="1286144" cy="1898155"/>
          </a:xfrm>
          <a:prstGeom prst="rect">
            <a:avLst/>
          </a:prstGeom>
          <a:ln w="19050">
            <a:solidFill>
              <a:srgbClr val="33AAB7"/>
            </a:solidFill>
          </a:ln>
        </p:spPr>
      </p:pic>
      <p:pic>
        <p:nvPicPr>
          <p:cNvPr id="15" name="Picture 14" descr="A person with the arms crossed&#10;&#10;Description automatically generated with medium confidence">
            <a:extLst>
              <a:ext uri="{FF2B5EF4-FFF2-40B4-BE49-F238E27FC236}">
                <a16:creationId xmlns:a16="http://schemas.microsoft.com/office/drawing/2014/main" id="{315C34A1-37F1-45D6-84D8-221E5476ECDE}"/>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89491" y="1761592"/>
            <a:ext cx="1217631" cy="1898009"/>
          </a:xfrm>
          <a:prstGeom prst="rect">
            <a:avLst/>
          </a:prstGeom>
          <a:ln w="19050">
            <a:solidFill>
              <a:srgbClr val="33AAB7"/>
            </a:solidFill>
          </a:ln>
        </p:spPr>
      </p:pic>
    </p:spTree>
    <p:extLst>
      <p:ext uri="{BB962C8B-B14F-4D97-AF65-F5344CB8AC3E}">
        <p14:creationId xmlns:p14="http://schemas.microsoft.com/office/powerpoint/2010/main" val="804733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50640"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139553"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78994" y="4017115"/>
            <a:ext cx="2357438" cy="206954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941766" y="3965885"/>
            <a:ext cx="2262828"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AEB8AE28-DC39-4F6A-8D1A-AA9579B99D13}"/>
              </a:ext>
            </a:extLst>
          </p:cNvPr>
          <p:cNvPicPr>
            <a:picLocks noChangeAspect="1"/>
          </p:cNvPicPr>
          <p:nvPr/>
        </p:nvPicPr>
        <p:blipFill rotWithShape="1">
          <a:blip r:embed="rId5">
            <a:extLst>
              <a:ext uri="{28A0092B-C50C-407E-A947-70E740481C1C}">
                <a14:useLocalDpi xmlns:a14="http://schemas.microsoft.com/office/drawing/2010/main" val="0"/>
              </a:ext>
            </a:extLst>
          </a:blip>
          <a:srcRect l="12656" r="11940"/>
          <a:stretch/>
        </p:blipFill>
        <p:spPr>
          <a:xfrm>
            <a:off x="972000" y="1805391"/>
            <a:ext cx="1436468" cy="1905000"/>
          </a:xfrm>
          <a:prstGeom prst="rect">
            <a:avLst/>
          </a:prstGeom>
          <a:ln w="19050">
            <a:solidFill>
              <a:srgbClr val="33AAB7"/>
            </a:solidFill>
          </a:ln>
        </p:spPr>
      </p:pic>
      <p:pic>
        <p:nvPicPr>
          <p:cNvPr id="6" name="Picture 5" descr="A person wearing glasses&#10;&#10;Description automatically generated with low confidence">
            <a:extLst>
              <a:ext uri="{FF2B5EF4-FFF2-40B4-BE49-F238E27FC236}">
                <a16:creationId xmlns:a16="http://schemas.microsoft.com/office/drawing/2014/main" id="{362C80E4-E6B1-45CA-BFAE-13F56AB3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641" y="1824425"/>
            <a:ext cx="1436467" cy="1885966"/>
          </a:xfrm>
          <a:prstGeom prst="rect">
            <a:avLst/>
          </a:prstGeom>
          <a:ln w="19050">
            <a:solidFill>
              <a:srgbClr val="33AAB7"/>
            </a:solidFill>
          </a:ln>
        </p:spPr>
      </p:pic>
      <p:pic>
        <p:nvPicPr>
          <p:cNvPr id="16" name="Picture 15" descr="A person with his arms crossed&#10;&#10;Description automatically generated with medium confidence">
            <a:extLst>
              <a:ext uri="{FF2B5EF4-FFF2-40B4-BE49-F238E27FC236}">
                <a16:creationId xmlns:a16="http://schemas.microsoft.com/office/drawing/2014/main" id="{BBB361D0-7B0E-4B26-B999-1778CA688586}"/>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a:ln w="19050">
            <a:solidFill>
              <a:srgbClr val="33AAB7"/>
            </a:solidFill>
          </a:ln>
        </p:spPr>
      </p:pic>
      <p:pic>
        <p:nvPicPr>
          <p:cNvPr id="19" name="Picture 18" descr="A person in a red dress&#10;&#10;Description automatically generated with medium confidence">
            <a:extLst>
              <a:ext uri="{FF2B5EF4-FFF2-40B4-BE49-F238E27FC236}">
                <a16:creationId xmlns:a16="http://schemas.microsoft.com/office/drawing/2014/main" id="{DE36FF11-A0FA-4F4B-9460-04BA725D38A2}"/>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278994" y="1805391"/>
            <a:ext cx="1436468" cy="1905000"/>
          </a:xfrm>
          <a:prstGeom prst="rect">
            <a:avLst/>
          </a:prstGeom>
          <a:ln w="19050">
            <a:solidFill>
              <a:srgbClr val="33AAB7"/>
            </a:solidFill>
          </a:ln>
        </p:spPr>
      </p:pic>
    </p:spTree>
    <p:extLst>
      <p:ext uri="{BB962C8B-B14F-4D97-AF65-F5344CB8AC3E}">
        <p14:creationId xmlns:p14="http://schemas.microsoft.com/office/powerpoint/2010/main" val="3742796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6500480"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6578108"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606136"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404"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0549"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840009"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A9FBE9-80C1-4CFD-A242-7C6B0BA0ED6A}"/>
              </a:ext>
            </a:extLst>
          </p:cNvPr>
          <p:cNvSpPr txBox="1"/>
          <p:nvPr/>
        </p:nvSpPr>
        <p:spPr>
          <a:xfrm>
            <a:off x="8057707" y="1194085"/>
            <a:ext cx="1101584" cy="338554"/>
          </a:xfrm>
          <a:prstGeom prst="rect">
            <a:avLst/>
          </a:prstGeom>
          <a:noFill/>
        </p:spPr>
        <p:txBody>
          <a:bodyPr wrap="none" rtlCol="0">
            <a:spAutoFit/>
          </a:body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(FACTORY)</a:t>
            </a:r>
          </a:p>
        </p:txBody>
      </p:sp>
      <p:sp>
        <p:nvSpPr>
          <p:cNvPr id="35" name="TextBox 34">
            <a:extLst>
              <a:ext uri="{FF2B5EF4-FFF2-40B4-BE49-F238E27FC236}">
                <a16:creationId xmlns:a16="http://schemas.microsoft.com/office/drawing/2014/main" id="{8F05F8C1-DABC-4EE4-9045-AE0E58DD7B34}"/>
              </a:ext>
            </a:extLst>
          </p:cNvPr>
          <p:cNvSpPr txBox="1"/>
          <p:nvPr/>
        </p:nvSpPr>
        <p:spPr>
          <a:xfrm>
            <a:off x="8293703" y="475676"/>
            <a:ext cx="5052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a:t>
            </a:r>
            <a:r>
              <a:rPr kumimoji="0" lang="en-U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9F5F84F7-347D-4D9D-A0BC-4521F73244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19325" y="710730"/>
            <a:ext cx="490192" cy="489567"/>
          </a:xfrm>
          <a:prstGeom prst="rect">
            <a:avLst/>
          </a:prstGeom>
        </p:spPr>
      </p:pic>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1415</TotalTime>
  <Words>2394</Words>
  <Application>Microsoft Office PowerPoint</Application>
  <PresentationFormat>Widescreen</PresentationFormat>
  <Paragraphs>795</Paragraphs>
  <Slides>55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PARTNERING STRATEGY</vt:lpstr>
      <vt:lpstr>BG REKLAM &amp; JTI</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PROJECT</vt:lpstr>
      <vt:lpstr>PROJECT</vt:lpstr>
      <vt:lpstr>PROJECT</vt:lpstr>
      <vt:lpstr>PROJECT</vt:lpstr>
      <vt:lpstr>PROJECT</vt:lpstr>
      <vt:lpstr>PROJECT</vt:lpstr>
      <vt:lpstr>PROJECT</vt:lpstr>
      <vt:lpstr>PROJECT</vt:lpstr>
      <vt:lpstr>PROJECT</vt:lpstr>
      <vt:lpstr>PROJECT</vt:lpstr>
      <vt:lpstr>PROJECT</vt:lpstr>
      <vt:lpstr>PROJECT</vt:lpstr>
      <vt:lpstr>PowerPoint Presentation</vt:lpstr>
      <vt:lpstr>PowerPoint Presentation</vt:lpstr>
      <vt:lpstr>PROJECT</vt:lpstr>
      <vt:lpstr>PROJECT</vt:lpstr>
      <vt:lpstr>PROJECT</vt:lpstr>
      <vt:lpstr>PROJECT</vt:lpstr>
      <vt:lpstr>PROJECT</vt:lpstr>
      <vt:lpstr>PROJECT</vt:lpstr>
      <vt:lpstr>PROJECT</vt:lpstr>
      <vt:lpstr>PROJECT</vt:lpstr>
      <vt:lpstr>PROJECT</vt:lpstr>
      <vt:lpstr>PROJECT</vt:lpstr>
      <vt:lpstr>PROJECT</vt:lpstr>
      <vt:lpstr>PROJECT</vt:lpstr>
      <vt:lpstr>PROJECT</vt:lpstr>
      <vt:lpstr>PROJECT</vt:lpstr>
      <vt:lpstr>PROJECT</vt:lpstr>
      <vt:lpstr>PROJECT</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72</cp:revision>
  <dcterms:created xsi:type="dcterms:W3CDTF">2021-07-15T09:11:55Z</dcterms:created>
  <dcterms:modified xsi:type="dcterms:W3CDTF">2021-11-23T13:43:24Z</dcterms:modified>
</cp:coreProperties>
</file>