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sldIdLst>
    <p:sldId id="454" r:id="rId2"/>
    <p:sldId id="457" r:id="rId3"/>
    <p:sldId id="459" r:id="rId4"/>
    <p:sldId id="460" r:id="rId5"/>
    <p:sldId id="462" r:id="rId6"/>
    <p:sldId id="461" r:id="rId7"/>
    <p:sldId id="467" r:id="rId8"/>
    <p:sldId id="466" r:id="rId9"/>
    <p:sldId id="465" r:id="rId10"/>
    <p:sldId id="463" r:id="rId11"/>
    <p:sldId id="464" r:id="rId12"/>
    <p:sldId id="500" r:id="rId13"/>
    <p:sldId id="507" r:id="rId14"/>
    <p:sldId id="471" r:id="rId15"/>
    <p:sldId id="470" r:id="rId16"/>
    <p:sldId id="472" r:id="rId17"/>
    <p:sldId id="473" r:id="rId18"/>
    <p:sldId id="494" r:id="rId19"/>
    <p:sldId id="488" r:id="rId20"/>
    <p:sldId id="493" r:id="rId21"/>
    <p:sldId id="475" r:id="rId22"/>
    <p:sldId id="482" r:id="rId23"/>
    <p:sldId id="540" r:id="rId24"/>
    <p:sldId id="541" r:id="rId25"/>
    <p:sldId id="543" r:id="rId26"/>
    <p:sldId id="544" r:id="rId27"/>
    <p:sldId id="548" r:id="rId28"/>
    <p:sldId id="546" r:id="rId29"/>
    <p:sldId id="547" r:id="rId30"/>
    <p:sldId id="485" r:id="rId31"/>
    <p:sldId id="487" r:id="rId32"/>
    <p:sldId id="486" r:id="rId33"/>
    <p:sldId id="458"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4F4F6"/>
    <a:srgbClr val="FFFFFF"/>
    <a:srgbClr val="33AAB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5003814-E328-4928-9D65-9CEDC8DC57A6}" v="11" dt="2021-10-23T17:23:28.83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352" autoAdjust="0"/>
    <p:restoredTop sz="94674"/>
  </p:normalViewPr>
  <p:slideViewPr>
    <p:cSldViewPr snapToGrid="0">
      <p:cViewPr varScale="1">
        <p:scale>
          <a:sx n="114" d="100"/>
          <a:sy n="114" d="100"/>
        </p:scale>
        <p:origin x="798"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a Kalezic" userId="c1385f6a-7cce-455b-a4ea-34a4475de1b6" providerId="ADAL" clId="{05003814-E328-4928-9D65-9CEDC8DC57A6}"/>
    <pc:docChg chg="undo redo custSel addSld delSld modSld sldOrd">
      <pc:chgData name="Ana Kalezic" userId="c1385f6a-7cce-455b-a4ea-34a4475de1b6" providerId="ADAL" clId="{05003814-E328-4928-9D65-9CEDC8DC57A6}" dt="2021-10-25T08:52:27.953" v="5173" actId="20577"/>
      <pc:docMkLst>
        <pc:docMk/>
      </pc:docMkLst>
      <pc:sldChg chg="add del">
        <pc:chgData name="Ana Kalezic" userId="c1385f6a-7cce-455b-a4ea-34a4475de1b6" providerId="ADAL" clId="{05003814-E328-4928-9D65-9CEDC8DC57A6}" dt="2021-10-24T16:38:48.769" v="3349" actId="2696"/>
        <pc:sldMkLst>
          <pc:docMk/>
          <pc:sldMk cId="371855025" sldId="333"/>
        </pc:sldMkLst>
      </pc:sldChg>
      <pc:sldChg chg="del">
        <pc:chgData name="Ana Kalezic" userId="c1385f6a-7cce-455b-a4ea-34a4475de1b6" providerId="ADAL" clId="{05003814-E328-4928-9D65-9CEDC8DC57A6}" dt="2021-10-24T16:59:05.888" v="3569" actId="2696"/>
        <pc:sldMkLst>
          <pc:docMk/>
          <pc:sldMk cId="2850340911" sldId="334"/>
        </pc:sldMkLst>
      </pc:sldChg>
      <pc:sldChg chg="modSp del mod">
        <pc:chgData name="Ana Kalezic" userId="c1385f6a-7cce-455b-a4ea-34a4475de1b6" providerId="ADAL" clId="{05003814-E328-4928-9D65-9CEDC8DC57A6}" dt="2021-10-24T17:15:24.410" v="3853" actId="2696"/>
        <pc:sldMkLst>
          <pc:docMk/>
          <pc:sldMk cId="2804418593" sldId="336"/>
        </pc:sldMkLst>
        <pc:picChg chg="mod">
          <ac:chgData name="Ana Kalezic" userId="c1385f6a-7cce-455b-a4ea-34a4475de1b6" providerId="ADAL" clId="{05003814-E328-4928-9D65-9CEDC8DC57A6}" dt="2021-10-23T15:23:53.922" v="2" actId="1076"/>
          <ac:picMkLst>
            <pc:docMk/>
            <pc:sldMk cId="2804418593" sldId="336"/>
            <ac:picMk id="5" creationId="{00000000-0000-0000-0000-000000000000}"/>
          </ac:picMkLst>
        </pc:picChg>
        <pc:picChg chg="mod">
          <ac:chgData name="Ana Kalezic" userId="c1385f6a-7cce-455b-a4ea-34a4475de1b6" providerId="ADAL" clId="{05003814-E328-4928-9D65-9CEDC8DC57A6}" dt="2021-10-23T15:23:57.791" v="4" actId="1076"/>
          <ac:picMkLst>
            <pc:docMk/>
            <pc:sldMk cId="2804418593" sldId="336"/>
            <ac:picMk id="8" creationId="{00000000-0000-0000-0000-000000000000}"/>
          </ac:picMkLst>
        </pc:picChg>
        <pc:picChg chg="mod">
          <ac:chgData name="Ana Kalezic" userId="c1385f6a-7cce-455b-a4ea-34a4475de1b6" providerId="ADAL" clId="{05003814-E328-4928-9D65-9CEDC8DC57A6}" dt="2021-10-24T17:07:23.136" v="3696" actId="1076"/>
          <ac:picMkLst>
            <pc:docMk/>
            <pc:sldMk cId="2804418593" sldId="336"/>
            <ac:picMk id="9" creationId="{00000000-0000-0000-0000-000000000000}"/>
          </ac:picMkLst>
        </pc:picChg>
      </pc:sldChg>
      <pc:sldChg chg="modSp mod">
        <pc:chgData name="Ana Kalezic" userId="c1385f6a-7cce-455b-a4ea-34a4475de1b6" providerId="ADAL" clId="{05003814-E328-4928-9D65-9CEDC8DC57A6}" dt="2021-10-24T17:28:02.506" v="4011" actId="1038"/>
        <pc:sldMkLst>
          <pc:docMk/>
          <pc:sldMk cId="2167546827" sldId="475"/>
        </pc:sldMkLst>
        <pc:spChg chg="mod">
          <ac:chgData name="Ana Kalezic" userId="c1385f6a-7cce-455b-a4ea-34a4475de1b6" providerId="ADAL" clId="{05003814-E328-4928-9D65-9CEDC8DC57A6}" dt="2021-10-24T17:27:28.894" v="3973" actId="1076"/>
          <ac:spMkLst>
            <pc:docMk/>
            <pc:sldMk cId="2167546827" sldId="475"/>
            <ac:spMk id="4" creationId="{BEB0FAC8-082C-3645-B9F8-81EE11D9B7A5}"/>
          </ac:spMkLst>
        </pc:spChg>
        <pc:picChg chg="mod">
          <ac:chgData name="Ana Kalezic" userId="c1385f6a-7cce-455b-a4ea-34a4475de1b6" providerId="ADAL" clId="{05003814-E328-4928-9D65-9CEDC8DC57A6}" dt="2021-10-24T17:28:02.506" v="4011" actId="1038"/>
          <ac:picMkLst>
            <pc:docMk/>
            <pc:sldMk cId="2167546827" sldId="475"/>
            <ac:picMk id="6" creationId="{CECD8C9C-B59F-D149-BF56-3AFD679B0DB0}"/>
          </ac:picMkLst>
        </pc:picChg>
        <pc:picChg chg="mod">
          <ac:chgData name="Ana Kalezic" userId="c1385f6a-7cce-455b-a4ea-34a4475de1b6" providerId="ADAL" clId="{05003814-E328-4928-9D65-9CEDC8DC57A6}" dt="2021-10-24T17:28:02.506" v="4011" actId="1038"/>
          <ac:picMkLst>
            <pc:docMk/>
            <pc:sldMk cId="2167546827" sldId="475"/>
            <ac:picMk id="7" creationId="{2C87DF22-4CA6-CE46-A4C0-B13EE4CA6E60}"/>
          </ac:picMkLst>
        </pc:picChg>
      </pc:sldChg>
      <pc:sldChg chg="modSp mod">
        <pc:chgData name="Ana Kalezic" userId="c1385f6a-7cce-455b-a4ea-34a4475de1b6" providerId="ADAL" clId="{05003814-E328-4928-9D65-9CEDC8DC57A6}" dt="2021-10-25T08:49:31.667" v="5074" actId="20577"/>
        <pc:sldMkLst>
          <pc:docMk/>
          <pc:sldMk cId="4074036849" sldId="482"/>
        </pc:sldMkLst>
        <pc:spChg chg="mod">
          <ac:chgData name="Ana Kalezic" userId="c1385f6a-7cce-455b-a4ea-34a4475de1b6" providerId="ADAL" clId="{05003814-E328-4928-9D65-9CEDC8DC57A6}" dt="2021-10-23T20:39:28.330" v="2598" actId="1076"/>
          <ac:spMkLst>
            <pc:docMk/>
            <pc:sldMk cId="4074036849" sldId="482"/>
            <ac:spMk id="8" creationId="{0AC75415-555D-4590-B06E-4C773B0C1904}"/>
          </ac:spMkLst>
        </pc:spChg>
        <pc:spChg chg="mod">
          <ac:chgData name="Ana Kalezic" userId="c1385f6a-7cce-455b-a4ea-34a4475de1b6" providerId="ADAL" clId="{05003814-E328-4928-9D65-9CEDC8DC57A6}" dt="2021-10-25T08:49:31.667" v="5074" actId="20577"/>
          <ac:spMkLst>
            <pc:docMk/>
            <pc:sldMk cId="4074036849" sldId="482"/>
            <ac:spMk id="9" creationId="{218E1AE2-4A34-46AA-A149-948C0ADC0CA5}"/>
          </ac:spMkLst>
        </pc:spChg>
        <pc:spChg chg="mod">
          <ac:chgData name="Ana Kalezic" userId="c1385f6a-7cce-455b-a4ea-34a4475de1b6" providerId="ADAL" clId="{05003814-E328-4928-9D65-9CEDC8DC57A6}" dt="2021-10-24T17:42:27.272" v="4082" actId="20577"/>
          <ac:spMkLst>
            <pc:docMk/>
            <pc:sldMk cId="4074036849" sldId="482"/>
            <ac:spMk id="11" creationId="{4EF68F06-3C13-42D2-B445-7AAD4F433659}"/>
          </ac:spMkLst>
        </pc:spChg>
        <pc:grpChg chg="mod">
          <ac:chgData name="Ana Kalezic" userId="c1385f6a-7cce-455b-a4ea-34a4475de1b6" providerId="ADAL" clId="{05003814-E328-4928-9D65-9CEDC8DC57A6}" dt="2021-10-23T20:29:28.728" v="2462" actId="14100"/>
          <ac:grpSpMkLst>
            <pc:docMk/>
            <pc:sldMk cId="4074036849" sldId="482"/>
            <ac:grpSpMk id="3" creationId="{950B7450-DC5E-47B3-9904-1E8D4C996C1F}"/>
          </ac:grpSpMkLst>
        </pc:grpChg>
        <pc:picChg chg="mod">
          <ac:chgData name="Ana Kalezic" userId="c1385f6a-7cce-455b-a4ea-34a4475de1b6" providerId="ADAL" clId="{05003814-E328-4928-9D65-9CEDC8DC57A6}" dt="2021-10-23T18:31:18.746" v="2424" actId="1037"/>
          <ac:picMkLst>
            <pc:docMk/>
            <pc:sldMk cId="4074036849" sldId="482"/>
            <ac:picMk id="12" creationId="{60B75708-708D-4F09-91A0-452C86F8DB3F}"/>
          </ac:picMkLst>
        </pc:picChg>
      </pc:sldChg>
      <pc:sldChg chg="addSp delSp modSp mod ord">
        <pc:chgData name="Ana Kalezic" userId="c1385f6a-7cce-455b-a4ea-34a4475de1b6" providerId="ADAL" clId="{05003814-E328-4928-9D65-9CEDC8DC57A6}" dt="2021-10-25T08:48:01.744" v="5019" actId="20577"/>
        <pc:sldMkLst>
          <pc:docMk/>
          <pc:sldMk cId="988878569" sldId="483"/>
        </pc:sldMkLst>
        <pc:spChg chg="mod">
          <ac:chgData name="Ana Kalezic" userId="c1385f6a-7cce-455b-a4ea-34a4475de1b6" providerId="ADAL" clId="{05003814-E328-4928-9D65-9CEDC8DC57A6}" dt="2021-10-25T08:48:01.744" v="5019" actId="20577"/>
          <ac:spMkLst>
            <pc:docMk/>
            <pc:sldMk cId="988878569" sldId="483"/>
            <ac:spMk id="5" creationId="{9D7084E3-9A25-4185-B775-7E2F5A24CE4F}"/>
          </ac:spMkLst>
        </pc:spChg>
        <pc:spChg chg="mod">
          <ac:chgData name="Ana Kalezic" userId="c1385f6a-7cce-455b-a4ea-34a4475de1b6" providerId="ADAL" clId="{05003814-E328-4928-9D65-9CEDC8DC57A6}" dt="2021-10-23T18:32:36.219" v="2436" actId="1036"/>
          <ac:spMkLst>
            <pc:docMk/>
            <pc:sldMk cId="988878569" sldId="483"/>
            <ac:spMk id="8" creationId="{9CC7A90D-255F-4902-B83A-B67C227DE48C}"/>
          </ac:spMkLst>
        </pc:spChg>
        <pc:picChg chg="mod">
          <ac:chgData name="Ana Kalezic" userId="c1385f6a-7cce-455b-a4ea-34a4475de1b6" providerId="ADAL" clId="{05003814-E328-4928-9D65-9CEDC8DC57A6}" dt="2021-10-23T20:31:10.113" v="2517" actId="1037"/>
          <ac:picMkLst>
            <pc:docMk/>
            <pc:sldMk cId="988878569" sldId="483"/>
            <ac:picMk id="6" creationId="{65F14CFA-8F23-4FBD-BDDB-BB199F69BD0A}"/>
          </ac:picMkLst>
        </pc:picChg>
        <pc:picChg chg="add mod">
          <ac:chgData name="Ana Kalezic" userId="c1385f6a-7cce-455b-a4ea-34a4475de1b6" providerId="ADAL" clId="{05003814-E328-4928-9D65-9CEDC8DC57A6}" dt="2021-10-23T18:27:55.098" v="2386"/>
          <ac:picMkLst>
            <pc:docMk/>
            <pc:sldMk cId="988878569" sldId="483"/>
            <ac:picMk id="9" creationId="{45B080D6-78B9-48E7-906C-300A3EAA0A35}"/>
          </ac:picMkLst>
        </pc:picChg>
        <pc:picChg chg="del mod">
          <ac:chgData name="Ana Kalezic" userId="c1385f6a-7cce-455b-a4ea-34a4475de1b6" providerId="ADAL" clId="{05003814-E328-4928-9D65-9CEDC8DC57A6}" dt="2021-10-23T18:26:13.267" v="2372" actId="21"/>
          <ac:picMkLst>
            <pc:docMk/>
            <pc:sldMk cId="988878569" sldId="483"/>
            <ac:picMk id="10" creationId="{14843D01-9064-4D97-9792-A723FD40F76E}"/>
          </ac:picMkLst>
        </pc:picChg>
        <pc:picChg chg="add del mod">
          <ac:chgData name="Ana Kalezic" userId="c1385f6a-7cce-455b-a4ea-34a4475de1b6" providerId="ADAL" clId="{05003814-E328-4928-9D65-9CEDC8DC57A6}" dt="2021-10-24T16:18:10.675" v="2887" actId="21"/>
          <ac:picMkLst>
            <pc:docMk/>
            <pc:sldMk cId="988878569" sldId="483"/>
            <ac:picMk id="11" creationId="{1C97ED9B-9E2D-4E97-A35E-2C7EE64B9EEC}"/>
          </ac:picMkLst>
        </pc:picChg>
      </pc:sldChg>
      <pc:sldChg chg="addSp delSp modSp mod">
        <pc:chgData name="Ana Kalezic" userId="c1385f6a-7cce-455b-a4ea-34a4475de1b6" providerId="ADAL" clId="{05003814-E328-4928-9D65-9CEDC8DC57A6}" dt="2021-10-23T20:37:33.470" v="2593"/>
        <pc:sldMkLst>
          <pc:docMk/>
          <pc:sldMk cId="2866970328" sldId="507"/>
        </pc:sldMkLst>
        <pc:spChg chg="mod">
          <ac:chgData name="Ana Kalezic" userId="c1385f6a-7cce-455b-a4ea-34a4475de1b6" providerId="ADAL" clId="{05003814-E328-4928-9D65-9CEDC8DC57A6}" dt="2021-10-23T18:09:34.347" v="2218" actId="20577"/>
          <ac:spMkLst>
            <pc:docMk/>
            <pc:sldMk cId="2866970328" sldId="507"/>
            <ac:spMk id="5" creationId="{52EA81B2-6522-413D-89D4-8FFEF5BA31DD}"/>
          </ac:spMkLst>
        </pc:spChg>
        <pc:spChg chg="mod">
          <ac:chgData name="Ana Kalezic" userId="c1385f6a-7cce-455b-a4ea-34a4475de1b6" providerId="ADAL" clId="{05003814-E328-4928-9D65-9CEDC8DC57A6}" dt="2021-10-23T18:05:03.246" v="2179" actId="20577"/>
          <ac:spMkLst>
            <pc:docMk/>
            <pc:sldMk cId="2866970328" sldId="507"/>
            <ac:spMk id="6" creationId="{12847F21-F9D4-4DD9-B413-445788874B65}"/>
          </ac:spMkLst>
        </pc:spChg>
        <pc:spChg chg="mod">
          <ac:chgData name="Ana Kalezic" userId="c1385f6a-7cce-455b-a4ea-34a4475de1b6" providerId="ADAL" clId="{05003814-E328-4928-9D65-9CEDC8DC57A6}" dt="2021-10-23T18:20:13.737" v="2341" actId="20577"/>
          <ac:spMkLst>
            <pc:docMk/>
            <pc:sldMk cId="2866970328" sldId="507"/>
            <ac:spMk id="7" creationId="{ACFF05C5-6D6D-4FC4-B58B-7EDC03D7DE80}"/>
          </ac:spMkLst>
        </pc:spChg>
        <pc:spChg chg="mod">
          <ac:chgData name="Ana Kalezic" userId="c1385f6a-7cce-455b-a4ea-34a4475de1b6" providerId="ADAL" clId="{05003814-E328-4928-9D65-9CEDC8DC57A6}" dt="2021-10-23T18:04:56.517" v="2167" actId="207"/>
          <ac:spMkLst>
            <pc:docMk/>
            <pc:sldMk cId="2866970328" sldId="507"/>
            <ac:spMk id="8" creationId="{0EF7217C-EAD0-4443-974E-D64AF32FD618}"/>
          </ac:spMkLst>
        </pc:spChg>
        <pc:spChg chg="mod">
          <ac:chgData name="Ana Kalezic" userId="c1385f6a-7cce-455b-a4ea-34a4475de1b6" providerId="ADAL" clId="{05003814-E328-4928-9D65-9CEDC8DC57A6}" dt="2021-10-23T18:19:26.220" v="2336" actId="20577"/>
          <ac:spMkLst>
            <pc:docMk/>
            <pc:sldMk cId="2866970328" sldId="507"/>
            <ac:spMk id="9" creationId="{82D9A142-A8AD-4034-A415-5E76679C93B9}"/>
          </ac:spMkLst>
        </pc:spChg>
        <pc:spChg chg="mod">
          <ac:chgData name="Ana Kalezic" userId="c1385f6a-7cce-455b-a4ea-34a4475de1b6" providerId="ADAL" clId="{05003814-E328-4928-9D65-9CEDC8DC57A6}" dt="2021-10-23T18:21:02.135" v="2343" actId="207"/>
          <ac:spMkLst>
            <pc:docMk/>
            <pc:sldMk cId="2866970328" sldId="507"/>
            <ac:spMk id="27" creationId="{76877DA4-9234-4C94-926E-D18B4D0E2E2C}"/>
          </ac:spMkLst>
        </pc:spChg>
        <pc:spChg chg="mod">
          <ac:chgData name="Ana Kalezic" userId="c1385f6a-7cce-455b-a4ea-34a4475de1b6" providerId="ADAL" clId="{05003814-E328-4928-9D65-9CEDC8DC57A6}" dt="2021-10-23T18:08:48.946" v="2194" actId="1076"/>
          <ac:spMkLst>
            <pc:docMk/>
            <pc:sldMk cId="2866970328" sldId="507"/>
            <ac:spMk id="29" creationId="{DA6E98AF-3053-4D75-A976-A9B5CBC14D6D}"/>
          </ac:spMkLst>
        </pc:spChg>
        <pc:grpChg chg="add mod">
          <ac:chgData name="Ana Kalezic" userId="c1385f6a-7cce-455b-a4ea-34a4475de1b6" providerId="ADAL" clId="{05003814-E328-4928-9D65-9CEDC8DC57A6}" dt="2021-10-23T18:18:43.336" v="2323" actId="1036"/>
          <ac:grpSpMkLst>
            <pc:docMk/>
            <pc:sldMk cId="2866970328" sldId="507"/>
            <ac:grpSpMk id="3" creationId="{A58DF62F-165B-4843-BC6E-03846CEF7880}"/>
          </ac:grpSpMkLst>
        </pc:grpChg>
        <pc:picChg chg="del">
          <ac:chgData name="Ana Kalezic" userId="c1385f6a-7cce-455b-a4ea-34a4475de1b6" providerId="ADAL" clId="{05003814-E328-4928-9D65-9CEDC8DC57A6}" dt="2021-10-23T18:07:28.583" v="2187" actId="21"/>
          <ac:picMkLst>
            <pc:docMk/>
            <pc:sldMk cId="2866970328" sldId="507"/>
            <ac:picMk id="4" creationId="{463F3F19-03E5-4F19-97D2-A91B3323ECFD}"/>
          </ac:picMkLst>
        </pc:picChg>
        <pc:picChg chg="mod">
          <ac:chgData name="Ana Kalezic" userId="c1385f6a-7cce-455b-a4ea-34a4475de1b6" providerId="ADAL" clId="{05003814-E328-4928-9D65-9CEDC8DC57A6}" dt="2021-10-23T18:18:47.151" v="2325" actId="1035"/>
          <ac:picMkLst>
            <pc:docMk/>
            <pc:sldMk cId="2866970328" sldId="507"/>
            <ac:picMk id="10" creationId="{36896896-4182-457A-B9E7-36607911292B}"/>
          </ac:picMkLst>
        </pc:picChg>
        <pc:picChg chg="del mod">
          <ac:chgData name="Ana Kalezic" userId="c1385f6a-7cce-455b-a4ea-34a4475de1b6" providerId="ADAL" clId="{05003814-E328-4928-9D65-9CEDC8DC57A6}" dt="2021-10-23T20:37:19.815" v="2592" actId="21"/>
          <ac:picMkLst>
            <pc:docMk/>
            <pc:sldMk cId="2866970328" sldId="507"/>
            <ac:picMk id="17" creationId="{BB67643E-00DB-4553-BA3A-270B8E465074}"/>
          </ac:picMkLst>
        </pc:picChg>
        <pc:picChg chg="mod">
          <ac:chgData name="Ana Kalezic" userId="c1385f6a-7cce-455b-a4ea-34a4475de1b6" providerId="ADAL" clId="{05003814-E328-4928-9D65-9CEDC8DC57A6}" dt="2021-10-23T18:02:35.589" v="2140" actId="1038"/>
          <ac:picMkLst>
            <pc:docMk/>
            <pc:sldMk cId="2866970328" sldId="507"/>
            <ac:picMk id="18" creationId="{71C0DE93-45A7-4E89-AE26-AF1A97DF8746}"/>
          </ac:picMkLst>
        </pc:picChg>
        <pc:picChg chg="add mod">
          <ac:chgData name="Ana Kalezic" userId="c1385f6a-7cce-455b-a4ea-34a4475de1b6" providerId="ADAL" clId="{05003814-E328-4928-9D65-9CEDC8DC57A6}" dt="2021-10-23T18:02:35.589" v="2140" actId="1038"/>
          <ac:picMkLst>
            <pc:docMk/>
            <pc:sldMk cId="2866970328" sldId="507"/>
            <ac:picMk id="19" creationId="{3D475C24-4F07-4C97-9A2F-61532733E63D}"/>
          </ac:picMkLst>
        </pc:picChg>
        <pc:picChg chg="add del mod">
          <ac:chgData name="Ana Kalezic" userId="c1385f6a-7cce-455b-a4ea-34a4475de1b6" providerId="ADAL" clId="{05003814-E328-4928-9D65-9CEDC8DC57A6}" dt="2021-10-23T17:59:20.548" v="2104" actId="21"/>
          <ac:picMkLst>
            <pc:docMk/>
            <pc:sldMk cId="2866970328" sldId="507"/>
            <ac:picMk id="20" creationId="{310F7147-2D34-4CA2-90ED-3CA38D0779AD}"/>
          </ac:picMkLst>
        </pc:picChg>
        <pc:picChg chg="add mod">
          <ac:chgData name="Ana Kalezic" userId="c1385f6a-7cce-455b-a4ea-34a4475de1b6" providerId="ADAL" clId="{05003814-E328-4928-9D65-9CEDC8DC57A6}" dt="2021-10-23T18:19:08.348" v="2332" actId="1035"/>
          <ac:picMkLst>
            <pc:docMk/>
            <pc:sldMk cId="2866970328" sldId="507"/>
            <ac:picMk id="21" creationId="{96C7F6F9-97F4-4685-9880-093E4D78058D}"/>
          </ac:picMkLst>
        </pc:picChg>
        <pc:picChg chg="add del mod">
          <ac:chgData name="Ana Kalezic" userId="c1385f6a-7cce-455b-a4ea-34a4475de1b6" providerId="ADAL" clId="{05003814-E328-4928-9D65-9CEDC8DC57A6}" dt="2021-10-23T18:01:17.783" v="2116" actId="21"/>
          <ac:picMkLst>
            <pc:docMk/>
            <pc:sldMk cId="2866970328" sldId="507"/>
            <ac:picMk id="22" creationId="{6B211D33-A975-456F-9BE6-718BE056297F}"/>
          </ac:picMkLst>
        </pc:picChg>
        <pc:picChg chg="add mod">
          <ac:chgData name="Ana Kalezic" userId="c1385f6a-7cce-455b-a4ea-34a4475de1b6" providerId="ADAL" clId="{05003814-E328-4928-9D65-9CEDC8DC57A6}" dt="2021-10-23T18:02:46.468" v="2143" actId="1076"/>
          <ac:picMkLst>
            <pc:docMk/>
            <pc:sldMk cId="2866970328" sldId="507"/>
            <ac:picMk id="23" creationId="{E353C602-C235-454E-ABB7-05261751AB8D}"/>
          </ac:picMkLst>
        </pc:picChg>
        <pc:picChg chg="add del mod ord">
          <ac:chgData name="Ana Kalezic" userId="c1385f6a-7cce-455b-a4ea-34a4475de1b6" providerId="ADAL" clId="{05003814-E328-4928-9D65-9CEDC8DC57A6}" dt="2021-10-23T18:18:07.377" v="2282" actId="21"/>
          <ac:picMkLst>
            <pc:docMk/>
            <pc:sldMk cId="2866970328" sldId="507"/>
            <ac:picMk id="26" creationId="{920CFAD9-D90B-4762-B796-84BEC77F672D}"/>
          </ac:picMkLst>
        </pc:picChg>
        <pc:picChg chg="add del mod ord">
          <ac:chgData name="Ana Kalezic" userId="c1385f6a-7cce-455b-a4ea-34a4475de1b6" providerId="ADAL" clId="{05003814-E328-4928-9D65-9CEDC8DC57A6}" dt="2021-10-23T18:15:37.734" v="2270" actId="21"/>
          <ac:picMkLst>
            <pc:docMk/>
            <pc:sldMk cId="2866970328" sldId="507"/>
            <ac:picMk id="34" creationId="{4C0153FA-EEA7-41F3-80BB-79B883471F1D}"/>
          </ac:picMkLst>
        </pc:picChg>
        <pc:picChg chg="add mod modCrop">
          <ac:chgData name="Ana Kalezic" userId="c1385f6a-7cce-455b-a4ea-34a4475de1b6" providerId="ADAL" clId="{05003814-E328-4928-9D65-9CEDC8DC57A6}" dt="2021-10-23T18:18:41.136" v="2319" actId="164"/>
          <ac:picMkLst>
            <pc:docMk/>
            <pc:sldMk cId="2866970328" sldId="507"/>
            <ac:picMk id="35" creationId="{47F0E4B1-FEC2-451D-A155-74C828413EEC}"/>
          </ac:picMkLst>
        </pc:picChg>
        <pc:picChg chg="add mod">
          <ac:chgData name="Ana Kalezic" userId="c1385f6a-7cce-455b-a4ea-34a4475de1b6" providerId="ADAL" clId="{05003814-E328-4928-9D65-9CEDC8DC57A6}" dt="2021-10-23T18:18:41.136" v="2319" actId="164"/>
          <ac:picMkLst>
            <pc:docMk/>
            <pc:sldMk cId="2866970328" sldId="507"/>
            <ac:picMk id="36" creationId="{D547E966-9354-44D2-9ABB-8275E48AC6AD}"/>
          </ac:picMkLst>
        </pc:picChg>
        <pc:picChg chg="add mod modCrop">
          <ac:chgData name="Ana Kalezic" userId="c1385f6a-7cce-455b-a4ea-34a4475de1b6" providerId="ADAL" clId="{05003814-E328-4928-9D65-9CEDC8DC57A6}" dt="2021-10-23T18:18:41.136" v="2319" actId="164"/>
          <ac:picMkLst>
            <pc:docMk/>
            <pc:sldMk cId="2866970328" sldId="507"/>
            <ac:picMk id="37" creationId="{97385496-57ED-4DE2-AE3B-11FE81D43B4F}"/>
          </ac:picMkLst>
        </pc:picChg>
        <pc:picChg chg="add mod">
          <ac:chgData name="Ana Kalezic" userId="c1385f6a-7cce-455b-a4ea-34a4475de1b6" providerId="ADAL" clId="{05003814-E328-4928-9D65-9CEDC8DC57A6}" dt="2021-10-23T20:37:33.470" v="2593"/>
          <ac:picMkLst>
            <pc:docMk/>
            <pc:sldMk cId="2866970328" sldId="507"/>
            <ac:picMk id="38" creationId="{670D7D34-9736-4DD5-801D-622CC79DE319}"/>
          </ac:picMkLst>
        </pc:picChg>
        <pc:picChg chg="add mod">
          <ac:chgData name="Ana Kalezic" userId="c1385f6a-7cce-455b-a4ea-34a4475de1b6" providerId="ADAL" clId="{05003814-E328-4928-9D65-9CEDC8DC57A6}" dt="2021-10-23T18:10:51.890" v="2231" actId="1076"/>
          <ac:picMkLst>
            <pc:docMk/>
            <pc:sldMk cId="2866970328" sldId="507"/>
            <ac:picMk id="1026" creationId="{3AE111D3-7E41-4DF6-ADB0-F7A2D3C97B6B}"/>
          </ac:picMkLst>
        </pc:picChg>
        <pc:picChg chg="add mod">
          <ac:chgData name="Ana Kalezic" userId="c1385f6a-7cce-455b-a4ea-34a4475de1b6" providerId="ADAL" clId="{05003814-E328-4928-9D65-9CEDC8DC57A6}" dt="2021-10-23T18:10:55.541" v="2234" actId="1036"/>
          <ac:picMkLst>
            <pc:docMk/>
            <pc:sldMk cId="2866970328" sldId="507"/>
            <ac:picMk id="1028" creationId="{6138B0A5-3476-48A7-90F3-778A39575DCB}"/>
          </ac:picMkLst>
        </pc:picChg>
      </pc:sldChg>
      <pc:sldChg chg="addSp delSp modSp mod">
        <pc:chgData name="Ana Kalezic" userId="c1385f6a-7cce-455b-a4ea-34a4475de1b6" providerId="ADAL" clId="{05003814-E328-4928-9D65-9CEDC8DC57A6}" dt="2021-10-25T08:48:28.129" v="5033" actId="20577"/>
        <pc:sldMkLst>
          <pc:docMk/>
          <pc:sldMk cId="4190219222" sldId="508"/>
        </pc:sldMkLst>
        <pc:spChg chg="mod">
          <ac:chgData name="Ana Kalezic" userId="c1385f6a-7cce-455b-a4ea-34a4475de1b6" providerId="ADAL" clId="{05003814-E328-4928-9D65-9CEDC8DC57A6}" dt="2021-10-23T18:31:38.254" v="2428" actId="1036"/>
          <ac:spMkLst>
            <pc:docMk/>
            <pc:sldMk cId="4190219222" sldId="508"/>
            <ac:spMk id="4" creationId="{14446E8C-A8CF-4FFE-BEE5-A49C34A05CA3}"/>
          </ac:spMkLst>
        </pc:spChg>
        <pc:spChg chg="mod">
          <ac:chgData name="Ana Kalezic" userId="c1385f6a-7cce-455b-a4ea-34a4475de1b6" providerId="ADAL" clId="{05003814-E328-4928-9D65-9CEDC8DC57A6}" dt="2021-10-25T08:48:28.129" v="5033" actId="20577"/>
          <ac:spMkLst>
            <pc:docMk/>
            <pc:sldMk cId="4190219222" sldId="508"/>
            <ac:spMk id="8" creationId="{0357C49D-79DE-4653-A21C-05AD7BA5E0FA}"/>
          </ac:spMkLst>
        </pc:spChg>
        <pc:spChg chg="mod">
          <ac:chgData name="Ana Kalezic" userId="c1385f6a-7cce-455b-a4ea-34a4475de1b6" providerId="ADAL" clId="{05003814-E328-4928-9D65-9CEDC8DC57A6}" dt="2021-10-24T17:25:14.725" v="3949" actId="1076"/>
          <ac:spMkLst>
            <pc:docMk/>
            <pc:sldMk cId="4190219222" sldId="508"/>
            <ac:spMk id="12" creationId="{354A8696-6F73-4DE4-B354-E1844C817341}"/>
          </ac:spMkLst>
        </pc:spChg>
        <pc:picChg chg="add mod">
          <ac:chgData name="Ana Kalezic" userId="c1385f6a-7cce-455b-a4ea-34a4475de1b6" providerId="ADAL" clId="{05003814-E328-4928-9D65-9CEDC8DC57A6}" dt="2021-10-23T18:25:52.102" v="2367" actId="1036"/>
          <ac:picMkLst>
            <pc:docMk/>
            <pc:sldMk cId="4190219222" sldId="508"/>
            <ac:picMk id="9" creationId="{4332405B-2324-4E64-B9E3-09E2FE371BF4}"/>
          </ac:picMkLst>
        </pc:picChg>
        <pc:picChg chg="del">
          <ac:chgData name="Ana Kalezic" userId="c1385f6a-7cce-455b-a4ea-34a4475de1b6" providerId="ADAL" clId="{05003814-E328-4928-9D65-9CEDC8DC57A6}" dt="2021-10-23T18:25:12.943" v="2349" actId="21"/>
          <ac:picMkLst>
            <pc:docMk/>
            <pc:sldMk cId="4190219222" sldId="508"/>
            <ac:picMk id="11" creationId="{0EC85BE0-247B-468F-8B51-F101A0858F42}"/>
          </ac:picMkLst>
        </pc:picChg>
        <pc:picChg chg="mod">
          <ac:chgData name="Ana Kalezic" userId="c1385f6a-7cce-455b-a4ea-34a4475de1b6" providerId="ADAL" clId="{05003814-E328-4928-9D65-9CEDC8DC57A6}" dt="2021-10-24T17:25:14.725" v="3949" actId="1076"/>
          <ac:picMkLst>
            <pc:docMk/>
            <pc:sldMk cId="4190219222" sldId="508"/>
            <ac:picMk id="13" creationId="{3672C245-FFC9-4194-972B-27DD01057457}"/>
          </ac:picMkLst>
        </pc:picChg>
      </pc:sldChg>
      <pc:sldChg chg="addSp delSp modSp mod ord">
        <pc:chgData name="Ana Kalezic" userId="c1385f6a-7cce-455b-a4ea-34a4475de1b6" providerId="ADAL" clId="{05003814-E328-4928-9D65-9CEDC8DC57A6}" dt="2021-10-25T08:50:07.872" v="5086" actId="20577"/>
        <pc:sldMkLst>
          <pc:docMk/>
          <pc:sldMk cId="2515098652" sldId="509"/>
        </pc:sldMkLst>
        <pc:spChg chg="mod">
          <ac:chgData name="Ana Kalezic" userId="c1385f6a-7cce-455b-a4ea-34a4475de1b6" providerId="ADAL" clId="{05003814-E328-4928-9D65-9CEDC8DC57A6}" dt="2021-10-23T18:32:00.914" v="2430" actId="1036"/>
          <ac:spMkLst>
            <pc:docMk/>
            <pc:sldMk cId="2515098652" sldId="509"/>
            <ac:spMk id="4" creationId="{14446E8C-A8CF-4FFE-BEE5-A49C34A05CA3}"/>
          </ac:spMkLst>
        </pc:spChg>
        <pc:spChg chg="mod">
          <ac:chgData name="Ana Kalezic" userId="c1385f6a-7cce-455b-a4ea-34a4475de1b6" providerId="ADAL" clId="{05003814-E328-4928-9D65-9CEDC8DC57A6}" dt="2021-10-24T17:25:01.439" v="3948" actId="1076"/>
          <ac:spMkLst>
            <pc:docMk/>
            <pc:sldMk cId="2515098652" sldId="509"/>
            <ac:spMk id="7" creationId="{4E237FF7-E551-4252-9588-BD9B920FED01}"/>
          </ac:spMkLst>
        </pc:spChg>
        <pc:spChg chg="mod">
          <ac:chgData name="Ana Kalezic" userId="c1385f6a-7cce-455b-a4ea-34a4475de1b6" providerId="ADAL" clId="{05003814-E328-4928-9D65-9CEDC8DC57A6}" dt="2021-10-25T08:50:07.872" v="5086" actId="20577"/>
          <ac:spMkLst>
            <pc:docMk/>
            <pc:sldMk cId="2515098652" sldId="509"/>
            <ac:spMk id="8" creationId="{0357C49D-79DE-4653-A21C-05AD7BA5E0FA}"/>
          </ac:spMkLst>
        </pc:spChg>
        <pc:picChg chg="mod">
          <ac:chgData name="Ana Kalezic" userId="c1385f6a-7cce-455b-a4ea-34a4475de1b6" providerId="ADAL" clId="{05003814-E328-4928-9D65-9CEDC8DC57A6}" dt="2021-10-24T17:25:01.439" v="3948" actId="1076"/>
          <ac:picMkLst>
            <pc:docMk/>
            <pc:sldMk cId="2515098652" sldId="509"/>
            <ac:picMk id="5" creationId="{05557020-E411-409F-BAFE-137BFD1F0F72}"/>
          </ac:picMkLst>
        </pc:picChg>
        <pc:picChg chg="add mod">
          <ac:chgData name="Ana Kalezic" userId="c1385f6a-7cce-455b-a4ea-34a4475de1b6" providerId="ADAL" clId="{05003814-E328-4928-9D65-9CEDC8DC57A6}" dt="2021-10-23T18:27:38.624" v="2384"/>
          <ac:picMkLst>
            <pc:docMk/>
            <pc:sldMk cId="2515098652" sldId="509"/>
            <ac:picMk id="9" creationId="{F348912B-414D-4C04-AD6C-22CD9671E8E5}"/>
          </ac:picMkLst>
        </pc:picChg>
        <pc:picChg chg="del">
          <ac:chgData name="Ana Kalezic" userId="c1385f6a-7cce-455b-a4ea-34a4475de1b6" providerId="ADAL" clId="{05003814-E328-4928-9D65-9CEDC8DC57A6}" dt="2021-10-23T18:26:03.105" v="2369" actId="21"/>
          <ac:picMkLst>
            <pc:docMk/>
            <pc:sldMk cId="2515098652" sldId="509"/>
            <ac:picMk id="11" creationId="{0EC85BE0-247B-468F-8B51-F101A0858F42}"/>
          </ac:picMkLst>
        </pc:picChg>
      </pc:sldChg>
      <pc:sldChg chg="addSp delSp modSp mod ord">
        <pc:chgData name="Ana Kalezic" userId="c1385f6a-7cce-455b-a4ea-34a4475de1b6" providerId="ADAL" clId="{05003814-E328-4928-9D65-9CEDC8DC57A6}" dt="2021-10-25T08:49:39.846" v="5080" actId="20577"/>
        <pc:sldMkLst>
          <pc:docMk/>
          <pc:sldMk cId="4241629412" sldId="510"/>
        </pc:sldMkLst>
        <pc:spChg chg="mod">
          <ac:chgData name="Ana Kalezic" userId="c1385f6a-7cce-455b-a4ea-34a4475de1b6" providerId="ADAL" clId="{05003814-E328-4928-9D65-9CEDC8DC57A6}" dt="2021-10-23T20:44:16.735" v="2630" actId="20577"/>
          <ac:spMkLst>
            <pc:docMk/>
            <pc:sldMk cId="4241629412" sldId="510"/>
            <ac:spMk id="4" creationId="{14446E8C-A8CF-4FFE-BEE5-A49C34A05CA3}"/>
          </ac:spMkLst>
        </pc:spChg>
        <pc:spChg chg="mod">
          <ac:chgData name="Ana Kalezic" userId="c1385f6a-7cce-455b-a4ea-34a4475de1b6" providerId="ADAL" clId="{05003814-E328-4928-9D65-9CEDC8DC57A6}" dt="2021-10-25T08:49:39.846" v="5080" actId="20577"/>
          <ac:spMkLst>
            <pc:docMk/>
            <pc:sldMk cId="4241629412" sldId="510"/>
            <ac:spMk id="8" creationId="{0357C49D-79DE-4653-A21C-05AD7BA5E0FA}"/>
          </ac:spMkLst>
        </pc:spChg>
        <pc:picChg chg="mod">
          <ac:chgData name="Ana Kalezic" userId="c1385f6a-7cce-455b-a4ea-34a4475de1b6" providerId="ADAL" clId="{05003814-E328-4928-9D65-9CEDC8DC57A6}" dt="2021-10-24T17:24:41.876" v="3947" actId="1038"/>
          <ac:picMkLst>
            <pc:docMk/>
            <pc:sldMk cId="4241629412" sldId="510"/>
            <ac:picMk id="5" creationId="{B79A9E59-CAD0-4FE6-A84E-7D46E6918B6B}"/>
          </ac:picMkLst>
        </pc:picChg>
        <pc:picChg chg="add mod">
          <ac:chgData name="Ana Kalezic" userId="c1385f6a-7cce-455b-a4ea-34a4475de1b6" providerId="ADAL" clId="{05003814-E328-4928-9D65-9CEDC8DC57A6}" dt="2021-10-23T18:27:44.837" v="2385"/>
          <ac:picMkLst>
            <pc:docMk/>
            <pc:sldMk cId="4241629412" sldId="510"/>
            <ac:picMk id="9" creationId="{B5852CEC-3758-4C74-8B8E-88F6343D1737}"/>
          </ac:picMkLst>
        </pc:picChg>
        <pc:picChg chg="del">
          <ac:chgData name="Ana Kalezic" userId="c1385f6a-7cce-455b-a4ea-34a4475de1b6" providerId="ADAL" clId="{05003814-E328-4928-9D65-9CEDC8DC57A6}" dt="2021-10-23T18:26:07.627" v="2370" actId="21"/>
          <ac:picMkLst>
            <pc:docMk/>
            <pc:sldMk cId="4241629412" sldId="510"/>
            <ac:picMk id="11" creationId="{0EC85BE0-247B-468F-8B51-F101A0858F42}"/>
          </ac:picMkLst>
        </pc:picChg>
      </pc:sldChg>
      <pc:sldChg chg="addSp delSp modSp mod">
        <pc:chgData name="Ana Kalezic" userId="c1385f6a-7cce-455b-a4ea-34a4475de1b6" providerId="ADAL" clId="{05003814-E328-4928-9D65-9CEDC8DC57A6}" dt="2021-10-24T16:35:07.328" v="3302" actId="20577"/>
        <pc:sldMkLst>
          <pc:docMk/>
          <pc:sldMk cId="3203847808" sldId="511"/>
        </pc:sldMkLst>
        <pc:spChg chg="mod">
          <ac:chgData name="Ana Kalezic" userId="c1385f6a-7cce-455b-a4ea-34a4475de1b6" providerId="ADAL" clId="{05003814-E328-4928-9D65-9CEDC8DC57A6}" dt="2021-10-23T16:38:47.816" v="603" actId="20577"/>
          <ac:spMkLst>
            <pc:docMk/>
            <pc:sldMk cId="3203847808" sldId="511"/>
            <ac:spMk id="4" creationId="{14446E8C-A8CF-4FFE-BEE5-A49C34A05CA3}"/>
          </ac:spMkLst>
        </pc:spChg>
        <pc:spChg chg="mod">
          <ac:chgData name="Ana Kalezic" userId="c1385f6a-7cce-455b-a4ea-34a4475de1b6" providerId="ADAL" clId="{05003814-E328-4928-9D65-9CEDC8DC57A6}" dt="2021-10-23T16:47:08.276" v="708" actId="14100"/>
          <ac:spMkLst>
            <pc:docMk/>
            <pc:sldMk cId="3203847808" sldId="511"/>
            <ac:spMk id="7" creationId="{4E237FF7-E551-4252-9588-BD9B920FED01}"/>
          </ac:spMkLst>
        </pc:spChg>
        <pc:spChg chg="mod">
          <ac:chgData name="Ana Kalezic" userId="c1385f6a-7cce-455b-a4ea-34a4475de1b6" providerId="ADAL" clId="{05003814-E328-4928-9D65-9CEDC8DC57A6}" dt="2021-10-24T16:35:07.328" v="3302" actId="20577"/>
          <ac:spMkLst>
            <pc:docMk/>
            <pc:sldMk cId="3203847808" sldId="511"/>
            <ac:spMk id="8" creationId="{0357C49D-79DE-4653-A21C-05AD7BA5E0FA}"/>
          </ac:spMkLst>
        </pc:spChg>
        <pc:picChg chg="mod modCrop">
          <ac:chgData name="Ana Kalezic" userId="c1385f6a-7cce-455b-a4ea-34a4475de1b6" providerId="ADAL" clId="{05003814-E328-4928-9D65-9CEDC8DC57A6}" dt="2021-10-23T20:32:10.100" v="2538" actId="1037"/>
          <ac:picMkLst>
            <pc:docMk/>
            <pc:sldMk cId="3203847808" sldId="511"/>
            <ac:picMk id="9" creationId="{4B53ADB3-1647-4A50-9A74-D5980631BE01}"/>
          </ac:picMkLst>
        </pc:picChg>
        <pc:picChg chg="add mod">
          <ac:chgData name="Ana Kalezic" userId="c1385f6a-7cce-455b-a4ea-34a4475de1b6" providerId="ADAL" clId="{05003814-E328-4928-9D65-9CEDC8DC57A6}" dt="2021-10-23T18:28:12.553" v="2389"/>
          <ac:picMkLst>
            <pc:docMk/>
            <pc:sldMk cId="3203847808" sldId="511"/>
            <ac:picMk id="10" creationId="{B7B9DA2F-AF5E-4A5A-BC2A-42D748A1576D}"/>
          </ac:picMkLst>
        </pc:picChg>
        <pc:picChg chg="del">
          <ac:chgData name="Ana Kalezic" userId="c1385f6a-7cce-455b-a4ea-34a4475de1b6" providerId="ADAL" clId="{05003814-E328-4928-9D65-9CEDC8DC57A6}" dt="2021-10-23T18:26:27.150" v="2375" actId="21"/>
          <ac:picMkLst>
            <pc:docMk/>
            <pc:sldMk cId="3203847808" sldId="511"/>
            <ac:picMk id="11" creationId="{0EC85BE0-247B-468F-8B51-F101A0858F42}"/>
          </ac:picMkLst>
        </pc:picChg>
      </pc:sldChg>
      <pc:sldChg chg="addSp delSp modSp mod ord">
        <pc:chgData name="Ana Kalezic" userId="c1385f6a-7cce-455b-a4ea-34a4475de1b6" providerId="ADAL" clId="{05003814-E328-4928-9D65-9CEDC8DC57A6}" dt="2021-10-25T08:50:45.496" v="5092" actId="20577"/>
        <pc:sldMkLst>
          <pc:docMk/>
          <pc:sldMk cId="671346157" sldId="512"/>
        </pc:sldMkLst>
        <pc:spChg chg="mod">
          <ac:chgData name="Ana Kalezic" userId="c1385f6a-7cce-455b-a4ea-34a4475de1b6" providerId="ADAL" clId="{05003814-E328-4928-9D65-9CEDC8DC57A6}" dt="2021-10-23T18:32:56.989" v="2439" actId="1036"/>
          <ac:spMkLst>
            <pc:docMk/>
            <pc:sldMk cId="671346157" sldId="512"/>
            <ac:spMk id="4" creationId="{14446E8C-A8CF-4FFE-BEE5-A49C34A05CA3}"/>
          </ac:spMkLst>
        </pc:spChg>
        <pc:spChg chg="mod">
          <ac:chgData name="Ana Kalezic" userId="c1385f6a-7cce-455b-a4ea-34a4475de1b6" providerId="ADAL" clId="{05003814-E328-4928-9D65-9CEDC8DC57A6}" dt="2021-10-23T17:16:27.719" v="1296" actId="14100"/>
          <ac:spMkLst>
            <pc:docMk/>
            <pc:sldMk cId="671346157" sldId="512"/>
            <ac:spMk id="7" creationId="{4E237FF7-E551-4252-9588-BD9B920FED01}"/>
          </ac:spMkLst>
        </pc:spChg>
        <pc:spChg chg="mod">
          <ac:chgData name="Ana Kalezic" userId="c1385f6a-7cce-455b-a4ea-34a4475de1b6" providerId="ADAL" clId="{05003814-E328-4928-9D65-9CEDC8DC57A6}" dt="2021-10-25T08:50:45.496" v="5092" actId="20577"/>
          <ac:spMkLst>
            <pc:docMk/>
            <pc:sldMk cId="671346157" sldId="512"/>
            <ac:spMk id="8" creationId="{0357C49D-79DE-4653-A21C-05AD7BA5E0FA}"/>
          </ac:spMkLst>
        </pc:spChg>
        <pc:picChg chg="mod">
          <ac:chgData name="Ana Kalezic" userId="c1385f6a-7cce-455b-a4ea-34a4475de1b6" providerId="ADAL" clId="{05003814-E328-4928-9D65-9CEDC8DC57A6}" dt="2021-10-23T20:32:33.723" v="2556" actId="1037"/>
          <ac:picMkLst>
            <pc:docMk/>
            <pc:sldMk cId="671346157" sldId="512"/>
            <ac:picMk id="5" creationId="{17733E04-131F-422C-B999-DD221B9D1000}"/>
          </ac:picMkLst>
        </pc:picChg>
        <pc:picChg chg="add mod">
          <ac:chgData name="Ana Kalezic" userId="c1385f6a-7cce-455b-a4ea-34a4475de1b6" providerId="ADAL" clId="{05003814-E328-4928-9D65-9CEDC8DC57A6}" dt="2021-10-23T18:28:21.301" v="2391"/>
          <ac:picMkLst>
            <pc:docMk/>
            <pc:sldMk cId="671346157" sldId="512"/>
            <ac:picMk id="9" creationId="{2C7CDC41-EEC4-4FED-AADF-A25BC6A681AA}"/>
          </ac:picMkLst>
        </pc:picChg>
        <pc:picChg chg="del">
          <ac:chgData name="Ana Kalezic" userId="c1385f6a-7cce-455b-a4ea-34a4475de1b6" providerId="ADAL" clId="{05003814-E328-4928-9D65-9CEDC8DC57A6}" dt="2021-10-23T18:26:36.192" v="2377" actId="21"/>
          <ac:picMkLst>
            <pc:docMk/>
            <pc:sldMk cId="671346157" sldId="512"/>
            <ac:picMk id="11" creationId="{0EC85BE0-247B-468F-8B51-F101A0858F42}"/>
          </ac:picMkLst>
        </pc:picChg>
      </pc:sldChg>
      <pc:sldChg chg="addSp delSp modSp mod ord">
        <pc:chgData name="Ana Kalezic" userId="c1385f6a-7cce-455b-a4ea-34a4475de1b6" providerId="ADAL" clId="{05003814-E328-4928-9D65-9CEDC8DC57A6}" dt="2021-10-25T08:47:43.663" v="5001" actId="20577"/>
        <pc:sldMkLst>
          <pc:docMk/>
          <pc:sldMk cId="937980169" sldId="515"/>
        </pc:sldMkLst>
        <pc:spChg chg="mod">
          <ac:chgData name="Ana Kalezic" userId="c1385f6a-7cce-455b-a4ea-34a4475de1b6" providerId="ADAL" clId="{05003814-E328-4928-9D65-9CEDC8DC57A6}" dt="2021-10-23T18:32:44.179" v="2438" actId="1036"/>
          <ac:spMkLst>
            <pc:docMk/>
            <pc:sldMk cId="937980169" sldId="515"/>
            <ac:spMk id="4" creationId="{14446E8C-A8CF-4FFE-BEE5-A49C34A05CA3}"/>
          </ac:spMkLst>
        </pc:spChg>
        <pc:spChg chg="mod">
          <ac:chgData name="Ana Kalezic" userId="c1385f6a-7cce-455b-a4ea-34a4475de1b6" providerId="ADAL" clId="{05003814-E328-4928-9D65-9CEDC8DC57A6}" dt="2021-10-23T17:13:59.947" v="1259" actId="14100"/>
          <ac:spMkLst>
            <pc:docMk/>
            <pc:sldMk cId="937980169" sldId="515"/>
            <ac:spMk id="7" creationId="{4E237FF7-E551-4252-9588-BD9B920FED01}"/>
          </ac:spMkLst>
        </pc:spChg>
        <pc:spChg chg="mod">
          <ac:chgData name="Ana Kalezic" userId="c1385f6a-7cce-455b-a4ea-34a4475de1b6" providerId="ADAL" clId="{05003814-E328-4928-9D65-9CEDC8DC57A6}" dt="2021-10-25T08:47:43.663" v="5001" actId="20577"/>
          <ac:spMkLst>
            <pc:docMk/>
            <pc:sldMk cId="937980169" sldId="515"/>
            <ac:spMk id="8" creationId="{0357C49D-79DE-4653-A21C-05AD7BA5E0FA}"/>
          </ac:spMkLst>
        </pc:spChg>
        <pc:picChg chg="mod">
          <ac:chgData name="Ana Kalezic" userId="c1385f6a-7cce-455b-a4ea-34a4475de1b6" providerId="ADAL" clId="{05003814-E328-4928-9D65-9CEDC8DC57A6}" dt="2021-10-23T17:28:34.166" v="1511" actId="1076"/>
          <ac:picMkLst>
            <pc:docMk/>
            <pc:sldMk cId="937980169" sldId="515"/>
            <ac:picMk id="9" creationId="{F2E7E306-6D98-4054-957C-CFD793C8B2CF}"/>
          </ac:picMkLst>
        </pc:picChg>
        <pc:picChg chg="add mod">
          <ac:chgData name="Ana Kalezic" userId="c1385f6a-7cce-455b-a4ea-34a4475de1b6" providerId="ADAL" clId="{05003814-E328-4928-9D65-9CEDC8DC57A6}" dt="2021-10-23T18:28:05.632" v="2388"/>
          <ac:picMkLst>
            <pc:docMk/>
            <pc:sldMk cId="937980169" sldId="515"/>
            <ac:picMk id="10" creationId="{1F240F99-4568-4CEF-81C9-B10C4DCB738F}"/>
          </ac:picMkLst>
        </pc:picChg>
        <pc:picChg chg="del">
          <ac:chgData name="Ana Kalezic" userId="c1385f6a-7cce-455b-a4ea-34a4475de1b6" providerId="ADAL" clId="{05003814-E328-4928-9D65-9CEDC8DC57A6}" dt="2021-10-23T18:26:22.884" v="2374" actId="21"/>
          <ac:picMkLst>
            <pc:docMk/>
            <pc:sldMk cId="937980169" sldId="515"/>
            <ac:picMk id="11" creationId="{0EC85BE0-247B-468F-8B51-F101A0858F42}"/>
          </ac:picMkLst>
        </pc:picChg>
      </pc:sldChg>
      <pc:sldChg chg="addSp delSp modSp mod ord">
        <pc:chgData name="Ana Kalezic" userId="c1385f6a-7cce-455b-a4ea-34a4475de1b6" providerId="ADAL" clId="{05003814-E328-4928-9D65-9CEDC8DC57A6}" dt="2021-10-25T08:47:49.584" v="5007" actId="20577"/>
        <pc:sldMkLst>
          <pc:docMk/>
          <pc:sldMk cId="985129216" sldId="516"/>
        </pc:sldMkLst>
        <pc:spChg chg="mod">
          <ac:chgData name="Ana Kalezic" userId="c1385f6a-7cce-455b-a4ea-34a4475de1b6" providerId="ADAL" clId="{05003814-E328-4928-9D65-9CEDC8DC57A6}" dt="2021-10-23T18:32:40.273" v="2437" actId="1036"/>
          <ac:spMkLst>
            <pc:docMk/>
            <pc:sldMk cId="985129216" sldId="516"/>
            <ac:spMk id="4" creationId="{14446E8C-A8CF-4FFE-BEE5-A49C34A05CA3}"/>
          </ac:spMkLst>
        </pc:spChg>
        <pc:spChg chg="mod">
          <ac:chgData name="Ana Kalezic" userId="c1385f6a-7cce-455b-a4ea-34a4475de1b6" providerId="ADAL" clId="{05003814-E328-4928-9D65-9CEDC8DC57A6}" dt="2021-10-23T17:09:57.222" v="1128" actId="14100"/>
          <ac:spMkLst>
            <pc:docMk/>
            <pc:sldMk cId="985129216" sldId="516"/>
            <ac:spMk id="7" creationId="{4E237FF7-E551-4252-9588-BD9B920FED01}"/>
          </ac:spMkLst>
        </pc:spChg>
        <pc:spChg chg="mod">
          <ac:chgData name="Ana Kalezic" userId="c1385f6a-7cce-455b-a4ea-34a4475de1b6" providerId="ADAL" clId="{05003814-E328-4928-9D65-9CEDC8DC57A6}" dt="2021-10-25T08:47:49.584" v="5007" actId="20577"/>
          <ac:spMkLst>
            <pc:docMk/>
            <pc:sldMk cId="985129216" sldId="516"/>
            <ac:spMk id="8" creationId="{0357C49D-79DE-4653-A21C-05AD7BA5E0FA}"/>
          </ac:spMkLst>
        </pc:spChg>
        <pc:picChg chg="mod">
          <ac:chgData name="Ana Kalezic" userId="c1385f6a-7cce-455b-a4ea-34a4475de1b6" providerId="ADAL" clId="{05003814-E328-4928-9D65-9CEDC8DC57A6}" dt="2021-10-23T17:10:22.739" v="1144" actId="1076"/>
          <ac:picMkLst>
            <pc:docMk/>
            <pc:sldMk cId="985129216" sldId="516"/>
            <ac:picMk id="10" creationId="{41EF57A5-1834-4045-BB7B-660426CC33A0}"/>
          </ac:picMkLst>
        </pc:picChg>
        <pc:picChg chg="del">
          <ac:chgData name="Ana Kalezic" userId="c1385f6a-7cce-455b-a4ea-34a4475de1b6" providerId="ADAL" clId="{05003814-E328-4928-9D65-9CEDC8DC57A6}" dt="2021-10-23T18:26:17.498" v="2373" actId="21"/>
          <ac:picMkLst>
            <pc:docMk/>
            <pc:sldMk cId="985129216" sldId="516"/>
            <ac:picMk id="11" creationId="{0EC85BE0-247B-468F-8B51-F101A0858F42}"/>
          </ac:picMkLst>
        </pc:picChg>
        <pc:picChg chg="mod">
          <ac:chgData name="Ana Kalezic" userId="c1385f6a-7cce-455b-a4ea-34a4475de1b6" providerId="ADAL" clId="{05003814-E328-4928-9D65-9CEDC8DC57A6}" dt="2021-10-23T17:10:32.214" v="1158" actId="1037"/>
          <ac:picMkLst>
            <pc:docMk/>
            <pc:sldMk cId="985129216" sldId="516"/>
            <ac:picMk id="12" creationId="{42A97C3D-B06C-4753-A016-7A3DE6B81563}"/>
          </ac:picMkLst>
        </pc:picChg>
        <pc:picChg chg="mod">
          <ac:chgData name="Ana Kalezic" userId="c1385f6a-7cce-455b-a4ea-34a4475de1b6" providerId="ADAL" clId="{05003814-E328-4928-9D65-9CEDC8DC57A6}" dt="2021-10-23T17:10:37.488" v="1171" actId="1037"/>
          <ac:picMkLst>
            <pc:docMk/>
            <pc:sldMk cId="985129216" sldId="516"/>
            <ac:picMk id="13" creationId="{1FE52B6A-8A89-4452-A36A-04FE6FAFC592}"/>
          </ac:picMkLst>
        </pc:picChg>
        <pc:picChg chg="add mod">
          <ac:chgData name="Ana Kalezic" userId="c1385f6a-7cce-455b-a4ea-34a4475de1b6" providerId="ADAL" clId="{05003814-E328-4928-9D65-9CEDC8DC57A6}" dt="2021-10-23T18:28:00.322" v="2387"/>
          <ac:picMkLst>
            <pc:docMk/>
            <pc:sldMk cId="985129216" sldId="516"/>
            <ac:picMk id="14" creationId="{056C36A0-BCB5-433F-9A3E-0E71648D251A}"/>
          </ac:picMkLst>
        </pc:picChg>
      </pc:sldChg>
      <pc:sldChg chg="delSp modSp del mod">
        <pc:chgData name="Ana Kalezic" userId="c1385f6a-7cce-455b-a4ea-34a4475de1b6" providerId="ADAL" clId="{05003814-E328-4928-9D65-9CEDC8DC57A6}" dt="2021-10-23T16:52:33.537" v="840" actId="2696"/>
        <pc:sldMkLst>
          <pc:docMk/>
          <pc:sldMk cId="1558055651" sldId="517"/>
        </pc:sldMkLst>
        <pc:picChg chg="del mod">
          <ac:chgData name="Ana Kalezic" userId="c1385f6a-7cce-455b-a4ea-34a4475de1b6" providerId="ADAL" clId="{05003814-E328-4928-9D65-9CEDC8DC57A6}" dt="2021-10-23T16:49:30.119" v="780" actId="21"/>
          <ac:picMkLst>
            <pc:docMk/>
            <pc:sldMk cId="1558055651" sldId="517"/>
            <ac:picMk id="10" creationId="{D7BFE5D5-87F6-4133-B3F0-40A0388CA712}"/>
          </ac:picMkLst>
        </pc:picChg>
      </pc:sldChg>
      <pc:sldChg chg="addSp delSp modSp mod">
        <pc:chgData name="Ana Kalezic" userId="c1385f6a-7cce-455b-a4ea-34a4475de1b6" providerId="ADAL" clId="{05003814-E328-4928-9D65-9CEDC8DC57A6}" dt="2021-10-25T08:50:52.253" v="5098" actId="20577"/>
        <pc:sldMkLst>
          <pc:docMk/>
          <pc:sldMk cId="917037001" sldId="518"/>
        </pc:sldMkLst>
        <pc:spChg chg="del mod">
          <ac:chgData name="Ana Kalezic" userId="c1385f6a-7cce-455b-a4ea-34a4475de1b6" providerId="ADAL" clId="{05003814-E328-4928-9D65-9CEDC8DC57A6}" dt="2021-10-23T17:23:54.265" v="1422" actId="21"/>
          <ac:spMkLst>
            <pc:docMk/>
            <pc:sldMk cId="917037001" sldId="518"/>
            <ac:spMk id="4" creationId="{14446E8C-A8CF-4FFE-BEE5-A49C34A05CA3}"/>
          </ac:spMkLst>
        </pc:spChg>
        <pc:spChg chg="mod">
          <ac:chgData name="Ana Kalezic" userId="c1385f6a-7cce-455b-a4ea-34a4475de1b6" providerId="ADAL" clId="{05003814-E328-4928-9D65-9CEDC8DC57A6}" dt="2021-10-23T17:26:44.982" v="1475" actId="14100"/>
          <ac:spMkLst>
            <pc:docMk/>
            <pc:sldMk cId="917037001" sldId="518"/>
            <ac:spMk id="7" creationId="{4E237FF7-E551-4252-9588-BD9B920FED01}"/>
          </ac:spMkLst>
        </pc:spChg>
        <pc:spChg chg="mod">
          <ac:chgData name="Ana Kalezic" userId="c1385f6a-7cce-455b-a4ea-34a4475de1b6" providerId="ADAL" clId="{05003814-E328-4928-9D65-9CEDC8DC57A6}" dt="2021-10-25T08:50:52.253" v="5098" actId="20577"/>
          <ac:spMkLst>
            <pc:docMk/>
            <pc:sldMk cId="917037001" sldId="518"/>
            <ac:spMk id="8" creationId="{0357C49D-79DE-4653-A21C-05AD7BA5E0FA}"/>
          </ac:spMkLst>
        </pc:spChg>
        <pc:spChg chg="add mod">
          <ac:chgData name="Ana Kalezic" userId="c1385f6a-7cce-455b-a4ea-34a4475de1b6" providerId="ADAL" clId="{05003814-E328-4928-9D65-9CEDC8DC57A6}" dt="2021-10-23T18:33:10.013" v="2443" actId="1036"/>
          <ac:spMkLst>
            <pc:docMk/>
            <pc:sldMk cId="917037001" sldId="518"/>
            <ac:spMk id="10" creationId="{416582AA-26AF-43FA-A888-8BAB2ED1B82A}"/>
          </ac:spMkLst>
        </pc:spChg>
        <pc:picChg chg="mod modCrop">
          <ac:chgData name="Ana Kalezic" userId="c1385f6a-7cce-455b-a4ea-34a4475de1b6" providerId="ADAL" clId="{05003814-E328-4928-9D65-9CEDC8DC57A6}" dt="2021-10-23T20:33:18.234" v="2567" actId="1037"/>
          <ac:picMkLst>
            <pc:docMk/>
            <pc:sldMk cId="917037001" sldId="518"/>
            <ac:picMk id="9" creationId="{B51F7E27-5FB5-4744-9A68-61DD65028230}"/>
          </ac:picMkLst>
        </pc:picChg>
        <pc:picChg chg="del">
          <ac:chgData name="Ana Kalezic" userId="c1385f6a-7cce-455b-a4ea-34a4475de1b6" providerId="ADAL" clId="{05003814-E328-4928-9D65-9CEDC8DC57A6}" dt="2021-10-23T18:26:40.415" v="2378" actId="21"/>
          <ac:picMkLst>
            <pc:docMk/>
            <pc:sldMk cId="917037001" sldId="518"/>
            <ac:picMk id="11" creationId="{0EC85BE0-247B-468F-8B51-F101A0858F42}"/>
          </ac:picMkLst>
        </pc:picChg>
        <pc:picChg chg="add del mod">
          <ac:chgData name="Ana Kalezic" userId="c1385f6a-7cce-455b-a4ea-34a4475de1b6" providerId="ADAL" clId="{05003814-E328-4928-9D65-9CEDC8DC57A6}" dt="2021-10-23T18:29:26.098" v="2403" actId="21"/>
          <ac:picMkLst>
            <pc:docMk/>
            <pc:sldMk cId="917037001" sldId="518"/>
            <ac:picMk id="12" creationId="{CA7F6842-4BD3-45D1-B24A-693A5019ECE4}"/>
          </ac:picMkLst>
        </pc:picChg>
        <pc:picChg chg="add del mod">
          <ac:chgData name="Ana Kalezic" userId="c1385f6a-7cce-455b-a4ea-34a4475de1b6" providerId="ADAL" clId="{05003814-E328-4928-9D65-9CEDC8DC57A6}" dt="2021-10-23T18:30:40.995" v="2415" actId="21"/>
          <ac:picMkLst>
            <pc:docMk/>
            <pc:sldMk cId="917037001" sldId="518"/>
            <ac:picMk id="13" creationId="{F8A68879-9042-4A7E-A689-FFBD831925D2}"/>
          </ac:picMkLst>
        </pc:picChg>
        <pc:picChg chg="add mod">
          <ac:chgData name="Ana Kalezic" userId="c1385f6a-7cce-455b-a4ea-34a4475de1b6" providerId="ADAL" clId="{05003814-E328-4928-9D65-9CEDC8DC57A6}" dt="2021-10-23T18:31:03.083" v="2422" actId="1076"/>
          <ac:picMkLst>
            <pc:docMk/>
            <pc:sldMk cId="917037001" sldId="518"/>
            <ac:picMk id="14" creationId="{4752901E-186D-4977-861A-27AC2A314C01}"/>
          </ac:picMkLst>
        </pc:picChg>
      </pc:sldChg>
      <pc:sldChg chg="addSp delSp modSp mod">
        <pc:chgData name="Ana Kalezic" userId="c1385f6a-7cce-455b-a4ea-34a4475de1b6" providerId="ADAL" clId="{05003814-E328-4928-9D65-9CEDC8DC57A6}" dt="2021-10-25T08:50:58.121" v="5104" actId="20577"/>
        <pc:sldMkLst>
          <pc:docMk/>
          <pc:sldMk cId="958747031" sldId="519"/>
        </pc:sldMkLst>
        <pc:spChg chg="add del mod">
          <ac:chgData name="Ana Kalezic" userId="c1385f6a-7cce-455b-a4ea-34a4475de1b6" providerId="ADAL" clId="{05003814-E328-4928-9D65-9CEDC8DC57A6}" dt="2021-10-23T17:31:45.808" v="1569" actId="21"/>
          <ac:spMkLst>
            <pc:docMk/>
            <pc:sldMk cId="958747031" sldId="519"/>
            <ac:spMk id="3" creationId="{E35CACE0-969E-4847-A967-B8054EE6CA74}"/>
          </ac:spMkLst>
        </pc:spChg>
        <pc:spChg chg="del mod">
          <ac:chgData name="Ana Kalezic" userId="c1385f6a-7cce-455b-a4ea-34a4475de1b6" providerId="ADAL" clId="{05003814-E328-4928-9D65-9CEDC8DC57A6}" dt="2021-10-23T17:31:12.448" v="1560" actId="21"/>
          <ac:spMkLst>
            <pc:docMk/>
            <pc:sldMk cId="958747031" sldId="519"/>
            <ac:spMk id="6" creationId="{CE3C1D5D-619F-445E-95ED-1D2DEF164825}"/>
          </ac:spMkLst>
        </pc:spChg>
        <pc:spChg chg="mod">
          <ac:chgData name="Ana Kalezic" userId="c1385f6a-7cce-455b-a4ea-34a4475de1b6" providerId="ADAL" clId="{05003814-E328-4928-9D65-9CEDC8DC57A6}" dt="2021-10-23T17:32:30.100" v="1580" actId="14100"/>
          <ac:spMkLst>
            <pc:docMk/>
            <pc:sldMk cId="958747031" sldId="519"/>
            <ac:spMk id="7" creationId="{9936CD05-AD37-4668-8632-3F2078F9577F}"/>
          </ac:spMkLst>
        </pc:spChg>
        <pc:spChg chg="mod">
          <ac:chgData name="Ana Kalezic" userId="c1385f6a-7cce-455b-a4ea-34a4475de1b6" providerId="ADAL" clId="{05003814-E328-4928-9D65-9CEDC8DC57A6}" dt="2021-10-25T08:50:58.121" v="5104" actId="20577"/>
          <ac:spMkLst>
            <pc:docMk/>
            <pc:sldMk cId="958747031" sldId="519"/>
            <ac:spMk id="8" creationId="{81EA1C52-0CF6-4867-BC2B-67DFF52B4308}"/>
          </ac:spMkLst>
        </pc:spChg>
        <pc:spChg chg="add mod">
          <ac:chgData name="Ana Kalezic" userId="c1385f6a-7cce-455b-a4ea-34a4475de1b6" providerId="ADAL" clId="{05003814-E328-4928-9D65-9CEDC8DC57A6}" dt="2021-10-23T17:29:16.058" v="1513"/>
          <ac:spMkLst>
            <pc:docMk/>
            <pc:sldMk cId="958747031" sldId="519"/>
            <ac:spMk id="9" creationId="{6AC0041B-73AA-40BC-9F1D-EE0C76127112}"/>
          </ac:spMkLst>
        </pc:spChg>
        <pc:spChg chg="add mod">
          <ac:chgData name="Ana Kalezic" userId="c1385f6a-7cce-455b-a4ea-34a4475de1b6" providerId="ADAL" clId="{05003814-E328-4928-9D65-9CEDC8DC57A6}" dt="2021-10-23T18:33:19.285" v="2446" actId="1036"/>
          <ac:spMkLst>
            <pc:docMk/>
            <pc:sldMk cId="958747031" sldId="519"/>
            <ac:spMk id="10" creationId="{048E0721-58B7-499F-80C2-DBBF742D89AE}"/>
          </ac:spMkLst>
        </pc:spChg>
        <pc:picChg chg="mod modCrop">
          <ac:chgData name="Ana Kalezic" userId="c1385f6a-7cce-455b-a4ea-34a4475de1b6" providerId="ADAL" clId="{05003814-E328-4928-9D65-9CEDC8DC57A6}" dt="2021-10-23T17:33:03.461" v="1585" actId="14100"/>
          <ac:picMkLst>
            <pc:docMk/>
            <pc:sldMk cId="958747031" sldId="519"/>
            <ac:picMk id="5" creationId="{8269F1C0-FC0D-45DE-8F2F-B12F7E05DE06}"/>
          </ac:picMkLst>
        </pc:picChg>
        <pc:picChg chg="add del mod">
          <ac:chgData name="Ana Kalezic" userId="c1385f6a-7cce-455b-a4ea-34a4475de1b6" providerId="ADAL" clId="{05003814-E328-4928-9D65-9CEDC8DC57A6}" dt="2021-10-23T18:28:44.074" v="2396" actId="21"/>
          <ac:picMkLst>
            <pc:docMk/>
            <pc:sldMk cId="958747031" sldId="519"/>
            <ac:picMk id="11" creationId="{A9C51398-4A77-4AEE-9C49-308561081922}"/>
          </ac:picMkLst>
        </pc:picChg>
        <pc:picChg chg="add mod">
          <ac:chgData name="Ana Kalezic" userId="c1385f6a-7cce-455b-a4ea-34a4475de1b6" providerId="ADAL" clId="{05003814-E328-4928-9D65-9CEDC8DC57A6}" dt="2021-10-23T18:28:52.232" v="2398" actId="1076"/>
          <ac:picMkLst>
            <pc:docMk/>
            <pc:sldMk cId="958747031" sldId="519"/>
            <ac:picMk id="12" creationId="{090526F6-CC1B-4A8D-A2B7-50B43CEA5454}"/>
          </ac:picMkLst>
        </pc:picChg>
      </pc:sldChg>
      <pc:sldChg chg="addSp delSp modSp mod">
        <pc:chgData name="Ana Kalezic" userId="c1385f6a-7cce-455b-a4ea-34a4475de1b6" providerId="ADAL" clId="{05003814-E328-4928-9D65-9CEDC8DC57A6}" dt="2021-10-25T08:51:03.581" v="5110" actId="20577"/>
        <pc:sldMkLst>
          <pc:docMk/>
          <pc:sldMk cId="1814699231" sldId="520"/>
        </pc:sldMkLst>
        <pc:spChg chg="add del mod">
          <ac:chgData name="Ana Kalezic" userId="c1385f6a-7cce-455b-a4ea-34a4475de1b6" providerId="ADAL" clId="{05003814-E328-4928-9D65-9CEDC8DC57A6}" dt="2021-10-23T17:35:56.518" v="1634" actId="21"/>
          <ac:spMkLst>
            <pc:docMk/>
            <pc:sldMk cId="1814699231" sldId="520"/>
            <ac:spMk id="3" creationId="{787A51D8-AE10-42EF-A048-F762A27603A8}"/>
          </ac:spMkLst>
        </pc:spChg>
        <pc:spChg chg="mod">
          <ac:chgData name="Ana Kalezic" userId="c1385f6a-7cce-455b-a4ea-34a4475de1b6" providerId="ADAL" clId="{05003814-E328-4928-9D65-9CEDC8DC57A6}" dt="2021-10-23T17:34:46.970" v="1601" actId="14100"/>
          <ac:spMkLst>
            <pc:docMk/>
            <pc:sldMk cId="1814699231" sldId="520"/>
            <ac:spMk id="5" creationId="{A9334C06-BC4A-470A-8F7B-68F964AAE6C5}"/>
          </ac:spMkLst>
        </pc:spChg>
        <pc:spChg chg="mod">
          <ac:chgData name="Ana Kalezic" userId="c1385f6a-7cce-455b-a4ea-34a4475de1b6" providerId="ADAL" clId="{05003814-E328-4928-9D65-9CEDC8DC57A6}" dt="2021-10-25T08:51:03.581" v="5110" actId="20577"/>
          <ac:spMkLst>
            <pc:docMk/>
            <pc:sldMk cId="1814699231" sldId="520"/>
            <ac:spMk id="6" creationId="{62EA7E76-09E8-4671-955F-CF31129E7ED8}"/>
          </ac:spMkLst>
        </pc:spChg>
        <pc:spChg chg="del mod">
          <ac:chgData name="Ana Kalezic" userId="c1385f6a-7cce-455b-a4ea-34a4475de1b6" providerId="ADAL" clId="{05003814-E328-4928-9D65-9CEDC8DC57A6}" dt="2021-10-23T17:35:51.071" v="1632" actId="21"/>
          <ac:spMkLst>
            <pc:docMk/>
            <pc:sldMk cId="1814699231" sldId="520"/>
            <ac:spMk id="7" creationId="{E35D03BB-5AE0-4DAF-BBC6-D6D03369618F}"/>
          </ac:spMkLst>
        </pc:spChg>
        <pc:spChg chg="add mod">
          <ac:chgData name="Ana Kalezic" userId="c1385f6a-7cce-455b-a4ea-34a4475de1b6" providerId="ADAL" clId="{05003814-E328-4928-9D65-9CEDC8DC57A6}" dt="2021-10-23T17:33:52.863" v="1589"/>
          <ac:spMkLst>
            <pc:docMk/>
            <pc:sldMk cId="1814699231" sldId="520"/>
            <ac:spMk id="8" creationId="{479BC302-1D08-4663-B275-8D6B581D906B}"/>
          </ac:spMkLst>
        </pc:spChg>
        <pc:spChg chg="add mod">
          <ac:chgData name="Ana Kalezic" userId="c1385f6a-7cce-455b-a4ea-34a4475de1b6" providerId="ADAL" clId="{05003814-E328-4928-9D65-9CEDC8DC57A6}" dt="2021-10-23T17:40:19.374" v="1662" actId="1036"/>
          <ac:spMkLst>
            <pc:docMk/>
            <pc:sldMk cId="1814699231" sldId="520"/>
            <ac:spMk id="10" creationId="{1346BCA7-93CD-4723-B8D9-0F959F03B227}"/>
          </ac:spMkLst>
        </pc:spChg>
        <pc:picChg chg="mod">
          <ac:chgData name="Ana Kalezic" userId="c1385f6a-7cce-455b-a4ea-34a4475de1b6" providerId="ADAL" clId="{05003814-E328-4928-9D65-9CEDC8DC57A6}" dt="2021-10-23T20:33:38.665" v="2572" actId="1037"/>
          <ac:picMkLst>
            <pc:docMk/>
            <pc:sldMk cId="1814699231" sldId="520"/>
            <ac:picMk id="4" creationId="{773705E0-B3D8-4455-A1C6-3BD191499292}"/>
          </ac:picMkLst>
        </pc:picChg>
        <pc:picChg chg="add del mod">
          <ac:chgData name="Ana Kalezic" userId="c1385f6a-7cce-455b-a4ea-34a4475de1b6" providerId="ADAL" clId="{05003814-E328-4928-9D65-9CEDC8DC57A6}" dt="2021-10-23T18:26:46.650" v="2379" actId="21"/>
          <ac:picMkLst>
            <pc:docMk/>
            <pc:sldMk cId="1814699231" sldId="520"/>
            <ac:picMk id="9" creationId="{31DEF89B-BEC5-4B30-9A05-0600F6B0335C}"/>
          </ac:picMkLst>
        </pc:picChg>
        <pc:picChg chg="add mod">
          <ac:chgData name="Ana Kalezic" userId="c1385f6a-7cce-455b-a4ea-34a4475de1b6" providerId="ADAL" clId="{05003814-E328-4928-9D65-9CEDC8DC57A6}" dt="2021-10-23T18:30:32.545" v="2412" actId="1076"/>
          <ac:picMkLst>
            <pc:docMk/>
            <pc:sldMk cId="1814699231" sldId="520"/>
            <ac:picMk id="11" creationId="{F109F83F-D116-46BE-A91B-093603EB7276}"/>
          </ac:picMkLst>
        </pc:picChg>
      </pc:sldChg>
      <pc:sldChg chg="addSp delSp modSp mod">
        <pc:chgData name="Ana Kalezic" userId="c1385f6a-7cce-455b-a4ea-34a4475de1b6" providerId="ADAL" clId="{05003814-E328-4928-9D65-9CEDC8DC57A6}" dt="2021-10-25T08:47:54.765" v="5013" actId="20577"/>
        <pc:sldMkLst>
          <pc:docMk/>
          <pc:sldMk cId="1147889378" sldId="521"/>
        </pc:sldMkLst>
        <pc:spChg chg="mod">
          <ac:chgData name="Ana Kalezic" userId="c1385f6a-7cce-455b-a4ea-34a4475de1b6" providerId="ADAL" clId="{05003814-E328-4928-9D65-9CEDC8DC57A6}" dt="2021-10-25T08:47:54.765" v="5013" actId="20577"/>
          <ac:spMkLst>
            <pc:docMk/>
            <pc:sldMk cId="1147889378" sldId="521"/>
            <ac:spMk id="9" creationId="{84B46800-03CF-4102-BDC9-38CF9D262AFB}"/>
          </ac:spMkLst>
        </pc:spChg>
        <pc:picChg chg="del">
          <ac:chgData name="Ana Kalezic" userId="c1385f6a-7cce-455b-a4ea-34a4475de1b6" providerId="ADAL" clId="{05003814-E328-4928-9D65-9CEDC8DC57A6}" dt="2021-10-24T16:17:53.293" v="2884" actId="21"/>
          <ac:picMkLst>
            <pc:docMk/>
            <pc:sldMk cId="1147889378" sldId="521"/>
            <ac:picMk id="6" creationId="{14660B6A-64A8-4ED4-96AE-D244D9D0D163}"/>
          </ac:picMkLst>
        </pc:picChg>
        <pc:picChg chg="add mod">
          <ac:chgData name="Ana Kalezic" userId="c1385f6a-7cce-455b-a4ea-34a4475de1b6" providerId="ADAL" clId="{05003814-E328-4928-9D65-9CEDC8DC57A6}" dt="2021-10-24T16:17:59.983" v="2885" actId="1076"/>
          <ac:picMkLst>
            <pc:docMk/>
            <pc:sldMk cId="1147889378" sldId="521"/>
            <ac:picMk id="11" creationId="{E657F437-6174-458B-8959-E8872C54EC8F}"/>
          </ac:picMkLst>
        </pc:picChg>
      </pc:sldChg>
      <pc:sldChg chg="addSp delSp modSp del mod">
        <pc:chgData name="Ana Kalezic" userId="c1385f6a-7cce-455b-a4ea-34a4475de1b6" providerId="ADAL" clId="{05003814-E328-4928-9D65-9CEDC8DC57A6}" dt="2021-10-24T15:58:02.695" v="2721" actId="2696"/>
        <pc:sldMkLst>
          <pc:docMk/>
          <pc:sldMk cId="3682523750" sldId="521"/>
        </pc:sldMkLst>
        <pc:spChg chg="del mod">
          <ac:chgData name="Ana Kalezic" userId="c1385f6a-7cce-455b-a4ea-34a4475de1b6" providerId="ADAL" clId="{05003814-E328-4928-9D65-9CEDC8DC57A6}" dt="2021-10-24T15:57:55.550" v="2720" actId="21"/>
          <ac:spMkLst>
            <pc:docMk/>
            <pc:sldMk cId="3682523750" sldId="521"/>
            <ac:spMk id="5" creationId="{180605B9-346D-4A45-AD5B-7DBFA69C54DA}"/>
          </ac:spMkLst>
        </pc:spChg>
        <pc:spChg chg="add mod">
          <ac:chgData name="Ana Kalezic" userId="c1385f6a-7cce-455b-a4ea-34a4475de1b6" providerId="ADAL" clId="{05003814-E328-4928-9D65-9CEDC8DC57A6}" dt="2021-10-24T15:57:17.407" v="2701"/>
          <ac:spMkLst>
            <pc:docMk/>
            <pc:sldMk cId="3682523750" sldId="521"/>
            <ac:spMk id="7" creationId="{E1096EB0-191D-40F2-B5C8-782AE190868C}"/>
          </ac:spMkLst>
        </pc:spChg>
        <pc:spChg chg="mod">
          <ac:chgData name="Ana Kalezic" userId="c1385f6a-7cce-455b-a4ea-34a4475de1b6" providerId="ADAL" clId="{05003814-E328-4928-9D65-9CEDC8DC57A6}" dt="2021-10-23T20:35:08.195" v="2581" actId="14100"/>
          <ac:spMkLst>
            <pc:docMk/>
            <pc:sldMk cId="3682523750" sldId="521"/>
            <ac:spMk id="8" creationId="{FB71BB16-7465-4FA9-855F-6CFB41297F27}"/>
          </ac:spMkLst>
        </pc:spChg>
        <pc:spChg chg="mod">
          <ac:chgData name="Ana Kalezic" userId="c1385f6a-7cce-455b-a4ea-34a4475de1b6" providerId="ADAL" clId="{05003814-E328-4928-9D65-9CEDC8DC57A6}" dt="2021-10-24T15:56:04.190" v="2699" actId="20577"/>
          <ac:spMkLst>
            <pc:docMk/>
            <pc:sldMk cId="3682523750" sldId="521"/>
            <ac:spMk id="9" creationId="{84B46800-03CF-4102-BDC9-38CF9D262AFB}"/>
          </ac:spMkLst>
        </pc:spChg>
        <pc:spChg chg="add mod">
          <ac:chgData name="Ana Kalezic" userId="c1385f6a-7cce-455b-a4ea-34a4475de1b6" providerId="ADAL" clId="{05003814-E328-4928-9D65-9CEDC8DC57A6}" dt="2021-10-24T15:57:50.134" v="2719" actId="20577"/>
          <ac:spMkLst>
            <pc:docMk/>
            <pc:sldMk cId="3682523750" sldId="521"/>
            <ac:spMk id="10" creationId="{66742DAF-DC69-437B-A991-B7E8052CDA89}"/>
          </ac:spMkLst>
        </pc:spChg>
        <pc:picChg chg="mod modCrop">
          <ac:chgData name="Ana Kalezic" userId="c1385f6a-7cce-455b-a4ea-34a4475de1b6" providerId="ADAL" clId="{05003814-E328-4928-9D65-9CEDC8DC57A6}" dt="2021-10-23T20:45:03.653" v="2646" actId="1037"/>
          <ac:picMkLst>
            <pc:docMk/>
            <pc:sldMk cId="3682523750" sldId="521"/>
            <ac:picMk id="4" creationId="{5EE20B64-3C52-47E2-B758-086C38716987}"/>
          </ac:picMkLst>
        </pc:picChg>
        <pc:picChg chg="add mod">
          <ac:chgData name="Ana Kalezic" userId="c1385f6a-7cce-455b-a4ea-34a4475de1b6" providerId="ADAL" clId="{05003814-E328-4928-9D65-9CEDC8DC57A6}" dt="2021-10-23T18:30:17.072" v="2411" actId="1076"/>
          <ac:picMkLst>
            <pc:docMk/>
            <pc:sldMk cId="3682523750" sldId="521"/>
            <ac:picMk id="6" creationId="{14660B6A-64A8-4ED4-96AE-D244D9D0D163}"/>
          </ac:picMkLst>
        </pc:picChg>
      </pc:sldChg>
      <pc:sldChg chg="addSp delSp modSp mod ord">
        <pc:chgData name="Ana Kalezic" userId="c1385f6a-7cce-455b-a4ea-34a4475de1b6" providerId="ADAL" clId="{05003814-E328-4928-9D65-9CEDC8DC57A6}" dt="2021-10-25T08:51:09.404" v="5116" actId="20577"/>
        <pc:sldMkLst>
          <pc:docMk/>
          <pc:sldMk cId="3346520613" sldId="522"/>
        </pc:sldMkLst>
        <pc:spChg chg="del mod">
          <ac:chgData name="Ana Kalezic" userId="c1385f6a-7cce-455b-a4ea-34a4475de1b6" providerId="ADAL" clId="{05003814-E328-4928-9D65-9CEDC8DC57A6}" dt="2021-10-23T17:40:51.694" v="1690" actId="21"/>
          <ac:spMkLst>
            <pc:docMk/>
            <pc:sldMk cId="3346520613" sldId="522"/>
            <ac:spMk id="7" creationId="{45000715-2F70-4D65-ABD2-4742CBD404FD}"/>
          </ac:spMkLst>
        </pc:spChg>
        <pc:spChg chg="add mod">
          <ac:chgData name="Ana Kalezic" userId="c1385f6a-7cce-455b-a4ea-34a4475de1b6" providerId="ADAL" clId="{05003814-E328-4928-9D65-9CEDC8DC57A6}" dt="2021-10-23T17:40:29.655" v="1663"/>
          <ac:spMkLst>
            <pc:docMk/>
            <pc:sldMk cId="3346520613" sldId="522"/>
            <ac:spMk id="9" creationId="{CFCDC53B-D84B-47BD-873D-AB821C35858A}"/>
          </ac:spMkLst>
        </pc:spChg>
        <pc:spChg chg="mod">
          <ac:chgData name="Ana Kalezic" userId="c1385f6a-7cce-455b-a4ea-34a4475de1b6" providerId="ADAL" clId="{05003814-E328-4928-9D65-9CEDC8DC57A6}" dt="2021-10-23T17:42:23.144" v="1769" actId="1076"/>
          <ac:spMkLst>
            <pc:docMk/>
            <pc:sldMk cId="3346520613" sldId="522"/>
            <ac:spMk id="10" creationId="{E745831D-B826-46B7-9309-56790CDE348F}"/>
          </ac:spMkLst>
        </pc:spChg>
        <pc:spChg chg="mod">
          <ac:chgData name="Ana Kalezic" userId="c1385f6a-7cce-455b-a4ea-34a4475de1b6" providerId="ADAL" clId="{05003814-E328-4928-9D65-9CEDC8DC57A6}" dt="2021-10-25T08:51:09.404" v="5116" actId="20577"/>
          <ac:spMkLst>
            <pc:docMk/>
            <pc:sldMk cId="3346520613" sldId="522"/>
            <ac:spMk id="11" creationId="{8E3C1385-5052-438A-9FC5-3EF06B35C732}"/>
          </ac:spMkLst>
        </pc:spChg>
        <pc:spChg chg="add mod">
          <ac:chgData name="Ana Kalezic" userId="c1385f6a-7cce-455b-a4ea-34a4475de1b6" providerId="ADAL" clId="{05003814-E328-4928-9D65-9CEDC8DC57A6}" dt="2021-10-25T08:34:16.357" v="4830" actId="20577"/>
          <ac:spMkLst>
            <pc:docMk/>
            <pc:sldMk cId="3346520613" sldId="522"/>
            <ac:spMk id="12" creationId="{CE9F72A0-812C-4697-8E5F-7FC3494F6CC4}"/>
          </ac:spMkLst>
        </pc:spChg>
        <pc:picChg chg="mod modCrop">
          <ac:chgData name="Ana Kalezic" userId="c1385f6a-7cce-455b-a4ea-34a4475de1b6" providerId="ADAL" clId="{05003814-E328-4928-9D65-9CEDC8DC57A6}" dt="2021-10-23T17:43:24.112" v="1785" actId="14100"/>
          <ac:picMkLst>
            <pc:docMk/>
            <pc:sldMk cId="3346520613" sldId="522"/>
            <ac:picMk id="4" creationId="{E149226E-A359-4F88-9C4A-1DC75D930506}"/>
          </ac:picMkLst>
        </pc:picChg>
        <pc:picChg chg="mod">
          <ac:chgData name="Ana Kalezic" userId="c1385f6a-7cce-455b-a4ea-34a4475de1b6" providerId="ADAL" clId="{05003814-E328-4928-9D65-9CEDC8DC57A6}" dt="2021-10-23T17:42:49.327" v="1776" actId="14100"/>
          <ac:picMkLst>
            <pc:docMk/>
            <pc:sldMk cId="3346520613" sldId="522"/>
            <ac:picMk id="5" creationId="{012C729D-0791-400B-8FA3-32298EB0AB3B}"/>
          </ac:picMkLst>
        </pc:picChg>
        <pc:picChg chg="mod">
          <ac:chgData name="Ana Kalezic" userId="c1385f6a-7cce-455b-a4ea-34a4475de1b6" providerId="ADAL" clId="{05003814-E328-4928-9D65-9CEDC8DC57A6}" dt="2021-10-23T17:42:58.628" v="1779" actId="1076"/>
          <ac:picMkLst>
            <pc:docMk/>
            <pc:sldMk cId="3346520613" sldId="522"/>
            <ac:picMk id="6" creationId="{9640EA4E-29C8-44B6-B7C8-BEC8028D7552}"/>
          </ac:picMkLst>
        </pc:picChg>
        <pc:picChg chg="add del mod">
          <ac:chgData name="Ana Kalezic" userId="c1385f6a-7cce-455b-a4ea-34a4475de1b6" providerId="ADAL" clId="{05003814-E328-4928-9D65-9CEDC8DC57A6}" dt="2021-10-23T18:26:51.271" v="2380" actId="21"/>
          <ac:picMkLst>
            <pc:docMk/>
            <pc:sldMk cId="3346520613" sldId="522"/>
            <ac:picMk id="8" creationId="{129BA570-6304-4830-AD9F-25FD18BAB4DC}"/>
          </ac:picMkLst>
        </pc:picChg>
        <pc:picChg chg="add mod">
          <ac:chgData name="Ana Kalezic" userId="c1385f6a-7cce-455b-a4ea-34a4475de1b6" providerId="ADAL" clId="{05003814-E328-4928-9D65-9CEDC8DC57A6}" dt="2021-10-23T18:29:37.522" v="2405" actId="1076"/>
          <ac:picMkLst>
            <pc:docMk/>
            <pc:sldMk cId="3346520613" sldId="522"/>
            <ac:picMk id="13" creationId="{0CFCC0E2-A559-4DAD-8A46-3D546C6F00B5}"/>
          </ac:picMkLst>
        </pc:picChg>
      </pc:sldChg>
      <pc:sldChg chg="addSp delSp modSp mod ord">
        <pc:chgData name="Ana Kalezic" userId="c1385f6a-7cce-455b-a4ea-34a4475de1b6" providerId="ADAL" clId="{05003814-E328-4928-9D65-9CEDC8DC57A6}" dt="2021-10-25T08:51:21.874" v="5123" actId="14100"/>
        <pc:sldMkLst>
          <pc:docMk/>
          <pc:sldMk cId="367031648" sldId="523"/>
        </pc:sldMkLst>
        <pc:spChg chg="add mod">
          <ac:chgData name="Ana Kalezic" userId="c1385f6a-7cce-455b-a4ea-34a4475de1b6" providerId="ADAL" clId="{05003814-E328-4928-9D65-9CEDC8DC57A6}" dt="2021-10-23T17:44:34.820" v="1789"/>
          <ac:spMkLst>
            <pc:docMk/>
            <pc:sldMk cId="367031648" sldId="523"/>
            <ac:spMk id="6" creationId="{0C8CB335-9380-40A5-B6C3-83636A8C030E}"/>
          </ac:spMkLst>
        </pc:spChg>
        <pc:spChg chg="del mod">
          <ac:chgData name="Ana Kalezic" userId="c1385f6a-7cce-455b-a4ea-34a4475de1b6" providerId="ADAL" clId="{05003814-E328-4928-9D65-9CEDC8DC57A6}" dt="2021-10-23T17:45:37.257" v="1850" actId="21"/>
          <ac:spMkLst>
            <pc:docMk/>
            <pc:sldMk cId="367031648" sldId="523"/>
            <ac:spMk id="7" creationId="{45000715-2F70-4D65-ABD2-4742CBD404FD}"/>
          </ac:spMkLst>
        </pc:spChg>
        <pc:spChg chg="add mod">
          <ac:chgData name="Ana Kalezic" userId="c1385f6a-7cce-455b-a4ea-34a4475de1b6" providerId="ADAL" clId="{05003814-E328-4928-9D65-9CEDC8DC57A6}" dt="2021-10-23T17:45:32.692" v="1849" actId="20577"/>
          <ac:spMkLst>
            <pc:docMk/>
            <pc:sldMk cId="367031648" sldId="523"/>
            <ac:spMk id="8" creationId="{71D3CAC4-55E8-45E4-B04E-6ABB3788FC8D}"/>
          </ac:spMkLst>
        </pc:spChg>
        <pc:spChg chg="mod">
          <ac:chgData name="Ana Kalezic" userId="c1385f6a-7cce-455b-a4ea-34a4475de1b6" providerId="ADAL" clId="{05003814-E328-4928-9D65-9CEDC8DC57A6}" dt="2021-10-23T17:46:11.656" v="1863" actId="14100"/>
          <ac:spMkLst>
            <pc:docMk/>
            <pc:sldMk cId="367031648" sldId="523"/>
            <ac:spMk id="10" creationId="{E745831D-B826-46B7-9309-56790CDE348F}"/>
          </ac:spMkLst>
        </pc:spChg>
        <pc:spChg chg="mod">
          <ac:chgData name="Ana Kalezic" userId="c1385f6a-7cce-455b-a4ea-34a4475de1b6" providerId="ADAL" clId="{05003814-E328-4928-9D65-9CEDC8DC57A6}" dt="2021-10-25T08:51:21.874" v="5123" actId="14100"/>
          <ac:spMkLst>
            <pc:docMk/>
            <pc:sldMk cId="367031648" sldId="523"/>
            <ac:spMk id="11" creationId="{8E3C1385-5052-438A-9FC5-3EF06B35C732}"/>
          </ac:spMkLst>
        </pc:spChg>
        <pc:picChg chg="mod modCrop">
          <ac:chgData name="Ana Kalezic" userId="c1385f6a-7cce-455b-a4ea-34a4475de1b6" providerId="ADAL" clId="{05003814-E328-4928-9D65-9CEDC8DC57A6}" dt="2021-10-23T17:50:38.561" v="1977" actId="14100"/>
          <ac:picMkLst>
            <pc:docMk/>
            <pc:sldMk cId="367031648" sldId="523"/>
            <ac:picMk id="3" creationId="{CBB13B55-7BC1-42EA-9CB9-15AD4CD39121}"/>
          </ac:picMkLst>
        </pc:picChg>
        <pc:picChg chg="add del mod">
          <ac:chgData name="Ana Kalezic" userId="c1385f6a-7cce-455b-a4ea-34a4475de1b6" providerId="ADAL" clId="{05003814-E328-4928-9D65-9CEDC8DC57A6}" dt="2021-10-23T18:26:56.802" v="2381" actId="21"/>
          <ac:picMkLst>
            <pc:docMk/>
            <pc:sldMk cId="367031648" sldId="523"/>
            <ac:picMk id="9" creationId="{CB32197D-0B83-4AF4-9D7A-A1C8B49F0515}"/>
          </ac:picMkLst>
        </pc:picChg>
        <pc:picChg chg="add mod">
          <ac:chgData name="Ana Kalezic" userId="c1385f6a-7cce-455b-a4ea-34a4475de1b6" providerId="ADAL" clId="{05003814-E328-4928-9D65-9CEDC8DC57A6}" dt="2021-10-24T16:00:47.560" v="2723" actId="1036"/>
          <ac:picMkLst>
            <pc:docMk/>
            <pc:sldMk cId="367031648" sldId="523"/>
            <ac:picMk id="12" creationId="{73C2FB2C-B4ED-46BA-A556-B5A2EBBBCB92}"/>
          </ac:picMkLst>
        </pc:picChg>
      </pc:sldChg>
      <pc:sldChg chg="addSp delSp modSp mod ord">
        <pc:chgData name="Ana Kalezic" userId="c1385f6a-7cce-455b-a4ea-34a4475de1b6" providerId="ADAL" clId="{05003814-E328-4928-9D65-9CEDC8DC57A6}" dt="2021-10-25T08:51:32.113" v="5130" actId="14100"/>
        <pc:sldMkLst>
          <pc:docMk/>
          <pc:sldMk cId="209997923" sldId="524"/>
        </pc:sldMkLst>
        <pc:spChg chg="add mod">
          <ac:chgData name="Ana Kalezic" userId="c1385f6a-7cce-455b-a4ea-34a4475de1b6" providerId="ADAL" clId="{05003814-E328-4928-9D65-9CEDC8DC57A6}" dt="2021-10-23T17:52:07.107" v="1979"/>
          <ac:spMkLst>
            <pc:docMk/>
            <pc:sldMk cId="209997923" sldId="524"/>
            <ac:spMk id="6" creationId="{C0BDFBEF-CCE8-45E9-AAC3-F84F767D9F2A}"/>
          </ac:spMkLst>
        </pc:spChg>
        <pc:spChg chg="del mod">
          <ac:chgData name="Ana Kalezic" userId="c1385f6a-7cce-455b-a4ea-34a4475de1b6" providerId="ADAL" clId="{05003814-E328-4928-9D65-9CEDC8DC57A6}" dt="2021-10-23T17:55:20.519" v="2032" actId="21"/>
          <ac:spMkLst>
            <pc:docMk/>
            <pc:sldMk cId="209997923" sldId="524"/>
            <ac:spMk id="7" creationId="{45000715-2F70-4D65-ABD2-4742CBD404FD}"/>
          </ac:spMkLst>
        </pc:spChg>
        <pc:spChg chg="add mod">
          <ac:chgData name="Ana Kalezic" userId="c1385f6a-7cce-455b-a4ea-34a4475de1b6" providerId="ADAL" clId="{05003814-E328-4928-9D65-9CEDC8DC57A6}" dt="2021-10-23T18:33:28.437" v="2447" actId="1036"/>
          <ac:spMkLst>
            <pc:docMk/>
            <pc:sldMk cId="209997923" sldId="524"/>
            <ac:spMk id="8" creationId="{26CA72F2-5E02-4A98-8F73-B6C3C9A203BE}"/>
          </ac:spMkLst>
        </pc:spChg>
        <pc:spChg chg="mod">
          <ac:chgData name="Ana Kalezic" userId="c1385f6a-7cce-455b-a4ea-34a4475de1b6" providerId="ADAL" clId="{05003814-E328-4928-9D65-9CEDC8DC57A6}" dt="2021-10-23T17:57:12.484" v="2071" actId="14100"/>
          <ac:spMkLst>
            <pc:docMk/>
            <pc:sldMk cId="209997923" sldId="524"/>
            <ac:spMk id="10" creationId="{E745831D-B826-46B7-9309-56790CDE348F}"/>
          </ac:spMkLst>
        </pc:spChg>
        <pc:spChg chg="mod">
          <ac:chgData name="Ana Kalezic" userId="c1385f6a-7cce-455b-a4ea-34a4475de1b6" providerId="ADAL" clId="{05003814-E328-4928-9D65-9CEDC8DC57A6}" dt="2021-10-25T08:51:32.113" v="5130" actId="14100"/>
          <ac:spMkLst>
            <pc:docMk/>
            <pc:sldMk cId="209997923" sldId="524"/>
            <ac:spMk id="12" creationId="{E4BF2CCB-2FFE-42C3-A1F8-CF0F981B1A96}"/>
          </ac:spMkLst>
        </pc:spChg>
        <pc:picChg chg="mod modCrop">
          <ac:chgData name="Ana Kalezic" userId="c1385f6a-7cce-455b-a4ea-34a4475de1b6" providerId="ADAL" clId="{05003814-E328-4928-9D65-9CEDC8DC57A6}" dt="2021-10-23T17:57:30.957" v="2091" actId="1037"/>
          <ac:picMkLst>
            <pc:docMk/>
            <pc:sldMk cId="209997923" sldId="524"/>
            <ac:picMk id="3" creationId="{DC11948D-2B04-40AF-B114-618811D5BE23}"/>
          </ac:picMkLst>
        </pc:picChg>
        <pc:picChg chg="add del mod">
          <ac:chgData name="Ana Kalezic" userId="c1385f6a-7cce-455b-a4ea-34a4475de1b6" providerId="ADAL" clId="{05003814-E328-4928-9D65-9CEDC8DC57A6}" dt="2021-10-23T18:27:01.268" v="2382" actId="21"/>
          <ac:picMkLst>
            <pc:docMk/>
            <pc:sldMk cId="209997923" sldId="524"/>
            <ac:picMk id="9" creationId="{EBEED87A-EC32-49AC-A7E5-4F32664BDDF0}"/>
          </ac:picMkLst>
        </pc:picChg>
        <pc:picChg chg="add mod">
          <ac:chgData name="Ana Kalezic" userId="c1385f6a-7cce-455b-a4ea-34a4475de1b6" providerId="ADAL" clId="{05003814-E328-4928-9D65-9CEDC8DC57A6}" dt="2021-10-24T16:01:07.251" v="2726" actId="1036"/>
          <ac:picMkLst>
            <pc:docMk/>
            <pc:sldMk cId="209997923" sldId="524"/>
            <ac:picMk id="11" creationId="{C78C5F8F-0306-4120-A01A-51774C8ABE5F}"/>
          </ac:picMkLst>
        </pc:picChg>
      </pc:sldChg>
      <pc:sldChg chg="addSp delSp modSp mod">
        <pc:chgData name="Ana Kalezic" userId="c1385f6a-7cce-455b-a4ea-34a4475de1b6" providerId="ADAL" clId="{05003814-E328-4928-9D65-9CEDC8DC57A6}" dt="2021-10-25T08:48:53.957" v="5046" actId="20577"/>
        <pc:sldMkLst>
          <pc:docMk/>
          <pc:sldMk cId="1643360462" sldId="526"/>
        </pc:sldMkLst>
        <pc:spChg chg="mod">
          <ac:chgData name="Ana Kalezic" userId="c1385f6a-7cce-455b-a4ea-34a4475de1b6" providerId="ADAL" clId="{05003814-E328-4928-9D65-9CEDC8DC57A6}" dt="2021-10-24T16:16:50.453" v="2876" actId="1036"/>
          <ac:spMkLst>
            <pc:docMk/>
            <pc:sldMk cId="1643360462" sldId="526"/>
            <ac:spMk id="10" creationId="{E745831D-B826-46B7-9309-56790CDE348F}"/>
          </ac:spMkLst>
        </pc:spChg>
        <pc:spChg chg="mod">
          <ac:chgData name="Ana Kalezic" userId="c1385f6a-7cce-455b-a4ea-34a4475de1b6" providerId="ADAL" clId="{05003814-E328-4928-9D65-9CEDC8DC57A6}" dt="2021-10-25T08:48:53.957" v="5046" actId="20577"/>
          <ac:spMkLst>
            <pc:docMk/>
            <pc:sldMk cId="1643360462" sldId="526"/>
            <ac:spMk id="11" creationId="{8E3C1385-5052-438A-9FC5-3EF06B35C732}"/>
          </ac:spMkLst>
        </pc:spChg>
        <pc:picChg chg="mod">
          <ac:chgData name="Ana Kalezic" userId="c1385f6a-7cce-455b-a4ea-34a4475de1b6" providerId="ADAL" clId="{05003814-E328-4928-9D65-9CEDC8DC57A6}" dt="2021-10-24T16:17:03.106" v="2878" actId="14100"/>
          <ac:picMkLst>
            <pc:docMk/>
            <pc:sldMk cId="1643360462" sldId="526"/>
            <ac:picMk id="5" creationId="{4BAC81A0-9B78-43DD-B777-9ADFBE5A6C48}"/>
          </ac:picMkLst>
        </pc:picChg>
        <pc:picChg chg="del">
          <ac:chgData name="Ana Kalezic" userId="c1385f6a-7cce-455b-a4ea-34a4475de1b6" providerId="ADAL" clId="{05003814-E328-4928-9D65-9CEDC8DC57A6}" dt="2021-10-24T16:16:04.315" v="2859" actId="21"/>
          <ac:picMkLst>
            <pc:docMk/>
            <pc:sldMk cId="1643360462" sldId="526"/>
            <ac:picMk id="9" creationId="{7BC18281-C5F2-4322-9557-C355CAD973CE}"/>
          </ac:picMkLst>
        </pc:picChg>
        <pc:picChg chg="add mod">
          <ac:chgData name="Ana Kalezic" userId="c1385f6a-7cce-455b-a4ea-34a4475de1b6" providerId="ADAL" clId="{05003814-E328-4928-9D65-9CEDC8DC57A6}" dt="2021-10-24T16:16:08.864" v="2860" actId="1076"/>
          <ac:picMkLst>
            <pc:docMk/>
            <pc:sldMk cId="1643360462" sldId="526"/>
            <ac:picMk id="12" creationId="{5B6AA075-2FDB-447D-A6FD-1C7DF92F9E30}"/>
          </ac:picMkLst>
        </pc:picChg>
      </pc:sldChg>
      <pc:sldChg chg="addSp delSp modSp del mod">
        <pc:chgData name="Ana Kalezic" userId="c1385f6a-7cce-455b-a4ea-34a4475de1b6" providerId="ADAL" clId="{05003814-E328-4928-9D65-9CEDC8DC57A6}" dt="2021-10-24T16:15:09.258" v="2851" actId="2696"/>
        <pc:sldMkLst>
          <pc:docMk/>
          <pc:sldMk cId="3989057389" sldId="526"/>
        </pc:sldMkLst>
        <pc:spChg chg="add mod">
          <ac:chgData name="Ana Kalezic" userId="c1385f6a-7cce-455b-a4ea-34a4475de1b6" providerId="ADAL" clId="{05003814-E328-4928-9D65-9CEDC8DC57A6}" dt="2021-10-24T16:01:26.469" v="2727"/>
          <ac:spMkLst>
            <pc:docMk/>
            <pc:sldMk cId="3989057389" sldId="526"/>
            <ac:spMk id="6" creationId="{AC5C56FE-188D-4AA5-816C-5C5E156EF24F}"/>
          </ac:spMkLst>
        </pc:spChg>
        <pc:spChg chg="del mod">
          <ac:chgData name="Ana Kalezic" userId="c1385f6a-7cce-455b-a4ea-34a4475de1b6" providerId="ADAL" clId="{05003814-E328-4928-9D65-9CEDC8DC57A6}" dt="2021-10-24T16:15:05.731" v="2850" actId="21"/>
          <ac:spMkLst>
            <pc:docMk/>
            <pc:sldMk cId="3989057389" sldId="526"/>
            <ac:spMk id="7" creationId="{45000715-2F70-4D65-ABD2-4742CBD404FD}"/>
          </ac:spMkLst>
        </pc:spChg>
        <pc:spChg chg="add mod">
          <ac:chgData name="Ana Kalezic" userId="c1385f6a-7cce-455b-a4ea-34a4475de1b6" providerId="ADAL" clId="{05003814-E328-4928-9D65-9CEDC8DC57A6}" dt="2021-10-24T16:14:58.666" v="2849" actId="20577"/>
          <ac:spMkLst>
            <pc:docMk/>
            <pc:sldMk cId="3989057389" sldId="526"/>
            <ac:spMk id="8" creationId="{FD48BAF8-7AEE-4350-9C38-3B40D853276C}"/>
          </ac:spMkLst>
        </pc:spChg>
        <pc:spChg chg="mod">
          <ac:chgData name="Ana Kalezic" userId="c1385f6a-7cce-455b-a4ea-34a4475de1b6" providerId="ADAL" clId="{05003814-E328-4928-9D65-9CEDC8DC57A6}" dt="2021-10-24T16:09:37.604" v="2831" actId="14100"/>
          <ac:spMkLst>
            <pc:docMk/>
            <pc:sldMk cId="3989057389" sldId="526"/>
            <ac:spMk id="10" creationId="{E745831D-B826-46B7-9309-56790CDE348F}"/>
          </ac:spMkLst>
        </pc:spChg>
        <pc:spChg chg="mod">
          <ac:chgData name="Ana Kalezic" userId="c1385f6a-7cce-455b-a4ea-34a4475de1b6" providerId="ADAL" clId="{05003814-E328-4928-9D65-9CEDC8DC57A6}" dt="2021-10-24T16:09:32.790" v="2830" actId="14100"/>
          <ac:spMkLst>
            <pc:docMk/>
            <pc:sldMk cId="3989057389" sldId="526"/>
            <ac:spMk id="11" creationId="{8E3C1385-5052-438A-9FC5-3EF06B35C732}"/>
          </ac:spMkLst>
        </pc:spChg>
        <pc:picChg chg="mod">
          <ac:chgData name="Ana Kalezic" userId="c1385f6a-7cce-455b-a4ea-34a4475de1b6" providerId="ADAL" clId="{05003814-E328-4928-9D65-9CEDC8DC57A6}" dt="2021-10-24T16:03:34.360" v="2765" actId="14100"/>
          <ac:picMkLst>
            <pc:docMk/>
            <pc:sldMk cId="3989057389" sldId="526"/>
            <ac:picMk id="5" creationId="{4BAC81A0-9B78-43DD-B777-9ADFBE5A6C48}"/>
          </ac:picMkLst>
        </pc:picChg>
        <pc:picChg chg="add mod">
          <ac:chgData name="Ana Kalezic" userId="c1385f6a-7cce-455b-a4ea-34a4475de1b6" providerId="ADAL" clId="{05003814-E328-4928-9D65-9CEDC8DC57A6}" dt="2021-10-24T16:01:26.469" v="2727"/>
          <ac:picMkLst>
            <pc:docMk/>
            <pc:sldMk cId="3989057389" sldId="526"/>
            <ac:picMk id="9" creationId="{7BC18281-C5F2-4322-9557-C355CAD973CE}"/>
          </ac:picMkLst>
        </pc:picChg>
      </pc:sldChg>
      <pc:sldChg chg="addSp delSp modSp mod ord">
        <pc:chgData name="Ana Kalezic" userId="c1385f6a-7cce-455b-a4ea-34a4475de1b6" providerId="ADAL" clId="{05003814-E328-4928-9D65-9CEDC8DC57A6}" dt="2021-10-25T08:49:24.756" v="5068" actId="20577"/>
        <pc:sldMkLst>
          <pc:docMk/>
          <pc:sldMk cId="3756448299" sldId="527"/>
        </pc:sldMkLst>
        <pc:spChg chg="del mod">
          <ac:chgData name="Ana Kalezic" userId="c1385f6a-7cce-455b-a4ea-34a4475de1b6" providerId="ADAL" clId="{05003814-E328-4928-9D65-9CEDC8DC57A6}" dt="2021-10-24T16:23:31.062" v="3007" actId="21"/>
          <ac:spMkLst>
            <pc:docMk/>
            <pc:sldMk cId="3756448299" sldId="527"/>
            <ac:spMk id="6" creationId="{B770119B-3194-4E58-A3E2-03CDBD74D2CE}"/>
          </ac:spMkLst>
        </pc:spChg>
        <pc:spChg chg="add mod">
          <ac:chgData name="Ana Kalezic" userId="c1385f6a-7cce-455b-a4ea-34a4475de1b6" providerId="ADAL" clId="{05003814-E328-4928-9D65-9CEDC8DC57A6}" dt="2021-10-24T16:21:08.667" v="2896"/>
          <ac:spMkLst>
            <pc:docMk/>
            <pc:sldMk cId="3756448299" sldId="527"/>
            <ac:spMk id="8" creationId="{47CCBB8B-921F-4444-8B8F-B1885B92CF51}"/>
          </ac:spMkLst>
        </pc:spChg>
        <pc:spChg chg="add mod">
          <ac:chgData name="Ana Kalezic" userId="c1385f6a-7cce-455b-a4ea-34a4475de1b6" providerId="ADAL" clId="{05003814-E328-4928-9D65-9CEDC8DC57A6}" dt="2021-10-24T16:21:38.660" v="2921" actId="20577"/>
          <ac:spMkLst>
            <pc:docMk/>
            <pc:sldMk cId="3756448299" sldId="527"/>
            <ac:spMk id="9" creationId="{A920AC59-EE9E-4FA0-AB47-4A7A44D2D5F2}"/>
          </ac:spMkLst>
        </pc:spChg>
        <pc:spChg chg="mod">
          <ac:chgData name="Ana Kalezic" userId="c1385f6a-7cce-455b-a4ea-34a4475de1b6" providerId="ADAL" clId="{05003814-E328-4928-9D65-9CEDC8DC57A6}" dt="2021-10-24T16:24:16.569" v="3018" actId="1038"/>
          <ac:spMkLst>
            <pc:docMk/>
            <pc:sldMk cId="3756448299" sldId="527"/>
            <ac:spMk id="10" creationId="{E745831D-B826-46B7-9309-56790CDE348F}"/>
          </ac:spMkLst>
        </pc:spChg>
        <pc:spChg chg="mod">
          <ac:chgData name="Ana Kalezic" userId="c1385f6a-7cce-455b-a4ea-34a4475de1b6" providerId="ADAL" clId="{05003814-E328-4928-9D65-9CEDC8DC57A6}" dt="2021-10-25T08:49:24.756" v="5068" actId="20577"/>
          <ac:spMkLst>
            <pc:docMk/>
            <pc:sldMk cId="3756448299" sldId="527"/>
            <ac:spMk id="11" creationId="{8E3C1385-5052-438A-9FC5-3EF06B35C732}"/>
          </ac:spMkLst>
        </pc:spChg>
        <pc:picChg chg="mod">
          <ac:chgData name="Ana Kalezic" userId="c1385f6a-7cce-455b-a4ea-34a4475de1b6" providerId="ADAL" clId="{05003814-E328-4928-9D65-9CEDC8DC57A6}" dt="2021-10-24T16:24:24.235" v="3020" actId="1076"/>
          <ac:picMkLst>
            <pc:docMk/>
            <pc:sldMk cId="3756448299" sldId="527"/>
            <ac:picMk id="5" creationId="{34A0A5CA-B8C8-40CF-80EC-7F562F5577AD}"/>
          </ac:picMkLst>
        </pc:picChg>
        <pc:picChg chg="add mod">
          <ac:chgData name="Ana Kalezic" userId="c1385f6a-7cce-455b-a4ea-34a4475de1b6" providerId="ADAL" clId="{05003814-E328-4928-9D65-9CEDC8DC57A6}" dt="2021-10-24T16:21:08.667" v="2896"/>
          <ac:picMkLst>
            <pc:docMk/>
            <pc:sldMk cId="3756448299" sldId="527"/>
            <ac:picMk id="12" creationId="{526E1225-D397-4B79-9822-0413DB52D48E}"/>
          </ac:picMkLst>
        </pc:picChg>
      </pc:sldChg>
      <pc:sldChg chg="del">
        <pc:chgData name="Ana Kalezic" userId="c1385f6a-7cce-455b-a4ea-34a4475de1b6" providerId="ADAL" clId="{05003814-E328-4928-9D65-9CEDC8DC57A6}" dt="2021-10-24T16:18:48.583" v="2888" actId="2696"/>
        <pc:sldMkLst>
          <pc:docMk/>
          <pc:sldMk cId="4279313895" sldId="527"/>
        </pc:sldMkLst>
      </pc:sldChg>
      <pc:sldChg chg="addSp delSp modSp mod">
        <pc:chgData name="Ana Kalezic" userId="c1385f6a-7cce-455b-a4ea-34a4475de1b6" providerId="ADAL" clId="{05003814-E328-4928-9D65-9CEDC8DC57A6}" dt="2021-10-25T08:48:21.149" v="5027" actId="14100"/>
        <pc:sldMkLst>
          <pc:docMk/>
          <pc:sldMk cId="3471705552" sldId="528"/>
        </pc:sldMkLst>
        <pc:spChg chg="mod">
          <ac:chgData name="Ana Kalezic" userId="c1385f6a-7cce-455b-a4ea-34a4475de1b6" providerId="ADAL" clId="{05003814-E328-4928-9D65-9CEDC8DC57A6}" dt="2021-10-23T18:31:53.831" v="2429" actId="1036"/>
          <ac:spMkLst>
            <pc:docMk/>
            <pc:sldMk cId="3471705552" sldId="528"/>
            <ac:spMk id="4" creationId="{14446E8C-A8CF-4FFE-BEE5-A49C34A05CA3}"/>
          </ac:spMkLst>
        </pc:spChg>
        <pc:spChg chg="mod">
          <ac:chgData name="Ana Kalezic" userId="c1385f6a-7cce-455b-a4ea-34a4475de1b6" providerId="ADAL" clId="{05003814-E328-4928-9D65-9CEDC8DC57A6}" dt="2021-10-25T08:48:21.149" v="5027" actId="14100"/>
          <ac:spMkLst>
            <pc:docMk/>
            <pc:sldMk cId="3471705552" sldId="528"/>
            <ac:spMk id="8" creationId="{0357C49D-79DE-4653-A21C-05AD7BA5E0FA}"/>
          </ac:spMkLst>
        </pc:spChg>
        <pc:spChg chg="mod">
          <ac:chgData name="Ana Kalezic" userId="c1385f6a-7cce-455b-a4ea-34a4475de1b6" providerId="ADAL" clId="{05003814-E328-4928-9D65-9CEDC8DC57A6}" dt="2021-10-24T17:25:22.284" v="3954" actId="1036"/>
          <ac:spMkLst>
            <pc:docMk/>
            <pc:sldMk cId="3471705552" sldId="528"/>
            <ac:spMk id="12" creationId="{354A8696-6F73-4DE4-B354-E1844C817341}"/>
          </ac:spMkLst>
        </pc:spChg>
        <pc:picChg chg="add mod">
          <ac:chgData name="Ana Kalezic" userId="c1385f6a-7cce-455b-a4ea-34a4475de1b6" providerId="ADAL" clId="{05003814-E328-4928-9D65-9CEDC8DC57A6}" dt="2021-10-24T17:25:22.284" v="3954" actId="1036"/>
          <ac:picMkLst>
            <pc:docMk/>
            <pc:sldMk cId="3471705552" sldId="528"/>
            <ac:picMk id="5" creationId="{E1D15AC6-E150-46BE-BB55-81183693509F}"/>
          </ac:picMkLst>
        </pc:picChg>
        <pc:picChg chg="add mod">
          <ac:chgData name="Ana Kalezic" userId="c1385f6a-7cce-455b-a4ea-34a4475de1b6" providerId="ADAL" clId="{05003814-E328-4928-9D65-9CEDC8DC57A6}" dt="2021-10-23T18:27:25.038" v="2383"/>
          <ac:picMkLst>
            <pc:docMk/>
            <pc:sldMk cId="3471705552" sldId="528"/>
            <ac:picMk id="10" creationId="{C9C5B7B7-C1B2-4A95-8398-BAC69896A72C}"/>
          </ac:picMkLst>
        </pc:picChg>
        <pc:picChg chg="del">
          <ac:chgData name="Ana Kalezic" userId="c1385f6a-7cce-455b-a4ea-34a4475de1b6" providerId="ADAL" clId="{05003814-E328-4928-9D65-9CEDC8DC57A6}" dt="2021-10-23T18:25:58.718" v="2368" actId="21"/>
          <ac:picMkLst>
            <pc:docMk/>
            <pc:sldMk cId="3471705552" sldId="528"/>
            <ac:picMk id="11" creationId="{0EC85BE0-247B-468F-8B51-F101A0858F42}"/>
          </ac:picMkLst>
        </pc:picChg>
        <pc:picChg chg="del">
          <ac:chgData name="Ana Kalezic" userId="c1385f6a-7cce-455b-a4ea-34a4475de1b6" providerId="ADAL" clId="{05003814-E328-4928-9D65-9CEDC8DC57A6}" dt="2021-10-23T15:37:29.599" v="5" actId="21"/>
          <ac:picMkLst>
            <pc:docMk/>
            <pc:sldMk cId="3471705552" sldId="528"/>
            <ac:picMk id="13" creationId="{3672C245-FFC9-4194-972B-27DD01057457}"/>
          </ac:picMkLst>
        </pc:picChg>
      </pc:sldChg>
      <pc:sldChg chg="addSp delSp modSp mod">
        <pc:chgData name="Ana Kalezic" userId="c1385f6a-7cce-455b-a4ea-34a4475de1b6" providerId="ADAL" clId="{05003814-E328-4928-9D65-9CEDC8DC57A6}" dt="2021-10-24T16:35:13.919" v="3306" actId="20577"/>
        <pc:sldMkLst>
          <pc:docMk/>
          <pc:sldMk cId="2385532658" sldId="529"/>
        </pc:sldMkLst>
        <pc:spChg chg="mod">
          <ac:chgData name="Ana Kalezic" userId="c1385f6a-7cce-455b-a4ea-34a4475de1b6" providerId="ADAL" clId="{05003814-E328-4928-9D65-9CEDC8DC57A6}" dt="2021-10-23T16:48:30.594" v="737" actId="20577"/>
          <ac:spMkLst>
            <pc:docMk/>
            <pc:sldMk cId="2385532658" sldId="529"/>
            <ac:spMk id="4" creationId="{14446E8C-A8CF-4FFE-BEE5-A49C34A05CA3}"/>
          </ac:spMkLst>
        </pc:spChg>
        <pc:spChg chg="mod">
          <ac:chgData name="Ana Kalezic" userId="c1385f6a-7cce-455b-a4ea-34a4475de1b6" providerId="ADAL" clId="{05003814-E328-4928-9D65-9CEDC8DC57A6}" dt="2021-10-23T16:50:59.951" v="800" actId="14100"/>
          <ac:spMkLst>
            <pc:docMk/>
            <pc:sldMk cId="2385532658" sldId="529"/>
            <ac:spMk id="7" creationId="{4E237FF7-E551-4252-9588-BD9B920FED01}"/>
          </ac:spMkLst>
        </pc:spChg>
        <pc:spChg chg="mod">
          <ac:chgData name="Ana Kalezic" userId="c1385f6a-7cce-455b-a4ea-34a4475de1b6" providerId="ADAL" clId="{05003814-E328-4928-9D65-9CEDC8DC57A6}" dt="2021-10-24T16:35:13.919" v="3306" actId="20577"/>
          <ac:spMkLst>
            <pc:docMk/>
            <pc:sldMk cId="2385532658" sldId="529"/>
            <ac:spMk id="8" creationId="{0357C49D-79DE-4653-A21C-05AD7BA5E0FA}"/>
          </ac:spMkLst>
        </pc:spChg>
        <pc:picChg chg="del">
          <ac:chgData name="Ana Kalezic" userId="c1385f6a-7cce-455b-a4ea-34a4475de1b6" providerId="ADAL" clId="{05003814-E328-4928-9D65-9CEDC8DC57A6}" dt="2021-10-23T16:49:20.755" v="779" actId="21"/>
          <ac:picMkLst>
            <pc:docMk/>
            <pc:sldMk cId="2385532658" sldId="529"/>
            <ac:picMk id="9" creationId="{4B53ADB3-1647-4A50-9A74-D5980631BE01}"/>
          </ac:picMkLst>
        </pc:picChg>
        <pc:picChg chg="add mod">
          <ac:chgData name="Ana Kalezic" userId="c1385f6a-7cce-455b-a4ea-34a4475de1b6" providerId="ADAL" clId="{05003814-E328-4928-9D65-9CEDC8DC57A6}" dt="2021-10-23T20:32:20.116" v="2554" actId="1037"/>
          <ac:picMkLst>
            <pc:docMk/>
            <pc:sldMk cId="2385532658" sldId="529"/>
            <ac:picMk id="10" creationId="{D89E8CDE-386F-4BD0-8611-2501CD3A4C82}"/>
          </ac:picMkLst>
        </pc:picChg>
        <pc:picChg chg="del">
          <ac:chgData name="Ana Kalezic" userId="c1385f6a-7cce-455b-a4ea-34a4475de1b6" providerId="ADAL" clId="{05003814-E328-4928-9D65-9CEDC8DC57A6}" dt="2021-10-23T18:26:31.841" v="2376" actId="21"/>
          <ac:picMkLst>
            <pc:docMk/>
            <pc:sldMk cId="2385532658" sldId="529"/>
            <ac:picMk id="11" creationId="{0EC85BE0-247B-468F-8B51-F101A0858F42}"/>
          </ac:picMkLst>
        </pc:picChg>
        <pc:picChg chg="add del mod modCrop">
          <ac:chgData name="Ana Kalezic" userId="c1385f6a-7cce-455b-a4ea-34a4475de1b6" providerId="ADAL" clId="{05003814-E328-4928-9D65-9CEDC8DC57A6}" dt="2021-10-23T20:32:18.659" v="2553" actId="1037"/>
          <ac:picMkLst>
            <pc:docMk/>
            <pc:sldMk cId="2385532658" sldId="529"/>
            <ac:picMk id="12" creationId="{659737F7-D076-4E38-966B-F569B04865EC}"/>
          </ac:picMkLst>
        </pc:picChg>
        <pc:picChg chg="add mod">
          <ac:chgData name="Ana Kalezic" userId="c1385f6a-7cce-455b-a4ea-34a4475de1b6" providerId="ADAL" clId="{05003814-E328-4928-9D65-9CEDC8DC57A6}" dt="2021-10-23T18:28:16.801" v="2390"/>
          <ac:picMkLst>
            <pc:docMk/>
            <pc:sldMk cId="2385532658" sldId="529"/>
            <ac:picMk id="13" creationId="{91B00A2D-B943-4EF7-A6B4-A49905C57F0C}"/>
          </ac:picMkLst>
        </pc:picChg>
      </pc:sldChg>
      <pc:sldChg chg="addSp delSp modSp mod">
        <pc:chgData name="Ana Kalezic" userId="c1385f6a-7cce-455b-a4ea-34a4475de1b6" providerId="ADAL" clId="{05003814-E328-4928-9D65-9CEDC8DC57A6}" dt="2021-10-25T08:51:49.265" v="5143" actId="20577"/>
        <pc:sldMkLst>
          <pc:docMk/>
          <pc:sldMk cId="1816097203" sldId="530"/>
        </pc:sldMkLst>
        <pc:spChg chg="add del mod">
          <ac:chgData name="Ana Kalezic" userId="c1385f6a-7cce-455b-a4ea-34a4475de1b6" providerId="ADAL" clId="{05003814-E328-4928-9D65-9CEDC8DC57A6}" dt="2021-10-24T17:41:07.212" v="4079" actId="20577"/>
          <ac:spMkLst>
            <pc:docMk/>
            <pc:sldMk cId="1816097203" sldId="530"/>
            <ac:spMk id="4" creationId="{14446E8C-A8CF-4FFE-BEE5-A49C34A05CA3}"/>
          </ac:spMkLst>
        </pc:spChg>
        <pc:spChg chg="mod">
          <ac:chgData name="Ana Kalezic" userId="c1385f6a-7cce-455b-a4ea-34a4475de1b6" providerId="ADAL" clId="{05003814-E328-4928-9D65-9CEDC8DC57A6}" dt="2021-10-24T16:31:17.701" v="3217" actId="14100"/>
          <ac:spMkLst>
            <pc:docMk/>
            <pc:sldMk cId="1816097203" sldId="530"/>
            <ac:spMk id="7" creationId="{4E237FF7-E551-4252-9588-BD9B920FED01}"/>
          </ac:spMkLst>
        </pc:spChg>
        <pc:spChg chg="mod">
          <ac:chgData name="Ana Kalezic" userId="c1385f6a-7cce-455b-a4ea-34a4475de1b6" providerId="ADAL" clId="{05003814-E328-4928-9D65-9CEDC8DC57A6}" dt="2021-10-25T08:51:49.265" v="5143" actId="20577"/>
          <ac:spMkLst>
            <pc:docMk/>
            <pc:sldMk cId="1816097203" sldId="530"/>
            <ac:spMk id="8" creationId="{0357C49D-79DE-4653-A21C-05AD7BA5E0FA}"/>
          </ac:spMkLst>
        </pc:spChg>
        <pc:picChg chg="del">
          <ac:chgData name="Ana Kalezic" userId="c1385f6a-7cce-455b-a4ea-34a4475de1b6" providerId="ADAL" clId="{05003814-E328-4928-9D65-9CEDC8DC57A6}" dt="2021-10-24T16:28:57.439" v="3116" actId="21"/>
          <ac:picMkLst>
            <pc:docMk/>
            <pc:sldMk cId="1816097203" sldId="530"/>
            <ac:picMk id="5" creationId="{B79A9E59-CAD0-4FE6-A84E-7D46E6918B6B}"/>
          </ac:picMkLst>
        </pc:picChg>
        <pc:picChg chg="add del mod modCrop">
          <ac:chgData name="Ana Kalezic" userId="c1385f6a-7cce-455b-a4ea-34a4475de1b6" providerId="ADAL" clId="{05003814-E328-4928-9D65-9CEDC8DC57A6}" dt="2021-10-24T16:31:08.833" v="3216" actId="14100"/>
          <ac:picMkLst>
            <pc:docMk/>
            <pc:sldMk cId="1816097203" sldId="530"/>
            <ac:picMk id="10" creationId="{BF167DCA-0CF4-4BFE-BFAC-5AA5C0BDFB5E}"/>
          </ac:picMkLst>
        </pc:picChg>
      </pc:sldChg>
      <pc:sldChg chg="addSp delSp modSp mod">
        <pc:chgData name="Ana Kalezic" userId="c1385f6a-7cce-455b-a4ea-34a4475de1b6" providerId="ADAL" clId="{05003814-E328-4928-9D65-9CEDC8DC57A6}" dt="2021-10-25T08:24:25.238" v="4758" actId="13926"/>
        <pc:sldMkLst>
          <pc:docMk/>
          <pc:sldMk cId="828359963" sldId="531"/>
        </pc:sldMkLst>
        <pc:spChg chg="mod">
          <ac:chgData name="Ana Kalezic" userId="c1385f6a-7cce-455b-a4ea-34a4475de1b6" providerId="ADAL" clId="{05003814-E328-4928-9D65-9CEDC8DC57A6}" dt="2021-10-24T16:55:04.626" v="3568" actId="20577"/>
          <ac:spMkLst>
            <pc:docMk/>
            <pc:sldMk cId="828359963" sldId="531"/>
            <ac:spMk id="8" creationId="{26CA72F2-5E02-4A98-8F73-B6C3C9A203BE}"/>
          </ac:spMkLst>
        </pc:spChg>
        <pc:spChg chg="mod">
          <ac:chgData name="Ana Kalezic" userId="c1385f6a-7cce-455b-a4ea-34a4475de1b6" providerId="ADAL" clId="{05003814-E328-4928-9D65-9CEDC8DC57A6}" dt="2021-10-25T08:24:25.238" v="4758" actId="13926"/>
          <ac:spMkLst>
            <pc:docMk/>
            <pc:sldMk cId="828359963" sldId="531"/>
            <ac:spMk id="12" creationId="{E4BF2CCB-2FFE-42C3-A1F8-CF0F981B1A96}"/>
          </ac:spMkLst>
        </pc:spChg>
        <pc:picChg chg="del">
          <ac:chgData name="Ana Kalezic" userId="c1385f6a-7cce-455b-a4ea-34a4475de1b6" providerId="ADAL" clId="{05003814-E328-4928-9D65-9CEDC8DC57A6}" dt="2021-10-24T16:41:09.233" v="3378" actId="21"/>
          <ac:picMkLst>
            <pc:docMk/>
            <pc:sldMk cId="828359963" sldId="531"/>
            <ac:picMk id="3" creationId="{DC11948D-2B04-40AF-B114-618811D5BE23}"/>
          </ac:picMkLst>
        </pc:picChg>
        <pc:picChg chg="add mod modCrop">
          <ac:chgData name="Ana Kalezic" userId="c1385f6a-7cce-455b-a4ea-34a4475de1b6" providerId="ADAL" clId="{05003814-E328-4928-9D65-9CEDC8DC57A6}" dt="2021-10-24T16:44:56.521" v="3426" actId="1076"/>
          <ac:picMkLst>
            <pc:docMk/>
            <pc:sldMk cId="828359963" sldId="531"/>
            <ac:picMk id="9" creationId="{688CDB46-BE26-4F3D-B200-2B3498F0FD84}"/>
          </ac:picMkLst>
        </pc:picChg>
        <pc:picChg chg="add mod modCrop">
          <ac:chgData name="Ana Kalezic" userId="c1385f6a-7cce-455b-a4ea-34a4475de1b6" providerId="ADAL" clId="{05003814-E328-4928-9D65-9CEDC8DC57A6}" dt="2021-10-24T16:47:43.910" v="3469" actId="1037"/>
          <ac:picMkLst>
            <pc:docMk/>
            <pc:sldMk cId="828359963" sldId="531"/>
            <ac:picMk id="13" creationId="{5008B55F-9603-4501-BA17-F55A75E7FCD1}"/>
          </ac:picMkLst>
        </pc:picChg>
        <pc:picChg chg="add mod">
          <ac:chgData name="Ana Kalezic" userId="c1385f6a-7cce-455b-a4ea-34a4475de1b6" providerId="ADAL" clId="{05003814-E328-4928-9D65-9CEDC8DC57A6}" dt="2021-10-24T16:46:21.177" v="3444" actId="1036"/>
          <ac:picMkLst>
            <pc:docMk/>
            <pc:sldMk cId="828359963" sldId="531"/>
            <ac:picMk id="14" creationId="{52AD30F0-F9FD-40DA-AFB0-11BC4694FD10}"/>
          </ac:picMkLst>
        </pc:picChg>
        <pc:picChg chg="add mod modCrop">
          <ac:chgData name="Ana Kalezic" userId="c1385f6a-7cce-455b-a4ea-34a4475de1b6" providerId="ADAL" clId="{05003814-E328-4928-9D65-9CEDC8DC57A6}" dt="2021-10-24T16:47:21.558" v="3455" actId="732"/>
          <ac:picMkLst>
            <pc:docMk/>
            <pc:sldMk cId="828359963" sldId="531"/>
            <ac:picMk id="15" creationId="{3F74B4E3-C3B9-4D90-9772-BD53EB60D855}"/>
          </ac:picMkLst>
        </pc:picChg>
      </pc:sldChg>
      <pc:sldChg chg="del">
        <pc:chgData name="Ana Kalezic" userId="c1385f6a-7cce-455b-a4ea-34a4475de1b6" providerId="ADAL" clId="{05003814-E328-4928-9D65-9CEDC8DC57A6}" dt="2021-10-24T16:38:37.141" v="3347"/>
        <pc:sldMkLst>
          <pc:docMk/>
          <pc:sldMk cId="2717120358" sldId="531"/>
        </pc:sldMkLst>
      </pc:sldChg>
      <pc:sldChg chg="addSp delSp modSp mod ord">
        <pc:chgData name="Ana Kalezic" userId="c1385f6a-7cce-455b-a4ea-34a4475de1b6" providerId="ADAL" clId="{05003814-E328-4928-9D65-9CEDC8DC57A6}" dt="2021-10-25T08:51:42.498" v="5137" actId="14100"/>
        <pc:sldMkLst>
          <pc:docMk/>
          <pc:sldMk cId="1878503905" sldId="532"/>
        </pc:sldMkLst>
        <pc:spChg chg="mod">
          <ac:chgData name="Ana Kalezic" userId="c1385f6a-7cce-455b-a4ea-34a4475de1b6" providerId="ADAL" clId="{05003814-E328-4928-9D65-9CEDC8DC57A6}" dt="2021-10-25T07:29:21.747" v="4323" actId="1035"/>
          <ac:spMkLst>
            <pc:docMk/>
            <pc:sldMk cId="1878503905" sldId="532"/>
            <ac:spMk id="8" creationId="{26CA72F2-5E02-4A98-8F73-B6C3C9A203BE}"/>
          </ac:spMkLst>
        </pc:spChg>
        <pc:spChg chg="mod">
          <ac:chgData name="Ana Kalezic" userId="c1385f6a-7cce-455b-a4ea-34a4475de1b6" providerId="ADAL" clId="{05003814-E328-4928-9D65-9CEDC8DC57A6}" dt="2021-10-24T17:09:43.083" v="3741" actId="14100"/>
          <ac:spMkLst>
            <pc:docMk/>
            <pc:sldMk cId="1878503905" sldId="532"/>
            <ac:spMk id="10" creationId="{E745831D-B826-46B7-9309-56790CDE348F}"/>
          </ac:spMkLst>
        </pc:spChg>
        <pc:spChg chg="mod">
          <ac:chgData name="Ana Kalezic" userId="c1385f6a-7cce-455b-a4ea-34a4475de1b6" providerId="ADAL" clId="{05003814-E328-4928-9D65-9CEDC8DC57A6}" dt="2021-10-25T08:51:42.498" v="5137" actId="14100"/>
          <ac:spMkLst>
            <pc:docMk/>
            <pc:sldMk cId="1878503905" sldId="532"/>
            <ac:spMk id="12" creationId="{E4BF2CCB-2FFE-42C3-A1F8-CF0F981B1A96}"/>
          </ac:spMkLst>
        </pc:spChg>
        <pc:picChg chg="del">
          <ac:chgData name="Ana Kalezic" userId="c1385f6a-7cce-455b-a4ea-34a4475de1b6" providerId="ADAL" clId="{05003814-E328-4928-9D65-9CEDC8DC57A6}" dt="2021-10-24T17:03:20.519" v="3608" actId="21"/>
          <ac:picMkLst>
            <pc:docMk/>
            <pc:sldMk cId="1878503905" sldId="532"/>
            <ac:picMk id="9" creationId="{688CDB46-BE26-4F3D-B200-2B3498F0FD84}"/>
          </ac:picMkLst>
        </pc:picChg>
        <pc:picChg chg="del">
          <ac:chgData name="Ana Kalezic" userId="c1385f6a-7cce-455b-a4ea-34a4475de1b6" providerId="ADAL" clId="{05003814-E328-4928-9D65-9CEDC8DC57A6}" dt="2021-10-24T17:03:20.519" v="3608" actId="21"/>
          <ac:picMkLst>
            <pc:docMk/>
            <pc:sldMk cId="1878503905" sldId="532"/>
            <ac:picMk id="13" creationId="{5008B55F-9603-4501-BA17-F55A75E7FCD1}"/>
          </ac:picMkLst>
        </pc:picChg>
        <pc:picChg chg="del">
          <ac:chgData name="Ana Kalezic" userId="c1385f6a-7cce-455b-a4ea-34a4475de1b6" providerId="ADAL" clId="{05003814-E328-4928-9D65-9CEDC8DC57A6}" dt="2021-10-24T17:03:20.519" v="3608" actId="21"/>
          <ac:picMkLst>
            <pc:docMk/>
            <pc:sldMk cId="1878503905" sldId="532"/>
            <ac:picMk id="14" creationId="{52AD30F0-F9FD-40DA-AFB0-11BC4694FD10}"/>
          </ac:picMkLst>
        </pc:picChg>
        <pc:picChg chg="del">
          <ac:chgData name="Ana Kalezic" userId="c1385f6a-7cce-455b-a4ea-34a4475de1b6" providerId="ADAL" clId="{05003814-E328-4928-9D65-9CEDC8DC57A6}" dt="2021-10-24T17:03:20.519" v="3608" actId="21"/>
          <ac:picMkLst>
            <pc:docMk/>
            <pc:sldMk cId="1878503905" sldId="532"/>
            <ac:picMk id="15" creationId="{3F74B4E3-C3B9-4D90-9772-BD53EB60D855}"/>
          </ac:picMkLst>
        </pc:picChg>
        <pc:picChg chg="add mod ord">
          <ac:chgData name="Ana Kalezic" userId="c1385f6a-7cce-455b-a4ea-34a4475de1b6" providerId="ADAL" clId="{05003814-E328-4928-9D65-9CEDC8DC57A6}" dt="2021-10-24T17:08:26.936" v="3719" actId="14100"/>
          <ac:picMkLst>
            <pc:docMk/>
            <pc:sldMk cId="1878503905" sldId="532"/>
            <ac:picMk id="16" creationId="{AACA921F-C245-46EB-9222-897BD000DADE}"/>
          </ac:picMkLst>
        </pc:picChg>
        <pc:picChg chg="add mod ord">
          <ac:chgData name="Ana Kalezic" userId="c1385f6a-7cce-455b-a4ea-34a4475de1b6" providerId="ADAL" clId="{05003814-E328-4928-9D65-9CEDC8DC57A6}" dt="2021-10-24T17:08:47.913" v="3731" actId="14100"/>
          <ac:picMkLst>
            <pc:docMk/>
            <pc:sldMk cId="1878503905" sldId="532"/>
            <ac:picMk id="17" creationId="{F39D61A1-9445-4CCD-85A9-96A7A9314608}"/>
          </ac:picMkLst>
        </pc:picChg>
        <pc:picChg chg="add mod modCrop">
          <ac:chgData name="Ana Kalezic" userId="c1385f6a-7cce-455b-a4ea-34a4475de1b6" providerId="ADAL" clId="{05003814-E328-4928-9D65-9CEDC8DC57A6}" dt="2021-10-24T17:09:34.805" v="3740" actId="1035"/>
          <ac:picMkLst>
            <pc:docMk/>
            <pc:sldMk cId="1878503905" sldId="532"/>
            <ac:picMk id="18" creationId="{9D423341-3030-4A51-AD05-A321234D24F9}"/>
          </ac:picMkLst>
        </pc:picChg>
      </pc:sldChg>
      <pc:sldChg chg="modSp mod">
        <pc:chgData name="Ana Kalezic" userId="c1385f6a-7cce-455b-a4ea-34a4475de1b6" providerId="ADAL" clId="{05003814-E328-4928-9D65-9CEDC8DC57A6}" dt="2021-10-24T17:29:00.448" v="4045" actId="1038"/>
        <pc:sldMkLst>
          <pc:docMk/>
          <pc:sldMk cId="1785375655" sldId="533"/>
        </pc:sldMkLst>
        <pc:spChg chg="mod">
          <ac:chgData name="Ana Kalezic" userId="c1385f6a-7cce-455b-a4ea-34a4475de1b6" providerId="ADAL" clId="{05003814-E328-4928-9D65-9CEDC8DC57A6}" dt="2021-10-24T17:29:00.448" v="4045" actId="1038"/>
          <ac:spMkLst>
            <pc:docMk/>
            <pc:sldMk cId="1785375655" sldId="533"/>
            <ac:spMk id="4" creationId="{BEB0FAC8-082C-3645-B9F8-81EE11D9B7A5}"/>
          </ac:spMkLst>
        </pc:spChg>
        <pc:picChg chg="mod">
          <ac:chgData name="Ana Kalezic" userId="c1385f6a-7cce-455b-a4ea-34a4475de1b6" providerId="ADAL" clId="{05003814-E328-4928-9D65-9CEDC8DC57A6}" dt="2021-10-24T17:29:00.448" v="4045" actId="1038"/>
          <ac:picMkLst>
            <pc:docMk/>
            <pc:sldMk cId="1785375655" sldId="533"/>
            <ac:picMk id="6" creationId="{CECD8C9C-B59F-D149-BF56-3AFD679B0DB0}"/>
          </ac:picMkLst>
        </pc:picChg>
        <pc:picChg chg="mod">
          <ac:chgData name="Ana Kalezic" userId="c1385f6a-7cce-455b-a4ea-34a4475de1b6" providerId="ADAL" clId="{05003814-E328-4928-9D65-9CEDC8DC57A6}" dt="2021-10-24T17:29:00.448" v="4045" actId="1038"/>
          <ac:picMkLst>
            <pc:docMk/>
            <pc:sldMk cId="1785375655" sldId="533"/>
            <ac:picMk id="7" creationId="{2C87DF22-4CA6-CE46-A4C0-B13EE4CA6E60}"/>
          </ac:picMkLst>
        </pc:picChg>
      </pc:sldChg>
      <pc:sldChg chg="modSp mod">
        <pc:chgData name="Ana Kalezic" userId="c1385f6a-7cce-455b-a4ea-34a4475de1b6" providerId="ADAL" clId="{05003814-E328-4928-9D65-9CEDC8DC57A6}" dt="2021-10-24T17:29:28.788" v="4061" actId="1037"/>
        <pc:sldMkLst>
          <pc:docMk/>
          <pc:sldMk cId="2282779728" sldId="534"/>
        </pc:sldMkLst>
        <pc:spChg chg="mod">
          <ac:chgData name="Ana Kalezic" userId="c1385f6a-7cce-455b-a4ea-34a4475de1b6" providerId="ADAL" clId="{05003814-E328-4928-9D65-9CEDC8DC57A6}" dt="2021-10-24T17:29:28.788" v="4061" actId="1037"/>
          <ac:spMkLst>
            <pc:docMk/>
            <pc:sldMk cId="2282779728" sldId="534"/>
            <ac:spMk id="4" creationId="{BEB0FAC8-082C-3645-B9F8-81EE11D9B7A5}"/>
          </ac:spMkLst>
        </pc:spChg>
        <pc:picChg chg="mod">
          <ac:chgData name="Ana Kalezic" userId="c1385f6a-7cce-455b-a4ea-34a4475de1b6" providerId="ADAL" clId="{05003814-E328-4928-9D65-9CEDC8DC57A6}" dt="2021-10-24T17:29:28.788" v="4061" actId="1037"/>
          <ac:picMkLst>
            <pc:docMk/>
            <pc:sldMk cId="2282779728" sldId="534"/>
            <ac:picMk id="6" creationId="{CECD8C9C-B59F-D149-BF56-3AFD679B0DB0}"/>
          </ac:picMkLst>
        </pc:picChg>
        <pc:picChg chg="mod">
          <ac:chgData name="Ana Kalezic" userId="c1385f6a-7cce-455b-a4ea-34a4475de1b6" providerId="ADAL" clId="{05003814-E328-4928-9D65-9CEDC8DC57A6}" dt="2021-10-24T17:29:28.788" v="4061" actId="1037"/>
          <ac:picMkLst>
            <pc:docMk/>
            <pc:sldMk cId="2282779728" sldId="534"/>
            <ac:picMk id="7" creationId="{2C87DF22-4CA6-CE46-A4C0-B13EE4CA6E60}"/>
          </ac:picMkLst>
        </pc:picChg>
      </pc:sldChg>
      <pc:sldChg chg="addSp delSp modSp mod">
        <pc:chgData name="Ana Kalezic" userId="c1385f6a-7cce-455b-a4ea-34a4475de1b6" providerId="ADAL" clId="{05003814-E328-4928-9D65-9CEDC8DC57A6}" dt="2021-10-25T08:52:02.665" v="5149" actId="20577"/>
        <pc:sldMkLst>
          <pc:docMk/>
          <pc:sldMk cId="669819452" sldId="535"/>
        </pc:sldMkLst>
        <pc:spChg chg="mod">
          <ac:chgData name="Ana Kalezic" userId="c1385f6a-7cce-455b-a4ea-34a4475de1b6" providerId="ADAL" clId="{05003814-E328-4928-9D65-9CEDC8DC57A6}" dt="2021-10-25T08:16:50.711" v="4585" actId="20577"/>
          <ac:spMkLst>
            <pc:docMk/>
            <pc:sldMk cId="669819452" sldId="535"/>
            <ac:spMk id="4" creationId="{14446E8C-A8CF-4FFE-BEE5-A49C34A05CA3}"/>
          </ac:spMkLst>
        </pc:spChg>
        <pc:spChg chg="mod">
          <ac:chgData name="Ana Kalezic" userId="c1385f6a-7cce-455b-a4ea-34a4475de1b6" providerId="ADAL" clId="{05003814-E328-4928-9D65-9CEDC8DC57A6}" dt="2021-10-25T08:52:02.665" v="5149" actId="20577"/>
          <ac:spMkLst>
            <pc:docMk/>
            <pc:sldMk cId="669819452" sldId="535"/>
            <ac:spMk id="8" creationId="{0357C49D-79DE-4653-A21C-05AD7BA5E0FA}"/>
          </ac:spMkLst>
        </pc:spChg>
        <pc:picChg chg="del mod">
          <ac:chgData name="Ana Kalezic" userId="c1385f6a-7cce-455b-a4ea-34a4475de1b6" providerId="ADAL" clId="{05003814-E328-4928-9D65-9CEDC8DC57A6}" dt="2021-10-25T08:20:13.356" v="4717" actId="21"/>
          <ac:picMkLst>
            <pc:docMk/>
            <pc:sldMk cId="669819452" sldId="535"/>
            <ac:picMk id="9" creationId="{B5852CEC-3758-4C74-8B8E-88F6343D1737}"/>
          </ac:picMkLst>
        </pc:picChg>
        <pc:picChg chg="del">
          <ac:chgData name="Ana Kalezic" userId="c1385f6a-7cce-455b-a4ea-34a4475de1b6" providerId="ADAL" clId="{05003814-E328-4928-9D65-9CEDC8DC57A6}" dt="2021-10-25T07:12:45.020" v="4083" actId="21"/>
          <ac:picMkLst>
            <pc:docMk/>
            <pc:sldMk cId="669819452" sldId="535"/>
            <ac:picMk id="10" creationId="{BF167DCA-0CF4-4BFE-BFAC-5AA5C0BDFB5E}"/>
          </ac:picMkLst>
        </pc:picChg>
        <pc:picChg chg="add mod">
          <ac:chgData name="Ana Kalezic" userId="c1385f6a-7cce-455b-a4ea-34a4475de1b6" providerId="ADAL" clId="{05003814-E328-4928-9D65-9CEDC8DC57A6}" dt="2021-10-25T07:14:00.931" v="4109" actId="1076"/>
          <ac:picMkLst>
            <pc:docMk/>
            <pc:sldMk cId="669819452" sldId="535"/>
            <ac:picMk id="11" creationId="{E0CB21BE-9045-4D77-8C39-484A0C44CCFD}"/>
          </ac:picMkLst>
        </pc:picChg>
        <pc:picChg chg="add mod">
          <ac:chgData name="Ana Kalezic" userId="c1385f6a-7cce-455b-a4ea-34a4475de1b6" providerId="ADAL" clId="{05003814-E328-4928-9D65-9CEDC8DC57A6}" dt="2021-10-25T08:20:01.118" v="4713" actId="1076"/>
          <ac:picMkLst>
            <pc:docMk/>
            <pc:sldMk cId="669819452" sldId="535"/>
            <ac:picMk id="12" creationId="{12E98A01-0089-41BE-AC56-9498D797AB11}"/>
          </ac:picMkLst>
        </pc:picChg>
      </pc:sldChg>
      <pc:sldChg chg="addSp delSp modSp mod">
        <pc:chgData name="Ana Kalezic" userId="c1385f6a-7cce-455b-a4ea-34a4475de1b6" providerId="ADAL" clId="{05003814-E328-4928-9D65-9CEDC8DC57A6}" dt="2021-10-25T08:52:07.283" v="5155" actId="20577"/>
        <pc:sldMkLst>
          <pc:docMk/>
          <pc:sldMk cId="2381560037" sldId="536"/>
        </pc:sldMkLst>
        <pc:spChg chg="mod">
          <ac:chgData name="Ana Kalezic" userId="c1385f6a-7cce-455b-a4ea-34a4475de1b6" providerId="ADAL" clId="{05003814-E328-4928-9D65-9CEDC8DC57A6}" dt="2021-10-25T08:17:37.270" v="4638" actId="20577"/>
          <ac:spMkLst>
            <pc:docMk/>
            <pc:sldMk cId="2381560037" sldId="536"/>
            <ac:spMk id="4" creationId="{14446E8C-A8CF-4FFE-BEE5-A49C34A05CA3}"/>
          </ac:spMkLst>
        </pc:spChg>
        <pc:spChg chg="mod">
          <ac:chgData name="Ana Kalezic" userId="c1385f6a-7cce-455b-a4ea-34a4475de1b6" providerId="ADAL" clId="{05003814-E328-4928-9D65-9CEDC8DC57A6}" dt="2021-10-25T07:35:06.897" v="4451" actId="14100"/>
          <ac:spMkLst>
            <pc:docMk/>
            <pc:sldMk cId="2381560037" sldId="536"/>
            <ac:spMk id="7" creationId="{4E237FF7-E551-4252-9588-BD9B920FED01}"/>
          </ac:spMkLst>
        </pc:spChg>
        <pc:spChg chg="mod">
          <ac:chgData name="Ana Kalezic" userId="c1385f6a-7cce-455b-a4ea-34a4475de1b6" providerId="ADAL" clId="{05003814-E328-4928-9D65-9CEDC8DC57A6}" dt="2021-10-25T08:52:07.283" v="5155" actId="20577"/>
          <ac:spMkLst>
            <pc:docMk/>
            <pc:sldMk cId="2381560037" sldId="536"/>
            <ac:spMk id="8" creationId="{0357C49D-79DE-4653-A21C-05AD7BA5E0FA}"/>
          </ac:spMkLst>
        </pc:spChg>
        <pc:picChg chg="del mod">
          <ac:chgData name="Ana Kalezic" userId="c1385f6a-7cce-455b-a4ea-34a4475de1b6" providerId="ADAL" clId="{05003814-E328-4928-9D65-9CEDC8DC57A6}" dt="2021-10-25T08:20:09.088" v="4716" actId="21"/>
          <ac:picMkLst>
            <pc:docMk/>
            <pc:sldMk cId="2381560037" sldId="536"/>
            <ac:picMk id="9" creationId="{B5852CEC-3758-4C74-8B8E-88F6343D1737}"/>
          </ac:picMkLst>
        </pc:picChg>
        <pc:picChg chg="add mod modCrop">
          <ac:chgData name="Ana Kalezic" userId="c1385f6a-7cce-455b-a4ea-34a4475de1b6" providerId="ADAL" clId="{05003814-E328-4928-9D65-9CEDC8DC57A6}" dt="2021-10-25T07:35:19.079" v="4454" actId="14100"/>
          <ac:picMkLst>
            <pc:docMk/>
            <pc:sldMk cId="2381560037" sldId="536"/>
            <ac:picMk id="10" creationId="{ACBC1FF1-ACE0-41D4-8A9E-B9EFE6099B26}"/>
          </ac:picMkLst>
        </pc:picChg>
        <pc:picChg chg="del">
          <ac:chgData name="Ana Kalezic" userId="c1385f6a-7cce-455b-a4ea-34a4475de1b6" providerId="ADAL" clId="{05003814-E328-4928-9D65-9CEDC8DC57A6}" dt="2021-10-25T07:28:59.686" v="4286" actId="21"/>
          <ac:picMkLst>
            <pc:docMk/>
            <pc:sldMk cId="2381560037" sldId="536"/>
            <ac:picMk id="11" creationId="{E0CB21BE-9045-4D77-8C39-484A0C44CCFD}"/>
          </ac:picMkLst>
        </pc:picChg>
        <pc:picChg chg="add del mod">
          <ac:chgData name="Ana Kalezic" userId="c1385f6a-7cce-455b-a4ea-34a4475de1b6" providerId="ADAL" clId="{05003814-E328-4928-9D65-9CEDC8DC57A6}" dt="2021-10-25T07:34:58.289" v="4449" actId="21"/>
          <ac:picMkLst>
            <pc:docMk/>
            <pc:sldMk cId="2381560037" sldId="536"/>
            <ac:picMk id="12" creationId="{6D402F5B-0112-412B-82F4-3519EF667AF3}"/>
          </ac:picMkLst>
        </pc:picChg>
        <pc:picChg chg="add mod">
          <ac:chgData name="Ana Kalezic" userId="c1385f6a-7cce-455b-a4ea-34a4475de1b6" providerId="ADAL" clId="{05003814-E328-4928-9D65-9CEDC8DC57A6}" dt="2021-10-25T08:20:05.974" v="4714"/>
          <ac:picMkLst>
            <pc:docMk/>
            <pc:sldMk cId="2381560037" sldId="536"/>
            <ac:picMk id="13" creationId="{331E3538-9563-4629-8DD3-81B513A4C8AE}"/>
          </ac:picMkLst>
        </pc:picChg>
      </pc:sldChg>
      <pc:sldChg chg="addSp delSp modSp mod">
        <pc:chgData name="Ana Kalezic" userId="c1385f6a-7cce-455b-a4ea-34a4475de1b6" providerId="ADAL" clId="{05003814-E328-4928-9D65-9CEDC8DC57A6}" dt="2021-10-25T08:52:13.633" v="5161" actId="20577"/>
        <pc:sldMkLst>
          <pc:docMk/>
          <pc:sldMk cId="2729882789" sldId="537"/>
        </pc:sldMkLst>
        <pc:spChg chg="mod">
          <ac:chgData name="Ana Kalezic" userId="c1385f6a-7cce-455b-a4ea-34a4475de1b6" providerId="ADAL" clId="{05003814-E328-4928-9D65-9CEDC8DC57A6}" dt="2021-10-25T08:21:39.236" v="4726" actId="20577"/>
          <ac:spMkLst>
            <pc:docMk/>
            <pc:sldMk cId="2729882789" sldId="537"/>
            <ac:spMk id="4" creationId="{14446E8C-A8CF-4FFE-BEE5-A49C34A05CA3}"/>
          </ac:spMkLst>
        </pc:spChg>
        <pc:spChg chg="mod">
          <ac:chgData name="Ana Kalezic" userId="c1385f6a-7cce-455b-a4ea-34a4475de1b6" providerId="ADAL" clId="{05003814-E328-4928-9D65-9CEDC8DC57A6}" dt="2021-10-25T07:40:26.415" v="4462" actId="14100"/>
          <ac:spMkLst>
            <pc:docMk/>
            <pc:sldMk cId="2729882789" sldId="537"/>
            <ac:spMk id="7" creationId="{4E237FF7-E551-4252-9588-BD9B920FED01}"/>
          </ac:spMkLst>
        </pc:spChg>
        <pc:spChg chg="mod">
          <ac:chgData name="Ana Kalezic" userId="c1385f6a-7cce-455b-a4ea-34a4475de1b6" providerId="ADAL" clId="{05003814-E328-4928-9D65-9CEDC8DC57A6}" dt="2021-10-25T08:52:13.633" v="5161" actId="20577"/>
          <ac:spMkLst>
            <pc:docMk/>
            <pc:sldMk cId="2729882789" sldId="537"/>
            <ac:spMk id="8" creationId="{0357C49D-79DE-4653-A21C-05AD7BA5E0FA}"/>
          </ac:spMkLst>
        </pc:spChg>
        <pc:picChg chg="del mod">
          <ac:chgData name="Ana Kalezic" userId="c1385f6a-7cce-455b-a4ea-34a4475de1b6" providerId="ADAL" clId="{05003814-E328-4928-9D65-9CEDC8DC57A6}" dt="2021-10-25T08:19:38.973" v="4707" actId="21"/>
          <ac:picMkLst>
            <pc:docMk/>
            <pc:sldMk cId="2729882789" sldId="537"/>
            <ac:picMk id="9" creationId="{B5852CEC-3758-4C74-8B8E-88F6343D1737}"/>
          </ac:picMkLst>
        </pc:picChg>
        <pc:picChg chg="del">
          <ac:chgData name="Ana Kalezic" userId="c1385f6a-7cce-455b-a4ea-34a4475de1b6" providerId="ADAL" clId="{05003814-E328-4928-9D65-9CEDC8DC57A6}" dt="2021-10-25T07:39:57.146" v="4455" actId="21"/>
          <ac:picMkLst>
            <pc:docMk/>
            <pc:sldMk cId="2729882789" sldId="537"/>
            <ac:picMk id="10" creationId="{ACBC1FF1-ACE0-41D4-8A9E-B9EFE6099B26}"/>
          </ac:picMkLst>
        </pc:picChg>
        <pc:picChg chg="add mod modCrop">
          <ac:chgData name="Ana Kalezic" userId="c1385f6a-7cce-455b-a4ea-34a4475de1b6" providerId="ADAL" clId="{05003814-E328-4928-9D65-9CEDC8DC57A6}" dt="2021-10-25T07:41:13.021" v="4474" actId="14100"/>
          <ac:picMkLst>
            <pc:docMk/>
            <pc:sldMk cId="2729882789" sldId="537"/>
            <ac:picMk id="11" creationId="{4F83C5DA-8492-4B16-B0FE-ABCD6297571D}"/>
          </ac:picMkLst>
        </pc:picChg>
        <pc:picChg chg="add del mod">
          <ac:chgData name="Ana Kalezic" userId="c1385f6a-7cce-455b-a4ea-34a4475de1b6" providerId="ADAL" clId="{05003814-E328-4928-9D65-9CEDC8DC57A6}" dt="2021-10-25T07:41:02.116" v="4471" actId="21"/>
          <ac:picMkLst>
            <pc:docMk/>
            <pc:sldMk cId="2729882789" sldId="537"/>
            <ac:picMk id="12" creationId="{7B7D7456-C5E1-4078-A74B-9DD1FEAF1540}"/>
          </ac:picMkLst>
        </pc:picChg>
        <pc:picChg chg="add mod">
          <ac:chgData name="Ana Kalezic" userId="c1385f6a-7cce-455b-a4ea-34a4475de1b6" providerId="ADAL" clId="{05003814-E328-4928-9D65-9CEDC8DC57A6}" dt="2021-10-25T08:19:45.558" v="4709" actId="1076"/>
          <ac:picMkLst>
            <pc:docMk/>
            <pc:sldMk cId="2729882789" sldId="537"/>
            <ac:picMk id="13" creationId="{C6884BCB-FCDF-486E-95C5-80BCADA0BD2C}"/>
          </ac:picMkLst>
        </pc:picChg>
      </pc:sldChg>
      <pc:sldChg chg="addSp delSp modSp mod">
        <pc:chgData name="Ana Kalezic" userId="c1385f6a-7cce-455b-a4ea-34a4475de1b6" providerId="ADAL" clId="{05003814-E328-4928-9D65-9CEDC8DC57A6}" dt="2021-10-25T08:52:20.490" v="5167" actId="20577"/>
        <pc:sldMkLst>
          <pc:docMk/>
          <pc:sldMk cId="1694711100" sldId="538"/>
        </pc:sldMkLst>
        <pc:spChg chg="mod">
          <ac:chgData name="Ana Kalezic" userId="c1385f6a-7cce-455b-a4ea-34a4475de1b6" providerId="ADAL" clId="{05003814-E328-4928-9D65-9CEDC8DC57A6}" dt="2021-10-25T08:24:05.204" v="4757" actId="20577"/>
          <ac:spMkLst>
            <pc:docMk/>
            <pc:sldMk cId="1694711100" sldId="538"/>
            <ac:spMk id="4" creationId="{14446E8C-A8CF-4FFE-BEE5-A49C34A05CA3}"/>
          </ac:spMkLst>
        </pc:spChg>
        <pc:spChg chg="mod">
          <ac:chgData name="Ana Kalezic" userId="c1385f6a-7cce-455b-a4ea-34a4475de1b6" providerId="ADAL" clId="{05003814-E328-4928-9D65-9CEDC8DC57A6}" dt="2021-10-25T08:52:20.490" v="5167" actId="20577"/>
          <ac:spMkLst>
            <pc:docMk/>
            <pc:sldMk cId="1694711100" sldId="538"/>
            <ac:spMk id="8" creationId="{0357C49D-79DE-4653-A21C-05AD7BA5E0FA}"/>
          </ac:spMkLst>
        </pc:spChg>
        <pc:picChg chg="add mod modCrop">
          <ac:chgData name="Ana Kalezic" userId="c1385f6a-7cce-455b-a4ea-34a4475de1b6" providerId="ADAL" clId="{05003814-E328-4928-9D65-9CEDC8DC57A6}" dt="2021-10-25T08:23:11.175" v="4735" actId="14100"/>
          <ac:picMkLst>
            <pc:docMk/>
            <pc:sldMk cId="1694711100" sldId="538"/>
            <ac:picMk id="9" creationId="{B03FE350-F93B-4ECC-BB81-8B2DC92EF89A}"/>
          </ac:picMkLst>
        </pc:picChg>
        <pc:picChg chg="del">
          <ac:chgData name="Ana Kalezic" userId="c1385f6a-7cce-455b-a4ea-34a4475de1b6" providerId="ADAL" clId="{05003814-E328-4928-9D65-9CEDC8DC57A6}" dt="2021-10-25T08:22:43.821" v="4729" actId="21"/>
          <ac:picMkLst>
            <pc:docMk/>
            <pc:sldMk cId="1694711100" sldId="538"/>
            <ac:picMk id="11" creationId="{4F83C5DA-8492-4B16-B0FE-ABCD6297571D}"/>
          </ac:picMkLst>
        </pc:picChg>
      </pc:sldChg>
      <pc:sldChg chg="addSp delSp modSp mod">
        <pc:chgData name="Ana Kalezic" userId="c1385f6a-7cce-455b-a4ea-34a4475de1b6" providerId="ADAL" clId="{05003814-E328-4928-9D65-9CEDC8DC57A6}" dt="2021-10-25T08:52:27.953" v="5173" actId="20577"/>
        <pc:sldMkLst>
          <pc:docMk/>
          <pc:sldMk cId="3790318796" sldId="539"/>
        </pc:sldMkLst>
        <pc:spChg chg="mod">
          <ac:chgData name="Ana Kalezic" userId="c1385f6a-7cce-455b-a4ea-34a4475de1b6" providerId="ADAL" clId="{05003814-E328-4928-9D65-9CEDC8DC57A6}" dt="2021-10-25T08:34:37.698" v="4852" actId="20577"/>
          <ac:spMkLst>
            <pc:docMk/>
            <pc:sldMk cId="3790318796" sldId="539"/>
            <ac:spMk id="4" creationId="{14446E8C-A8CF-4FFE-BEE5-A49C34A05CA3}"/>
          </ac:spMkLst>
        </pc:spChg>
        <pc:spChg chg="mod">
          <ac:chgData name="Ana Kalezic" userId="c1385f6a-7cce-455b-a4ea-34a4475de1b6" providerId="ADAL" clId="{05003814-E328-4928-9D65-9CEDC8DC57A6}" dt="2021-10-25T08:44:53.035" v="4971" actId="1035"/>
          <ac:spMkLst>
            <pc:docMk/>
            <pc:sldMk cId="3790318796" sldId="539"/>
            <ac:spMk id="7" creationId="{4E237FF7-E551-4252-9588-BD9B920FED01}"/>
          </ac:spMkLst>
        </pc:spChg>
        <pc:spChg chg="mod">
          <ac:chgData name="Ana Kalezic" userId="c1385f6a-7cce-455b-a4ea-34a4475de1b6" providerId="ADAL" clId="{05003814-E328-4928-9D65-9CEDC8DC57A6}" dt="2021-10-25T08:52:27.953" v="5173" actId="20577"/>
          <ac:spMkLst>
            <pc:docMk/>
            <pc:sldMk cId="3790318796" sldId="539"/>
            <ac:spMk id="8" creationId="{0357C49D-79DE-4653-A21C-05AD7BA5E0FA}"/>
          </ac:spMkLst>
        </pc:spChg>
        <pc:picChg chg="add mod">
          <ac:chgData name="Ana Kalezic" userId="c1385f6a-7cce-455b-a4ea-34a4475de1b6" providerId="ADAL" clId="{05003814-E328-4928-9D65-9CEDC8DC57A6}" dt="2021-10-25T08:45:07.929" v="4980" actId="14100"/>
          <ac:picMkLst>
            <pc:docMk/>
            <pc:sldMk cId="3790318796" sldId="539"/>
            <ac:picMk id="5" creationId="{5B83E7B4-B3EF-47D1-A7A4-E8BC5CF88E5D}"/>
          </ac:picMkLst>
        </pc:picChg>
        <pc:picChg chg="del">
          <ac:chgData name="Ana Kalezic" userId="c1385f6a-7cce-455b-a4ea-34a4475de1b6" providerId="ADAL" clId="{05003814-E328-4928-9D65-9CEDC8DC57A6}" dt="2021-10-25T08:33:22.366" v="4786" actId="21"/>
          <ac:picMkLst>
            <pc:docMk/>
            <pc:sldMk cId="3790318796" sldId="539"/>
            <ac:picMk id="9" creationId="{B03FE350-F93B-4ECC-BB81-8B2DC92EF89A}"/>
          </ac:picMkLst>
        </pc:picChg>
      </pc:sldChg>
      <pc:sldMasterChg chg="delSldLayout">
        <pc:chgData name="Ana Kalezic" userId="c1385f6a-7cce-455b-a4ea-34a4475de1b6" providerId="ADAL" clId="{05003814-E328-4928-9D65-9CEDC8DC57A6}" dt="2021-10-24T17:15:24.410" v="3853" actId="2696"/>
        <pc:sldMasterMkLst>
          <pc:docMk/>
          <pc:sldMasterMk cId="4080258655" sldId="2147483648"/>
        </pc:sldMasterMkLst>
        <pc:sldLayoutChg chg="del">
          <pc:chgData name="Ana Kalezic" userId="c1385f6a-7cce-455b-a4ea-34a4475de1b6" providerId="ADAL" clId="{05003814-E328-4928-9D65-9CEDC8DC57A6}" dt="2021-10-24T17:15:24.410" v="3853" actId="2696"/>
          <pc:sldLayoutMkLst>
            <pc:docMk/>
            <pc:sldMasterMk cId="4080258655" sldId="2147483648"/>
            <pc:sldLayoutMk cId="4197602820" sldId="2147483660"/>
          </pc:sldLayoutMkLst>
        </pc:sldLayoutChg>
      </pc:sldMasterChg>
    </pc:docChg>
  </pc:docChgLst>
  <pc:docChgLst>
    <pc:chgData name="Ana Kalezic" userId="c1385f6a-7cce-455b-a4ea-34a4475de1b6" providerId="ADAL" clId="{B5139AF6-C9CD-4511-900B-221A4D05C022}"/>
    <pc:docChg chg="undo custSel addSld delSld modSld sldOrd">
      <pc:chgData name="Ana Kalezic" userId="c1385f6a-7cce-455b-a4ea-34a4475de1b6" providerId="ADAL" clId="{B5139AF6-C9CD-4511-900B-221A4D05C022}" dt="2021-10-15T13:21:15.509" v="2585" actId="20577"/>
      <pc:docMkLst>
        <pc:docMk/>
      </pc:docMkLst>
      <pc:sldChg chg="addSp delSp modSp new mod">
        <pc:chgData name="Ana Kalezic" userId="c1385f6a-7cce-455b-a4ea-34a4475de1b6" providerId="ADAL" clId="{B5139AF6-C9CD-4511-900B-221A4D05C022}" dt="2021-10-15T09:16:30.160" v="314" actId="20577"/>
        <pc:sldMkLst>
          <pc:docMk/>
          <pc:sldMk cId="2444925450" sldId="532"/>
        </pc:sldMkLst>
        <pc:spChg chg="del">
          <ac:chgData name="Ana Kalezic" userId="c1385f6a-7cce-455b-a4ea-34a4475de1b6" providerId="ADAL" clId="{B5139AF6-C9CD-4511-900B-221A4D05C022}" dt="2021-10-15T09:07:01.024" v="35" actId="21"/>
          <ac:spMkLst>
            <pc:docMk/>
            <pc:sldMk cId="2444925450" sldId="532"/>
            <ac:spMk id="2" creationId="{86FA51BA-1B63-4126-805E-8B2DB43D02C1}"/>
          </ac:spMkLst>
        </pc:spChg>
        <pc:spChg chg="del">
          <ac:chgData name="Ana Kalezic" userId="c1385f6a-7cce-455b-a4ea-34a4475de1b6" providerId="ADAL" clId="{B5139AF6-C9CD-4511-900B-221A4D05C022}" dt="2021-10-15T09:02:00.951" v="8" actId="21"/>
          <ac:spMkLst>
            <pc:docMk/>
            <pc:sldMk cId="2444925450" sldId="532"/>
            <ac:spMk id="3" creationId="{A97EF0D5-4614-41A7-90FA-DE85CDE4F2B6}"/>
          </ac:spMkLst>
        </pc:spChg>
        <pc:spChg chg="add mod">
          <ac:chgData name="Ana Kalezic" userId="c1385f6a-7cce-455b-a4ea-34a4475de1b6" providerId="ADAL" clId="{B5139AF6-C9CD-4511-900B-221A4D05C022}" dt="2021-10-15T09:10:50.061" v="169" actId="14100"/>
          <ac:spMkLst>
            <pc:docMk/>
            <pc:sldMk cId="2444925450" sldId="532"/>
            <ac:spMk id="11" creationId="{990C30E9-ED16-4120-BCAD-100ABA598AA3}"/>
          </ac:spMkLst>
        </pc:spChg>
        <pc:spChg chg="add mod">
          <ac:chgData name="Ana Kalezic" userId="c1385f6a-7cce-455b-a4ea-34a4475de1b6" providerId="ADAL" clId="{B5139AF6-C9CD-4511-900B-221A4D05C022}" dt="2021-10-15T09:16:30.160" v="314" actId="20577"/>
          <ac:spMkLst>
            <pc:docMk/>
            <pc:sldMk cId="2444925450" sldId="532"/>
            <ac:spMk id="12" creationId="{E7EB09AC-70C6-47BB-B42B-EDDCA2D1D780}"/>
          </ac:spMkLst>
        </pc:spChg>
        <pc:spChg chg="add mod">
          <ac:chgData name="Ana Kalezic" userId="c1385f6a-7cce-455b-a4ea-34a4475de1b6" providerId="ADAL" clId="{B5139AF6-C9CD-4511-900B-221A4D05C022}" dt="2021-10-15T09:07:05.727" v="36" actId="1076"/>
          <ac:spMkLst>
            <pc:docMk/>
            <pc:sldMk cId="2444925450" sldId="532"/>
            <ac:spMk id="13" creationId="{E021408A-DD63-46B3-874F-1B001D8D9C5C}"/>
          </ac:spMkLst>
        </pc:spChg>
        <pc:spChg chg="add mod">
          <ac:chgData name="Ana Kalezic" userId="c1385f6a-7cce-455b-a4ea-34a4475de1b6" providerId="ADAL" clId="{B5139AF6-C9CD-4511-900B-221A4D05C022}" dt="2021-10-15T09:15:54.248" v="270" actId="20577"/>
          <ac:spMkLst>
            <pc:docMk/>
            <pc:sldMk cId="2444925450" sldId="532"/>
            <ac:spMk id="14" creationId="{BA2FD6B6-8103-49FD-B918-690D92FE1A3B}"/>
          </ac:spMkLst>
        </pc:spChg>
        <pc:picChg chg="add del mod ord modCrop">
          <ac:chgData name="Ana Kalezic" userId="c1385f6a-7cce-455b-a4ea-34a4475de1b6" providerId="ADAL" clId="{B5139AF6-C9CD-4511-900B-221A4D05C022}" dt="2021-10-15T09:14:51.944" v="248" actId="21"/>
          <ac:picMkLst>
            <pc:docMk/>
            <pc:sldMk cId="2444925450" sldId="532"/>
            <ac:picMk id="5" creationId="{0E2C1AE9-9642-4061-9C26-A8AE4135C801}"/>
          </ac:picMkLst>
        </pc:picChg>
        <pc:picChg chg="add mod">
          <ac:chgData name="Ana Kalezic" userId="c1385f6a-7cce-455b-a4ea-34a4475de1b6" providerId="ADAL" clId="{B5139AF6-C9CD-4511-900B-221A4D05C022}" dt="2021-10-15T09:04:06.539" v="14"/>
          <ac:picMkLst>
            <pc:docMk/>
            <pc:sldMk cId="2444925450" sldId="532"/>
            <ac:picMk id="6" creationId="{3A9B1190-048D-4F57-A2E0-66D4004064E3}"/>
          </ac:picMkLst>
        </pc:picChg>
        <pc:picChg chg="add del mod ord modCrop">
          <ac:chgData name="Ana Kalezic" userId="c1385f6a-7cce-455b-a4ea-34a4475de1b6" providerId="ADAL" clId="{B5139AF6-C9CD-4511-900B-221A4D05C022}" dt="2021-10-15T09:14:51.944" v="248" actId="21"/>
          <ac:picMkLst>
            <pc:docMk/>
            <pc:sldMk cId="2444925450" sldId="532"/>
            <ac:picMk id="8" creationId="{56809352-5706-403F-985A-4B425B28A427}"/>
          </ac:picMkLst>
        </pc:picChg>
        <pc:picChg chg="add mod ord modCrop">
          <ac:chgData name="Ana Kalezic" userId="c1385f6a-7cce-455b-a4ea-34a4475de1b6" providerId="ADAL" clId="{B5139AF6-C9CD-4511-900B-221A4D05C022}" dt="2021-10-15T09:15:30.854" v="258" actId="1076"/>
          <ac:picMkLst>
            <pc:docMk/>
            <pc:sldMk cId="2444925450" sldId="532"/>
            <ac:picMk id="10" creationId="{00224F38-4C05-4F35-ADCD-48C70277DE25}"/>
          </ac:picMkLst>
        </pc:picChg>
      </pc:sldChg>
      <pc:sldChg chg="addSp delSp modSp new mod">
        <pc:chgData name="Ana Kalezic" userId="c1385f6a-7cce-455b-a4ea-34a4475de1b6" providerId="ADAL" clId="{B5139AF6-C9CD-4511-900B-221A4D05C022}" dt="2021-10-15T10:51:42.465" v="759" actId="20577"/>
        <pc:sldMkLst>
          <pc:docMk/>
          <pc:sldMk cId="3203066226" sldId="533"/>
        </pc:sldMkLst>
        <pc:spChg chg="del">
          <ac:chgData name="Ana Kalezic" userId="c1385f6a-7cce-455b-a4ea-34a4475de1b6" providerId="ADAL" clId="{B5139AF6-C9CD-4511-900B-221A4D05C022}" dt="2021-10-15T09:37:11.310" v="315"/>
          <ac:spMkLst>
            <pc:docMk/>
            <pc:sldMk cId="3203066226" sldId="533"/>
            <ac:spMk id="2" creationId="{C5576B46-9D7D-4E62-82BE-70C098356FC4}"/>
          </ac:spMkLst>
        </pc:spChg>
        <pc:spChg chg="del">
          <ac:chgData name="Ana Kalezic" userId="c1385f6a-7cce-455b-a4ea-34a4475de1b6" providerId="ADAL" clId="{B5139AF6-C9CD-4511-900B-221A4D05C022}" dt="2021-10-15T09:39:18.048" v="365" actId="21"/>
          <ac:spMkLst>
            <pc:docMk/>
            <pc:sldMk cId="3203066226" sldId="533"/>
            <ac:spMk id="3" creationId="{78BD64F7-6345-480F-9EBC-75CDF1B974B8}"/>
          </ac:spMkLst>
        </pc:spChg>
        <pc:spChg chg="add mod">
          <ac:chgData name="Ana Kalezic" userId="c1385f6a-7cce-455b-a4ea-34a4475de1b6" providerId="ADAL" clId="{B5139AF6-C9CD-4511-900B-221A4D05C022}" dt="2021-10-15T09:37:11.310" v="315"/>
          <ac:spMkLst>
            <pc:docMk/>
            <pc:sldMk cId="3203066226" sldId="533"/>
            <ac:spMk id="4" creationId="{A224889D-B597-4663-B9E2-4CF01A298979}"/>
          </ac:spMkLst>
        </pc:spChg>
        <pc:spChg chg="add mod">
          <ac:chgData name="Ana Kalezic" userId="c1385f6a-7cce-455b-a4ea-34a4475de1b6" providerId="ADAL" clId="{B5139AF6-C9CD-4511-900B-221A4D05C022}" dt="2021-10-15T09:39:41.644" v="368" actId="20577"/>
          <ac:spMkLst>
            <pc:docMk/>
            <pc:sldMk cId="3203066226" sldId="533"/>
            <ac:spMk id="5" creationId="{5A015DD8-58EE-4354-B7AC-B3456D64B52B}"/>
          </ac:spMkLst>
        </pc:spChg>
        <pc:spChg chg="add mod">
          <ac:chgData name="Ana Kalezic" userId="c1385f6a-7cce-455b-a4ea-34a4475de1b6" providerId="ADAL" clId="{B5139AF6-C9CD-4511-900B-221A4D05C022}" dt="2021-10-15T09:41:56.113" v="393"/>
          <ac:spMkLst>
            <pc:docMk/>
            <pc:sldMk cId="3203066226" sldId="533"/>
            <ac:spMk id="12" creationId="{74170434-AB2A-4A17-8711-BCAFF83B8EA1}"/>
          </ac:spMkLst>
        </pc:spChg>
        <pc:spChg chg="add mod">
          <ac:chgData name="Ana Kalezic" userId="c1385f6a-7cce-455b-a4ea-34a4475de1b6" providerId="ADAL" clId="{B5139AF6-C9CD-4511-900B-221A4D05C022}" dt="2021-10-15T10:51:42.465" v="759" actId="20577"/>
          <ac:spMkLst>
            <pc:docMk/>
            <pc:sldMk cId="3203066226" sldId="533"/>
            <ac:spMk id="13" creationId="{28E5F76E-C000-4F0A-BB5F-A97C3EE98B08}"/>
          </ac:spMkLst>
        </pc:spChg>
        <pc:picChg chg="add mod modCrop">
          <ac:chgData name="Ana Kalezic" userId="c1385f6a-7cce-455b-a4ea-34a4475de1b6" providerId="ADAL" clId="{B5139AF6-C9CD-4511-900B-221A4D05C022}" dt="2021-10-15T09:44:06.963" v="420" actId="1038"/>
          <ac:picMkLst>
            <pc:docMk/>
            <pc:sldMk cId="3203066226" sldId="533"/>
            <ac:picMk id="7" creationId="{E4C85B1C-7782-441E-A389-73F92A0F4212}"/>
          </ac:picMkLst>
        </pc:picChg>
        <pc:picChg chg="add mod">
          <ac:chgData name="Ana Kalezic" userId="c1385f6a-7cce-455b-a4ea-34a4475de1b6" providerId="ADAL" clId="{B5139AF6-C9CD-4511-900B-221A4D05C022}" dt="2021-10-15T09:43:30.893" v="414" actId="1038"/>
          <ac:picMkLst>
            <pc:docMk/>
            <pc:sldMk cId="3203066226" sldId="533"/>
            <ac:picMk id="9" creationId="{6F5ADA81-0374-4621-AA4F-76A0E03DAC3C}"/>
          </ac:picMkLst>
        </pc:picChg>
        <pc:picChg chg="add mod">
          <ac:chgData name="Ana Kalezic" userId="c1385f6a-7cce-455b-a4ea-34a4475de1b6" providerId="ADAL" clId="{B5139AF6-C9CD-4511-900B-221A4D05C022}" dt="2021-10-15T09:42:41.176" v="407" actId="1037"/>
          <ac:picMkLst>
            <pc:docMk/>
            <pc:sldMk cId="3203066226" sldId="533"/>
            <ac:picMk id="11" creationId="{C9063BB6-66BC-4B0A-97FA-54C063DBFABD}"/>
          </ac:picMkLst>
        </pc:picChg>
        <pc:picChg chg="add mod">
          <ac:chgData name="Ana Kalezic" userId="c1385f6a-7cce-455b-a4ea-34a4475de1b6" providerId="ADAL" clId="{B5139AF6-C9CD-4511-900B-221A4D05C022}" dt="2021-10-15T09:44:15.656" v="421"/>
          <ac:picMkLst>
            <pc:docMk/>
            <pc:sldMk cId="3203066226" sldId="533"/>
            <ac:picMk id="14" creationId="{359CC4D6-8E53-48C7-8FC6-44C1EC4164D8}"/>
          </ac:picMkLst>
        </pc:picChg>
      </pc:sldChg>
      <pc:sldChg chg="addSp delSp modSp new mod">
        <pc:chgData name="Ana Kalezic" userId="c1385f6a-7cce-455b-a4ea-34a4475de1b6" providerId="ADAL" clId="{B5139AF6-C9CD-4511-900B-221A4D05C022}" dt="2021-10-15T13:18:37.454" v="2573" actId="14100"/>
        <pc:sldMkLst>
          <pc:docMk/>
          <pc:sldMk cId="1575999240" sldId="534"/>
        </pc:sldMkLst>
        <pc:spChg chg="del">
          <ac:chgData name="Ana Kalezic" userId="c1385f6a-7cce-455b-a4ea-34a4475de1b6" providerId="ADAL" clId="{B5139AF6-C9CD-4511-900B-221A4D05C022}" dt="2021-10-15T09:45:41.761" v="422" actId="21"/>
          <ac:spMkLst>
            <pc:docMk/>
            <pc:sldMk cId="1575999240" sldId="534"/>
            <ac:spMk id="2" creationId="{47E8C4C5-76BE-4447-B938-7BD1996F2228}"/>
          </ac:spMkLst>
        </pc:spChg>
        <pc:spChg chg="del">
          <ac:chgData name="Ana Kalezic" userId="c1385f6a-7cce-455b-a4ea-34a4475de1b6" providerId="ADAL" clId="{B5139AF6-C9CD-4511-900B-221A4D05C022}" dt="2021-10-15T09:45:43.589" v="423" actId="21"/>
          <ac:spMkLst>
            <pc:docMk/>
            <pc:sldMk cId="1575999240" sldId="534"/>
            <ac:spMk id="3" creationId="{E5D63270-18FA-4236-AB19-7DFD13D10164}"/>
          </ac:spMkLst>
        </pc:spChg>
        <pc:spChg chg="add mod">
          <ac:chgData name="Ana Kalezic" userId="c1385f6a-7cce-455b-a4ea-34a4475de1b6" providerId="ADAL" clId="{B5139AF6-C9CD-4511-900B-221A4D05C022}" dt="2021-10-15T09:45:55.194" v="424"/>
          <ac:spMkLst>
            <pc:docMk/>
            <pc:sldMk cId="1575999240" sldId="534"/>
            <ac:spMk id="4" creationId="{AB21BAEE-6117-4A98-915D-5B0B2185F881}"/>
          </ac:spMkLst>
        </pc:spChg>
        <pc:spChg chg="add mod">
          <ac:chgData name="Ana Kalezic" userId="c1385f6a-7cce-455b-a4ea-34a4475de1b6" providerId="ADAL" clId="{B5139AF6-C9CD-4511-900B-221A4D05C022}" dt="2021-10-15T09:47:07.830" v="470" actId="20577"/>
          <ac:spMkLst>
            <pc:docMk/>
            <pc:sldMk cId="1575999240" sldId="534"/>
            <ac:spMk id="5" creationId="{F187F035-7863-41F5-AEB2-5C01D61F4669}"/>
          </ac:spMkLst>
        </pc:spChg>
        <pc:spChg chg="add mod">
          <ac:chgData name="Ana Kalezic" userId="c1385f6a-7cce-455b-a4ea-34a4475de1b6" providerId="ADAL" clId="{B5139AF6-C9CD-4511-900B-221A4D05C022}" dt="2021-10-15T09:52:45.352" v="565"/>
          <ac:spMkLst>
            <pc:docMk/>
            <pc:sldMk cId="1575999240" sldId="534"/>
            <ac:spMk id="17" creationId="{A816EC0B-8D86-4E9A-B6F1-6732C7E8FF8B}"/>
          </ac:spMkLst>
        </pc:spChg>
        <pc:spChg chg="add mod">
          <ac:chgData name="Ana Kalezic" userId="c1385f6a-7cce-455b-a4ea-34a4475de1b6" providerId="ADAL" clId="{B5139AF6-C9CD-4511-900B-221A4D05C022}" dt="2021-10-15T09:54:19.534" v="612" actId="20577"/>
          <ac:spMkLst>
            <pc:docMk/>
            <pc:sldMk cId="1575999240" sldId="534"/>
            <ac:spMk id="18" creationId="{10F89596-FC75-4715-9925-91E618C53D0E}"/>
          </ac:spMkLst>
        </pc:spChg>
        <pc:picChg chg="add mod">
          <ac:chgData name="Ana Kalezic" userId="c1385f6a-7cce-455b-a4ea-34a4475de1b6" providerId="ADAL" clId="{B5139AF6-C9CD-4511-900B-221A4D05C022}" dt="2021-10-15T09:45:55.194" v="424"/>
          <ac:picMkLst>
            <pc:docMk/>
            <pc:sldMk cId="1575999240" sldId="534"/>
            <ac:picMk id="6" creationId="{E7D46530-A18D-4EF3-AAB6-2FFF18ED4F0A}"/>
          </ac:picMkLst>
        </pc:picChg>
        <pc:picChg chg="add mod">
          <ac:chgData name="Ana Kalezic" userId="c1385f6a-7cce-455b-a4ea-34a4475de1b6" providerId="ADAL" clId="{B5139AF6-C9CD-4511-900B-221A4D05C022}" dt="2021-10-15T10:43:22.541" v="626" actId="1038"/>
          <ac:picMkLst>
            <pc:docMk/>
            <pc:sldMk cId="1575999240" sldId="534"/>
            <ac:picMk id="8" creationId="{8086FB67-1B3D-48FB-95F2-717D2794AFEF}"/>
          </ac:picMkLst>
        </pc:picChg>
        <pc:picChg chg="add del mod">
          <ac:chgData name="Ana Kalezic" userId="c1385f6a-7cce-455b-a4ea-34a4475de1b6" providerId="ADAL" clId="{B5139AF6-C9CD-4511-900B-221A4D05C022}" dt="2021-10-15T09:50:01.183" v="513" actId="21"/>
          <ac:picMkLst>
            <pc:docMk/>
            <pc:sldMk cId="1575999240" sldId="534"/>
            <ac:picMk id="10" creationId="{CC1497B6-EF3A-454B-AF6B-0C935568620F}"/>
          </ac:picMkLst>
        </pc:picChg>
        <pc:picChg chg="add mod">
          <ac:chgData name="Ana Kalezic" userId="c1385f6a-7cce-455b-a4ea-34a4475de1b6" providerId="ADAL" clId="{B5139AF6-C9CD-4511-900B-221A4D05C022}" dt="2021-10-15T13:18:27.500" v="2570" actId="14100"/>
          <ac:picMkLst>
            <pc:docMk/>
            <pc:sldMk cId="1575999240" sldId="534"/>
            <ac:picMk id="12" creationId="{0F88E409-1E94-4E47-ABE7-71C36B26992B}"/>
          </ac:picMkLst>
        </pc:picChg>
        <pc:picChg chg="add mod modCrop">
          <ac:chgData name="Ana Kalezic" userId="c1385f6a-7cce-455b-a4ea-34a4475de1b6" providerId="ADAL" clId="{B5139AF6-C9CD-4511-900B-221A4D05C022}" dt="2021-10-15T13:18:37.454" v="2573" actId="14100"/>
          <ac:picMkLst>
            <pc:docMk/>
            <pc:sldMk cId="1575999240" sldId="534"/>
            <ac:picMk id="14" creationId="{9C1A4370-69FA-4DA3-BF03-A2A1B18C0DE0}"/>
          </ac:picMkLst>
        </pc:picChg>
        <pc:picChg chg="add mod modCrop">
          <ac:chgData name="Ana Kalezic" userId="c1385f6a-7cce-455b-a4ea-34a4475de1b6" providerId="ADAL" clId="{B5139AF6-C9CD-4511-900B-221A4D05C022}" dt="2021-10-15T13:18:31.998" v="2571" actId="14100"/>
          <ac:picMkLst>
            <pc:docMk/>
            <pc:sldMk cId="1575999240" sldId="534"/>
            <ac:picMk id="16" creationId="{545FC9CC-2BC2-44A3-B275-2261D31662B9}"/>
          </ac:picMkLst>
        </pc:picChg>
        <pc:picChg chg="add del mod">
          <ac:chgData name="Ana Kalezic" userId="c1385f6a-7cce-455b-a4ea-34a4475de1b6" providerId="ADAL" clId="{B5139AF6-C9CD-4511-900B-221A4D05C022}" dt="2021-10-15T11:16:41.187" v="1141" actId="21"/>
          <ac:picMkLst>
            <pc:docMk/>
            <pc:sldMk cId="1575999240" sldId="534"/>
            <ac:picMk id="19" creationId="{8401BD18-2DF9-4A00-AF04-716A24BB9F90}"/>
          </ac:picMkLst>
        </pc:picChg>
      </pc:sldChg>
      <pc:sldChg chg="addSp delSp modSp new add del mod">
        <pc:chgData name="Ana Kalezic" userId="c1385f6a-7cce-455b-a4ea-34a4475de1b6" providerId="ADAL" clId="{B5139AF6-C9CD-4511-900B-221A4D05C022}" dt="2021-10-15T12:36:18.544" v="2465" actId="2696"/>
        <pc:sldMkLst>
          <pc:docMk/>
          <pc:sldMk cId="157947197" sldId="535"/>
        </pc:sldMkLst>
        <pc:spChg chg="mod">
          <ac:chgData name="Ana Kalezic" userId="c1385f6a-7cce-455b-a4ea-34a4475de1b6" providerId="ADAL" clId="{B5139AF6-C9CD-4511-900B-221A4D05C022}" dt="2021-10-15T10:45:58.820" v="642" actId="20577"/>
          <ac:spMkLst>
            <pc:docMk/>
            <pc:sldMk cId="157947197" sldId="535"/>
            <ac:spMk id="2" creationId="{E221F752-ADE4-4077-8070-E704A2BCE043}"/>
          </ac:spMkLst>
        </pc:spChg>
        <pc:spChg chg="del">
          <ac:chgData name="Ana Kalezic" userId="c1385f6a-7cce-455b-a4ea-34a4475de1b6" providerId="ADAL" clId="{B5139AF6-C9CD-4511-900B-221A4D05C022}" dt="2021-10-15T10:45:47.545" v="633" actId="21"/>
          <ac:spMkLst>
            <pc:docMk/>
            <pc:sldMk cId="157947197" sldId="535"/>
            <ac:spMk id="3" creationId="{A391468F-ADCF-435D-A8FF-F17AE210A44A}"/>
          </ac:spMkLst>
        </pc:spChg>
        <pc:spChg chg="add mod">
          <ac:chgData name="Ana Kalezic" userId="c1385f6a-7cce-455b-a4ea-34a4475de1b6" providerId="ADAL" clId="{B5139AF6-C9CD-4511-900B-221A4D05C022}" dt="2021-10-15T10:47:04.224" v="683" actId="20577"/>
          <ac:spMkLst>
            <pc:docMk/>
            <pc:sldMk cId="157947197" sldId="535"/>
            <ac:spMk id="7" creationId="{CB488D74-A29E-402F-B373-07EC28217BE9}"/>
          </ac:spMkLst>
        </pc:spChg>
        <pc:spChg chg="add mod">
          <ac:chgData name="Ana Kalezic" userId="c1385f6a-7cce-455b-a4ea-34a4475de1b6" providerId="ADAL" clId="{B5139AF6-C9CD-4511-900B-221A4D05C022}" dt="2021-10-15T10:48:00.206" v="689"/>
          <ac:spMkLst>
            <pc:docMk/>
            <pc:sldMk cId="157947197" sldId="535"/>
            <ac:spMk id="10" creationId="{29B067A4-C537-407B-B472-2A7841A87114}"/>
          </ac:spMkLst>
        </pc:spChg>
        <pc:spChg chg="add mod">
          <ac:chgData name="Ana Kalezic" userId="c1385f6a-7cce-455b-a4ea-34a4475de1b6" providerId="ADAL" clId="{B5139AF6-C9CD-4511-900B-221A4D05C022}" dt="2021-10-15T10:51:31.199" v="755" actId="20577"/>
          <ac:spMkLst>
            <pc:docMk/>
            <pc:sldMk cId="157947197" sldId="535"/>
            <ac:spMk id="11" creationId="{9D813435-C660-4BDE-BD82-C8EABD1889AE}"/>
          </ac:spMkLst>
        </pc:spChg>
        <pc:picChg chg="add mod">
          <ac:chgData name="Ana Kalezic" userId="c1385f6a-7cce-455b-a4ea-34a4475de1b6" providerId="ADAL" clId="{B5139AF6-C9CD-4511-900B-221A4D05C022}" dt="2021-10-15T10:50:15.908" v="731" actId="1035"/>
          <ac:picMkLst>
            <pc:docMk/>
            <pc:sldMk cId="157947197" sldId="535"/>
            <ac:picMk id="5" creationId="{691F48E9-3861-488F-AFA6-8D77553FF984}"/>
          </ac:picMkLst>
        </pc:picChg>
        <pc:picChg chg="add mod">
          <ac:chgData name="Ana Kalezic" userId="c1385f6a-7cce-455b-a4ea-34a4475de1b6" providerId="ADAL" clId="{B5139AF6-C9CD-4511-900B-221A4D05C022}" dt="2021-10-15T10:46:08.138" v="643"/>
          <ac:picMkLst>
            <pc:docMk/>
            <pc:sldMk cId="157947197" sldId="535"/>
            <ac:picMk id="6" creationId="{46613724-AA0B-4728-BBE0-D9EFDCE22CF3}"/>
          </ac:picMkLst>
        </pc:picChg>
        <pc:picChg chg="add mod modCrop">
          <ac:chgData name="Ana Kalezic" userId="c1385f6a-7cce-455b-a4ea-34a4475de1b6" providerId="ADAL" clId="{B5139AF6-C9CD-4511-900B-221A4D05C022}" dt="2021-10-15T10:50:00.997" v="717" actId="1037"/>
          <ac:picMkLst>
            <pc:docMk/>
            <pc:sldMk cId="157947197" sldId="535"/>
            <ac:picMk id="9" creationId="{4919466B-2DA1-4F3A-A018-915E57A6D3CD}"/>
          </ac:picMkLst>
        </pc:picChg>
        <pc:picChg chg="add mod modCrop">
          <ac:chgData name="Ana Kalezic" userId="c1385f6a-7cce-455b-a4ea-34a4475de1b6" providerId="ADAL" clId="{B5139AF6-C9CD-4511-900B-221A4D05C022}" dt="2021-10-15T10:53:27.380" v="781" actId="14100"/>
          <ac:picMkLst>
            <pc:docMk/>
            <pc:sldMk cId="157947197" sldId="535"/>
            <ac:picMk id="13" creationId="{7C6AB9FE-0026-4FC2-9497-CB701BF28C00}"/>
          </ac:picMkLst>
        </pc:picChg>
        <pc:picChg chg="add mod">
          <ac:chgData name="Ana Kalezic" userId="c1385f6a-7cce-455b-a4ea-34a4475de1b6" providerId="ADAL" clId="{B5139AF6-C9CD-4511-900B-221A4D05C022}" dt="2021-10-15T10:52:55.185" v="777" actId="14100"/>
          <ac:picMkLst>
            <pc:docMk/>
            <pc:sldMk cId="157947197" sldId="535"/>
            <ac:picMk id="15" creationId="{458DD23C-C9DF-430B-9A06-BE946E652CA5}"/>
          </ac:picMkLst>
        </pc:picChg>
      </pc:sldChg>
      <pc:sldChg chg="addSp delSp modSp new mod">
        <pc:chgData name="Ana Kalezic" userId="c1385f6a-7cce-455b-a4ea-34a4475de1b6" providerId="ADAL" clId="{B5139AF6-C9CD-4511-900B-221A4D05C022}" dt="2021-10-15T12:30:09.859" v="2446" actId="20578"/>
        <pc:sldMkLst>
          <pc:docMk/>
          <pc:sldMk cId="1645863535" sldId="536"/>
        </pc:sldMkLst>
        <pc:spChg chg="mod">
          <ac:chgData name="Ana Kalezic" userId="c1385f6a-7cce-455b-a4ea-34a4475de1b6" providerId="ADAL" clId="{B5139AF6-C9CD-4511-900B-221A4D05C022}" dt="2021-10-15T10:56:08.590" v="798" actId="20577"/>
          <ac:spMkLst>
            <pc:docMk/>
            <pc:sldMk cId="1645863535" sldId="536"/>
            <ac:spMk id="2" creationId="{DA6783BE-29AB-4724-8EE7-656FBA4B32EF}"/>
          </ac:spMkLst>
        </pc:spChg>
        <pc:spChg chg="del">
          <ac:chgData name="Ana Kalezic" userId="c1385f6a-7cce-455b-a4ea-34a4475de1b6" providerId="ADAL" clId="{B5139AF6-C9CD-4511-900B-221A4D05C022}" dt="2021-10-15T10:57:08.600" v="864" actId="21"/>
          <ac:spMkLst>
            <pc:docMk/>
            <pc:sldMk cId="1645863535" sldId="536"/>
            <ac:spMk id="3" creationId="{7C37A6CD-8631-4239-9882-B21B7903BAA5}"/>
          </ac:spMkLst>
        </pc:spChg>
        <pc:spChg chg="add del mod">
          <ac:chgData name="Ana Kalezic" userId="c1385f6a-7cce-455b-a4ea-34a4475de1b6" providerId="ADAL" clId="{B5139AF6-C9CD-4511-900B-221A4D05C022}" dt="2021-10-15T10:56:00.471" v="785" actId="21"/>
          <ac:spMkLst>
            <pc:docMk/>
            <pc:sldMk cId="1645863535" sldId="536"/>
            <ac:spMk id="4" creationId="{D9B70824-85A3-4752-9C0B-E21B0AFE65E8}"/>
          </ac:spMkLst>
        </pc:spChg>
        <pc:spChg chg="add del mod">
          <ac:chgData name="Ana Kalezic" userId="c1385f6a-7cce-455b-a4ea-34a4475de1b6" providerId="ADAL" clId="{B5139AF6-C9CD-4511-900B-221A4D05C022}" dt="2021-10-15T10:57:01.730" v="863" actId="20577"/>
          <ac:spMkLst>
            <pc:docMk/>
            <pc:sldMk cId="1645863535" sldId="536"/>
            <ac:spMk id="5" creationId="{D449C695-FED9-4525-98BF-CEF5B5F50B1C}"/>
          </ac:spMkLst>
        </pc:spChg>
        <pc:spChg chg="add mod">
          <ac:chgData name="Ana Kalezic" userId="c1385f6a-7cce-455b-a4ea-34a4475de1b6" providerId="ADAL" clId="{B5139AF6-C9CD-4511-900B-221A4D05C022}" dt="2021-10-15T10:59:26.169" v="894"/>
          <ac:spMkLst>
            <pc:docMk/>
            <pc:sldMk cId="1645863535" sldId="536"/>
            <ac:spMk id="13" creationId="{B396E726-CA4A-4A60-8B4E-834E9E3CB41B}"/>
          </ac:spMkLst>
        </pc:spChg>
        <pc:spChg chg="add mod">
          <ac:chgData name="Ana Kalezic" userId="c1385f6a-7cce-455b-a4ea-34a4475de1b6" providerId="ADAL" clId="{B5139AF6-C9CD-4511-900B-221A4D05C022}" dt="2021-10-15T12:30:09.859" v="2446" actId="20578"/>
          <ac:spMkLst>
            <pc:docMk/>
            <pc:sldMk cId="1645863535" sldId="536"/>
            <ac:spMk id="14" creationId="{43EFB5A4-FCA0-4923-8DFE-0A3962B5751B}"/>
          </ac:spMkLst>
        </pc:spChg>
        <pc:picChg chg="add mod">
          <ac:chgData name="Ana Kalezic" userId="c1385f6a-7cce-455b-a4ea-34a4475de1b6" providerId="ADAL" clId="{B5139AF6-C9CD-4511-900B-221A4D05C022}" dt="2021-10-15T10:57:18.604" v="865"/>
          <ac:picMkLst>
            <pc:docMk/>
            <pc:sldMk cId="1645863535" sldId="536"/>
            <ac:picMk id="6" creationId="{7CA68292-9934-4364-85F2-1F01BC79B5BB}"/>
          </ac:picMkLst>
        </pc:picChg>
        <pc:picChg chg="add mod modCrop">
          <ac:chgData name="Ana Kalezic" userId="c1385f6a-7cce-455b-a4ea-34a4475de1b6" providerId="ADAL" clId="{B5139AF6-C9CD-4511-900B-221A4D05C022}" dt="2021-10-15T11:00:47.937" v="907" actId="1038"/>
          <ac:picMkLst>
            <pc:docMk/>
            <pc:sldMk cId="1645863535" sldId="536"/>
            <ac:picMk id="8" creationId="{5704CEA6-9FE0-43CC-80E8-D007E7C2BD09}"/>
          </ac:picMkLst>
        </pc:picChg>
        <pc:picChg chg="add del mod">
          <ac:chgData name="Ana Kalezic" userId="c1385f6a-7cce-455b-a4ea-34a4475de1b6" providerId="ADAL" clId="{B5139AF6-C9CD-4511-900B-221A4D05C022}" dt="2021-10-15T10:58:34.255" v="876" actId="21"/>
          <ac:picMkLst>
            <pc:docMk/>
            <pc:sldMk cId="1645863535" sldId="536"/>
            <ac:picMk id="10" creationId="{1228F31C-A229-457A-8201-EE64CDC10570}"/>
          </ac:picMkLst>
        </pc:picChg>
        <pc:picChg chg="add mod modCrop">
          <ac:chgData name="Ana Kalezic" userId="c1385f6a-7cce-455b-a4ea-34a4475de1b6" providerId="ADAL" clId="{B5139AF6-C9CD-4511-900B-221A4D05C022}" dt="2021-10-15T11:02:32.998" v="916" actId="1036"/>
          <ac:picMkLst>
            <pc:docMk/>
            <pc:sldMk cId="1645863535" sldId="536"/>
            <ac:picMk id="12" creationId="{37885651-07D9-42D8-A66A-FC0832552DC1}"/>
          </ac:picMkLst>
        </pc:picChg>
      </pc:sldChg>
      <pc:sldChg chg="addSp delSp modSp new mod">
        <pc:chgData name="Ana Kalezic" userId="c1385f6a-7cce-455b-a4ea-34a4475de1b6" providerId="ADAL" clId="{B5139AF6-C9CD-4511-900B-221A4D05C022}" dt="2021-10-15T11:07:30.543" v="1036" actId="14100"/>
        <pc:sldMkLst>
          <pc:docMk/>
          <pc:sldMk cId="234930540" sldId="537"/>
        </pc:sldMkLst>
        <pc:spChg chg="mod">
          <ac:chgData name="Ana Kalezic" userId="c1385f6a-7cce-455b-a4ea-34a4475de1b6" providerId="ADAL" clId="{B5139AF6-C9CD-4511-900B-221A4D05C022}" dt="2021-10-15T11:02:43.223" v="923" actId="20577"/>
          <ac:spMkLst>
            <pc:docMk/>
            <pc:sldMk cId="234930540" sldId="537"/>
            <ac:spMk id="2" creationId="{0C3A1BE4-72E2-4B53-AA7A-7665AC93913C}"/>
          </ac:spMkLst>
        </pc:spChg>
        <pc:spChg chg="del">
          <ac:chgData name="Ana Kalezic" userId="c1385f6a-7cce-455b-a4ea-34a4475de1b6" providerId="ADAL" clId="{B5139AF6-C9CD-4511-900B-221A4D05C022}" dt="2021-10-15T11:03:08.721" v="926" actId="21"/>
          <ac:spMkLst>
            <pc:docMk/>
            <pc:sldMk cId="234930540" sldId="537"/>
            <ac:spMk id="3" creationId="{DA2C2510-0C77-474A-A0FB-4C48B2D97299}"/>
          </ac:spMkLst>
        </pc:spChg>
        <pc:spChg chg="add mod">
          <ac:chgData name="Ana Kalezic" userId="c1385f6a-7cce-455b-a4ea-34a4475de1b6" providerId="ADAL" clId="{B5139AF6-C9CD-4511-900B-221A4D05C022}" dt="2021-10-15T11:03:05.986" v="925"/>
          <ac:spMkLst>
            <pc:docMk/>
            <pc:sldMk cId="234930540" sldId="537"/>
            <ac:spMk id="5" creationId="{748ECC39-2CD6-4BDB-B5C2-6BC818032BB1}"/>
          </ac:spMkLst>
        </pc:spChg>
        <pc:spChg chg="add mod">
          <ac:chgData name="Ana Kalezic" userId="c1385f6a-7cce-455b-a4ea-34a4475de1b6" providerId="ADAL" clId="{B5139AF6-C9CD-4511-900B-221A4D05C022}" dt="2021-10-15T11:04:31.075" v="985" actId="20577"/>
          <ac:spMkLst>
            <pc:docMk/>
            <pc:sldMk cId="234930540" sldId="537"/>
            <ac:spMk id="6" creationId="{ED315862-AC15-4AEF-A0B4-EA5738065545}"/>
          </ac:spMkLst>
        </pc:spChg>
        <pc:spChg chg="add mod">
          <ac:chgData name="Ana Kalezic" userId="c1385f6a-7cce-455b-a4ea-34a4475de1b6" providerId="ADAL" clId="{B5139AF6-C9CD-4511-900B-221A4D05C022}" dt="2021-10-15T11:04:10.323" v="981" actId="20577"/>
          <ac:spMkLst>
            <pc:docMk/>
            <pc:sldMk cId="234930540" sldId="537"/>
            <ac:spMk id="7" creationId="{E34B9875-FCAE-4FC7-A57D-B8D65B83017D}"/>
          </ac:spMkLst>
        </pc:spChg>
        <pc:picChg chg="add mod">
          <ac:chgData name="Ana Kalezic" userId="c1385f6a-7cce-455b-a4ea-34a4475de1b6" providerId="ADAL" clId="{B5139AF6-C9CD-4511-900B-221A4D05C022}" dt="2021-10-15T11:02:51.521" v="924"/>
          <ac:picMkLst>
            <pc:docMk/>
            <pc:sldMk cId="234930540" sldId="537"/>
            <ac:picMk id="4" creationId="{6E2AAB5D-83DE-41CF-AFAF-CE237F468C53}"/>
          </ac:picMkLst>
        </pc:picChg>
        <pc:picChg chg="add mod modCrop">
          <ac:chgData name="Ana Kalezic" userId="c1385f6a-7cce-455b-a4ea-34a4475de1b6" providerId="ADAL" clId="{B5139AF6-C9CD-4511-900B-221A4D05C022}" dt="2021-10-15T11:07:30.543" v="1036" actId="14100"/>
          <ac:picMkLst>
            <pc:docMk/>
            <pc:sldMk cId="234930540" sldId="537"/>
            <ac:picMk id="9" creationId="{887C7974-ACD4-4BED-8696-33D4AA184A94}"/>
          </ac:picMkLst>
        </pc:picChg>
        <pc:picChg chg="add mod modCrop">
          <ac:chgData name="Ana Kalezic" userId="c1385f6a-7cce-455b-a4ea-34a4475de1b6" providerId="ADAL" clId="{B5139AF6-C9CD-4511-900B-221A4D05C022}" dt="2021-10-15T11:06:57.136" v="1008" actId="1076"/>
          <ac:picMkLst>
            <pc:docMk/>
            <pc:sldMk cId="234930540" sldId="537"/>
            <ac:picMk id="11" creationId="{57D162A3-0324-4D02-9CC7-25B60F41EC9B}"/>
          </ac:picMkLst>
        </pc:picChg>
      </pc:sldChg>
      <pc:sldChg chg="addSp delSp modSp new mod">
        <pc:chgData name="Ana Kalezic" userId="c1385f6a-7cce-455b-a4ea-34a4475de1b6" providerId="ADAL" clId="{B5139AF6-C9CD-4511-900B-221A4D05C022}" dt="2021-10-15T12:02:55.042" v="2033" actId="1036"/>
        <pc:sldMkLst>
          <pc:docMk/>
          <pc:sldMk cId="900136490" sldId="538"/>
        </pc:sldMkLst>
        <pc:spChg chg="mod">
          <ac:chgData name="Ana Kalezic" userId="c1385f6a-7cce-455b-a4ea-34a4475de1b6" providerId="ADAL" clId="{B5139AF6-C9CD-4511-900B-221A4D05C022}" dt="2021-10-15T11:09:34.703" v="1043" actId="20577"/>
          <ac:spMkLst>
            <pc:docMk/>
            <pc:sldMk cId="900136490" sldId="538"/>
            <ac:spMk id="2" creationId="{E39CD908-4A0A-426C-89A2-F27BF56E6917}"/>
          </ac:spMkLst>
        </pc:spChg>
        <pc:spChg chg="del">
          <ac:chgData name="Ana Kalezic" userId="c1385f6a-7cce-455b-a4ea-34a4475de1b6" providerId="ADAL" clId="{B5139AF6-C9CD-4511-900B-221A4D05C022}" dt="2021-10-15T11:11:08.195" v="1099" actId="21"/>
          <ac:spMkLst>
            <pc:docMk/>
            <pc:sldMk cId="900136490" sldId="538"/>
            <ac:spMk id="3" creationId="{CD09DEDF-E7DB-4171-9C99-19F6703456C7}"/>
          </ac:spMkLst>
        </pc:spChg>
        <pc:spChg chg="add mod">
          <ac:chgData name="Ana Kalezic" userId="c1385f6a-7cce-455b-a4ea-34a4475de1b6" providerId="ADAL" clId="{B5139AF6-C9CD-4511-900B-221A4D05C022}" dt="2021-10-15T11:19:41.999" v="1185" actId="20577"/>
          <ac:spMkLst>
            <pc:docMk/>
            <pc:sldMk cId="900136490" sldId="538"/>
            <ac:spMk id="5" creationId="{8A55AC36-7D7E-41C1-A713-6A6FCA4203ED}"/>
          </ac:spMkLst>
        </pc:spChg>
        <pc:spChg chg="add mod">
          <ac:chgData name="Ana Kalezic" userId="c1385f6a-7cce-455b-a4ea-34a4475de1b6" providerId="ADAL" clId="{B5139AF6-C9CD-4511-900B-221A4D05C022}" dt="2021-10-15T11:18:35.660" v="1169" actId="14100"/>
          <ac:spMkLst>
            <pc:docMk/>
            <pc:sldMk cId="900136490" sldId="538"/>
            <ac:spMk id="10" creationId="{FB1973C1-3A98-49E7-9777-717B0915F3EF}"/>
          </ac:spMkLst>
        </pc:spChg>
        <pc:spChg chg="add mod">
          <ac:chgData name="Ana Kalezic" userId="c1385f6a-7cce-455b-a4ea-34a4475de1b6" providerId="ADAL" clId="{B5139AF6-C9CD-4511-900B-221A4D05C022}" dt="2021-10-15T11:18:41.016" v="1170" actId="14100"/>
          <ac:spMkLst>
            <pc:docMk/>
            <pc:sldMk cId="900136490" sldId="538"/>
            <ac:spMk id="11" creationId="{37743939-8326-4757-BB26-0E77246AF1D5}"/>
          </ac:spMkLst>
        </pc:spChg>
        <pc:picChg chg="add mod">
          <ac:chgData name="Ana Kalezic" userId="c1385f6a-7cce-455b-a4ea-34a4475de1b6" providerId="ADAL" clId="{B5139AF6-C9CD-4511-900B-221A4D05C022}" dt="2021-10-15T11:09:42.603" v="1044"/>
          <ac:picMkLst>
            <pc:docMk/>
            <pc:sldMk cId="900136490" sldId="538"/>
            <ac:picMk id="4" creationId="{162FF579-842E-4BBD-90E7-B976101FE20E}"/>
          </ac:picMkLst>
        </pc:picChg>
        <pc:picChg chg="add mod modCrop">
          <ac:chgData name="Ana Kalezic" userId="c1385f6a-7cce-455b-a4ea-34a4475de1b6" providerId="ADAL" clId="{B5139AF6-C9CD-4511-900B-221A4D05C022}" dt="2021-10-15T12:02:55.042" v="2033" actId="1036"/>
          <ac:picMkLst>
            <pc:docMk/>
            <pc:sldMk cId="900136490" sldId="538"/>
            <ac:picMk id="7" creationId="{6CF77B07-8DEF-4CA7-8305-343BC9DBF0E8}"/>
          </ac:picMkLst>
        </pc:picChg>
        <pc:picChg chg="add mod modCrop">
          <ac:chgData name="Ana Kalezic" userId="c1385f6a-7cce-455b-a4ea-34a4475de1b6" providerId="ADAL" clId="{B5139AF6-C9CD-4511-900B-221A4D05C022}" dt="2021-10-15T11:14:42.518" v="1139" actId="1037"/>
          <ac:picMkLst>
            <pc:docMk/>
            <pc:sldMk cId="900136490" sldId="538"/>
            <ac:picMk id="9" creationId="{9C505ACD-7BD3-4327-9437-7EB2DE38B036}"/>
          </ac:picMkLst>
        </pc:picChg>
      </pc:sldChg>
      <pc:sldChg chg="addSp delSp modSp new mod">
        <pc:chgData name="Ana Kalezic" userId="c1385f6a-7cce-455b-a4ea-34a4475de1b6" providerId="ADAL" clId="{B5139AF6-C9CD-4511-900B-221A4D05C022}" dt="2021-10-15T11:19:55.416" v="1189" actId="1038"/>
        <pc:sldMkLst>
          <pc:docMk/>
          <pc:sldMk cId="913039954" sldId="539"/>
        </pc:sldMkLst>
        <pc:spChg chg="del">
          <ac:chgData name="Ana Kalezic" userId="c1385f6a-7cce-455b-a4ea-34a4475de1b6" providerId="ADAL" clId="{B5139AF6-C9CD-4511-900B-221A4D05C022}" dt="2021-10-15T11:17:07.973" v="1147" actId="21"/>
          <ac:spMkLst>
            <pc:docMk/>
            <pc:sldMk cId="913039954" sldId="539"/>
            <ac:spMk id="2" creationId="{99F50B7B-E106-4137-8FA0-13AFE133305B}"/>
          </ac:spMkLst>
        </pc:spChg>
        <pc:spChg chg="del">
          <ac:chgData name="Ana Kalezic" userId="c1385f6a-7cce-455b-a4ea-34a4475de1b6" providerId="ADAL" clId="{B5139AF6-C9CD-4511-900B-221A4D05C022}" dt="2021-10-15T11:16:50.879" v="1144" actId="21"/>
          <ac:spMkLst>
            <pc:docMk/>
            <pc:sldMk cId="913039954" sldId="539"/>
            <ac:spMk id="3" creationId="{2A341A41-8DB1-45B5-80BB-4AA8D80B3D4F}"/>
          </ac:spMkLst>
        </pc:spChg>
        <pc:spChg chg="add mod">
          <ac:chgData name="Ana Kalezic" userId="c1385f6a-7cce-455b-a4ea-34a4475de1b6" providerId="ADAL" clId="{B5139AF6-C9CD-4511-900B-221A4D05C022}" dt="2021-10-15T11:17:17.011" v="1152" actId="1035"/>
          <ac:spMkLst>
            <pc:docMk/>
            <pc:sldMk cId="913039954" sldId="539"/>
            <ac:spMk id="5" creationId="{1002536F-CB35-46EE-8E0A-41C374CB9448}"/>
          </ac:spMkLst>
        </pc:spChg>
        <pc:spChg chg="add mod">
          <ac:chgData name="Ana Kalezic" userId="c1385f6a-7cce-455b-a4ea-34a4475de1b6" providerId="ADAL" clId="{B5139AF6-C9CD-4511-900B-221A4D05C022}" dt="2021-10-15T11:19:36.297" v="1184" actId="20577"/>
          <ac:spMkLst>
            <pc:docMk/>
            <pc:sldMk cId="913039954" sldId="539"/>
            <ac:spMk id="6" creationId="{2CFB5CB2-C1BE-4259-9F40-FB244EB190E7}"/>
          </ac:spMkLst>
        </pc:spChg>
        <pc:spChg chg="add mod">
          <ac:chgData name="Ana Kalezic" userId="c1385f6a-7cce-455b-a4ea-34a4475de1b6" providerId="ADAL" clId="{B5139AF6-C9CD-4511-900B-221A4D05C022}" dt="2021-10-15T11:19:55.416" v="1189" actId="1038"/>
          <ac:spMkLst>
            <pc:docMk/>
            <pc:sldMk cId="913039954" sldId="539"/>
            <ac:spMk id="10" creationId="{6BC1E12F-0582-4C84-816C-13642FAC3DC6}"/>
          </ac:spMkLst>
        </pc:spChg>
        <pc:spChg chg="add mod">
          <ac:chgData name="Ana Kalezic" userId="c1385f6a-7cce-455b-a4ea-34a4475de1b6" providerId="ADAL" clId="{B5139AF6-C9CD-4511-900B-221A4D05C022}" dt="2021-10-15T11:19:55.416" v="1189" actId="1038"/>
          <ac:spMkLst>
            <pc:docMk/>
            <pc:sldMk cId="913039954" sldId="539"/>
            <ac:spMk id="11" creationId="{BB70366B-E0A3-44CD-85CB-884B26C06C11}"/>
          </ac:spMkLst>
        </pc:spChg>
        <pc:picChg chg="add del mod">
          <ac:chgData name="Ana Kalezic" userId="c1385f6a-7cce-455b-a4ea-34a4475de1b6" providerId="ADAL" clId="{B5139AF6-C9CD-4511-900B-221A4D05C022}" dt="2021-10-15T11:16:48.806" v="1143" actId="21"/>
          <ac:picMkLst>
            <pc:docMk/>
            <pc:sldMk cId="913039954" sldId="539"/>
            <ac:picMk id="4" creationId="{3A7174D2-7734-447A-9CD2-D7D1156D6E50}"/>
          </ac:picMkLst>
        </pc:picChg>
        <pc:picChg chg="add mod">
          <ac:chgData name="Ana Kalezic" userId="c1385f6a-7cce-455b-a4ea-34a4475de1b6" providerId="ADAL" clId="{B5139AF6-C9CD-4511-900B-221A4D05C022}" dt="2021-10-15T11:17:25.247" v="1153"/>
          <ac:picMkLst>
            <pc:docMk/>
            <pc:sldMk cId="913039954" sldId="539"/>
            <ac:picMk id="7" creationId="{2C5BCE88-458B-4F65-BF4C-000E4F9461C1}"/>
          </ac:picMkLst>
        </pc:picChg>
        <pc:picChg chg="add mod modCrop">
          <ac:chgData name="Ana Kalezic" userId="c1385f6a-7cce-455b-a4ea-34a4475de1b6" providerId="ADAL" clId="{B5139AF6-C9CD-4511-900B-221A4D05C022}" dt="2021-10-15T11:19:26.023" v="1178" actId="1076"/>
          <ac:picMkLst>
            <pc:docMk/>
            <pc:sldMk cId="913039954" sldId="539"/>
            <ac:picMk id="9" creationId="{E176A351-1765-425A-84CC-08DD5092BD77}"/>
          </ac:picMkLst>
        </pc:picChg>
      </pc:sldChg>
      <pc:sldChg chg="delSp modSp mod">
        <pc:chgData name="Ana Kalezic" userId="c1385f6a-7cce-455b-a4ea-34a4475de1b6" providerId="ADAL" clId="{B5139AF6-C9CD-4511-900B-221A4D05C022}" dt="2021-10-15T09:16:22.763" v="303" actId="20577"/>
        <pc:sldMkLst>
          <pc:docMk/>
          <pc:sldMk cId="3693139473" sldId="540"/>
        </pc:sldMkLst>
        <pc:spChg chg="mod">
          <ac:chgData name="Ana Kalezic" userId="c1385f6a-7cce-455b-a4ea-34a4475de1b6" providerId="ADAL" clId="{B5139AF6-C9CD-4511-900B-221A4D05C022}" dt="2021-10-15T09:13:43.843" v="203" actId="14100"/>
          <ac:spMkLst>
            <pc:docMk/>
            <pc:sldMk cId="3693139473" sldId="540"/>
            <ac:spMk id="11" creationId="{990C30E9-ED16-4120-BCAD-100ABA598AA3}"/>
          </ac:spMkLst>
        </pc:spChg>
        <pc:spChg chg="mod">
          <ac:chgData name="Ana Kalezic" userId="c1385f6a-7cce-455b-a4ea-34a4475de1b6" providerId="ADAL" clId="{B5139AF6-C9CD-4511-900B-221A4D05C022}" dt="2021-10-15T09:16:22.763" v="303" actId="20577"/>
          <ac:spMkLst>
            <pc:docMk/>
            <pc:sldMk cId="3693139473" sldId="540"/>
            <ac:spMk id="12" creationId="{E7EB09AC-70C6-47BB-B42B-EDDCA2D1D780}"/>
          </ac:spMkLst>
        </pc:spChg>
        <pc:spChg chg="mod">
          <ac:chgData name="Ana Kalezic" userId="c1385f6a-7cce-455b-a4ea-34a4475de1b6" providerId="ADAL" clId="{B5139AF6-C9CD-4511-900B-221A4D05C022}" dt="2021-10-15T09:16:10.034" v="285" actId="20577"/>
          <ac:spMkLst>
            <pc:docMk/>
            <pc:sldMk cId="3693139473" sldId="540"/>
            <ac:spMk id="14" creationId="{BA2FD6B6-8103-49FD-B918-690D92FE1A3B}"/>
          </ac:spMkLst>
        </pc:spChg>
        <pc:picChg chg="mod">
          <ac:chgData name="Ana Kalezic" userId="c1385f6a-7cce-455b-a4ea-34a4475de1b6" providerId="ADAL" clId="{B5139AF6-C9CD-4511-900B-221A4D05C022}" dt="2021-10-15T09:14:19.666" v="220" actId="1035"/>
          <ac:picMkLst>
            <pc:docMk/>
            <pc:sldMk cId="3693139473" sldId="540"/>
            <ac:picMk id="5" creationId="{0E2C1AE9-9642-4061-9C26-A8AE4135C801}"/>
          </ac:picMkLst>
        </pc:picChg>
        <pc:picChg chg="mod">
          <ac:chgData name="Ana Kalezic" userId="c1385f6a-7cce-455b-a4ea-34a4475de1b6" providerId="ADAL" clId="{B5139AF6-C9CD-4511-900B-221A4D05C022}" dt="2021-10-15T09:14:10.227" v="217" actId="1036"/>
          <ac:picMkLst>
            <pc:docMk/>
            <pc:sldMk cId="3693139473" sldId="540"/>
            <ac:picMk id="8" creationId="{56809352-5706-403F-985A-4B425B28A427}"/>
          </ac:picMkLst>
        </pc:picChg>
        <pc:picChg chg="del">
          <ac:chgData name="Ana Kalezic" userId="c1385f6a-7cce-455b-a4ea-34a4475de1b6" providerId="ADAL" clId="{B5139AF6-C9CD-4511-900B-221A4D05C022}" dt="2021-10-15T09:13:58.743" v="213" actId="21"/>
          <ac:picMkLst>
            <pc:docMk/>
            <pc:sldMk cId="3693139473" sldId="540"/>
            <ac:picMk id="10" creationId="{00224F38-4C05-4F35-ADCD-48C70277DE25}"/>
          </ac:picMkLst>
        </pc:picChg>
      </pc:sldChg>
      <pc:sldChg chg="addSp delSp modSp new mod">
        <pc:chgData name="Ana Kalezic" userId="c1385f6a-7cce-455b-a4ea-34a4475de1b6" providerId="ADAL" clId="{B5139AF6-C9CD-4511-900B-221A4D05C022}" dt="2021-10-15T13:20:09.204" v="2584" actId="1076"/>
        <pc:sldMkLst>
          <pc:docMk/>
          <pc:sldMk cId="4014471962" sldId="541"/>
        </pc:sldMkLst>
        <pc:spChg chg="mod">
          <ac:chgData name="Ana Kalezic" userId="c1385f6a-7cce-455b-a4ea-34a4475de1b6" providerId="ADAL" clId="{B5139AF6-C9CD-4511-900B-221A4D05C022}" dt="2021-10-15T11:32:09.473" v="1397" actId="20577"/>
          <ac:spMkLst>
            <pc:docMk/>
            <pc:sldMk cId="4014471962" sldId="541"/>
            <ac:spMk id="2" creationId="{038C9555-AE1B-46F4-A226-EBAFE89572DB}"/>
          </ac:spMkLst>
        </pc:spChg>
        <pc:spChg chg="del">
          <ac:chgData name="Ana Kalezic" userId="c1385f6a-7cce-455b-a4ea-34a4475de1b6" providerId="ADAL" clId="{B5139AF6-C9CD-4511-900B-221A4D05C022}" dt="2021-10-15T11:32:05.822" v="1390" actId="21"/>
          <ac:spMkLst>
            <pc:docMk/>
            <pc:sldMk cId="4014471962" sldId="541"/>
            <ac:spMk id="3" creationId="{CCD9C464-9B5F-4A59-92E4-503F29205205}"/>
          </ac:spMkLst>
        </pc:spChg>
        <pc:spChg chg="add mod">
          <ac:chgData name="Ana Kalezic" userId="c1385f6a-7cce-455b-a4ea-34a4475de1b6" providerId="ADAL" clId="{B5139AF6-C9CD-4511-900B-221A4D05C022}" dt="2021-10-15T11:32:47.310" v="1455" actId="20577"/>
          <ac:spMkLst>
            <pc:docMk/>
            <pc:sldMk cId="4014471962" sldId="541"/>
            <ac:spMk id="4" creationId="{35828F0E-B097-4021-84CA-2A4F769146A5}"/>
          </ac:spMkLst>
        </pc:spChg>
        <pc:spChg chg="add mod">
          <ac:chgData name="Ana Kalezic" userId="c1385f6a-7cce-455b-a4ea-34a4475de1b6" providerId="ADAL" clId="{B5139AF6-C9CD-4511-900B-221A4D05C022}" dt="2021-10-15T11:39:41.801" v="1520" actId="14100"/>
          <ac:spMkLst>
            <pc:docMk/>
            <pc:sldMk cId="4014471962" sldId="541"/>
            <ac:spMk id="12" creationId="{4CDDB8F5-2497-4E5D-88AC-49251B715357}"/>
          </ac:spMkLst>
        </pc:spChg>
        <pc:spChg chg="add mod">
          <ac:chgData name="Ana Kalezic" userId="c1385f6a-7cce-455b-a4ea-34a4475de1b6" providerId="ADAL" clId="{B5139AF6-C9CD-4511-900B-221A4D05C022}" dt="2021-10-15T12:31:29.624" v="2459" actId="20577"/>
          <ac:spMkLst>
            <pc:docMk/>
            <pc:sldMk cId="4014471962" sldId="541"/>
            <ac:spMk id="13" creationId="{909D3CF8-387A-4946-BC4A-A56EB5F21AD9}"/>
          </ac:spMkLst>
        </pc:spChg>
        <pc:spChg chg="add del mod">
          <ac:chgData name="Ana Kalezic" userId="c1385f6a-7cce-455b-a4ea-34a4475de1b6" providerId="ADAL" clId="{B5139AF6-C9CD-4511-900B-221A4D05C022}" dt="2021-10-15T13:19:36.188" v="2574" actId="21"/>
          <ac:spMkLst>
            <pc:docMk/>
            <pc:sldMk cId="4014471962" sldId="541"/>
            <ac:spMk id="15" creationId="{F09E08AA-71FD-4545-BCEB-8151228C85E4}"/>
          </ac:spMkLst>
        </pc:spChg>
        <pc:picChg chg="add del mod modCrop">
          <ac:chgData name="Ana Kalezic" userId="c1385f6a-7cce-455b-a4ea-34a4475de1b6" providerId="ADAL" clId="{B5139AF6-C9CD-4511-900B-221A4D05C022}" dt="2021-10-15T13:19:42.495" v="2576" actId="21"/>
          <ac:picMkLst>
            <pc:docMk/>
            <pc:sldMk cId="4014471962" sldId="541"/>
            <ac:picMk id="6" creationId="{84FF5F5E-DD3B-4B6C-8DF8-296C6F560655}"/>
          </ac:picMkLst>
        </pc:picChg>
        <pc:picChg chg="add del mod modCrop">
          <ac:chgData name="Ana Kalezic" userId="c1385f6a-7cce-455b-a4ea-34a4475de1b6" providerId="ADAL" clId="{B5139AF6-C9CD-4511-900B-221A4D05C022}" dt="2021-10-15T13:19:47.998" v="2578" actId="21"/>
          <ac:picMkLst>
            <pc:docMk/>
            <pc:sldMk cId="4014471962" sldId="541"/>
            <ac:picMk id="8" creationId="{C461DE1B-7ABA-4D24-8D9B-4302F051C6FF}"/>
          </ac:picMkLst>
        </pc:picChg>
        <pc:picChg chg="add del mod modCrop">
          <ac:chgData name="Ana Kalezic" userId="c1385f6a-7cce-455b-a4ea-34a4475de1b6" providerId="ADAL" clId="{B5139AF6-C9CD-4511-900B-221A4D05C022}" dt="2021-10-15T13:19:41.054" v="2575" actId="21"/>
          <ac:picMkLst>
            <pc:docMk/>
            <pc:sldMk cId="4014471962" sldId="541"/>
            <ac:picMk id="10" creationId="{5DBDD03C-DB68-4B95-9F30-2E2F1782EAA2}"/>
          </ac:picMkLst>
        </pc:picChg>
        <pc:picChg chg="add del mod modCrop">
          <ac:chgData name="Ana Kalezic" userId="c1385f6a-7cce-455b-a4ea-34a4475de1b6" providerId="ADAL" clId="{B5139AF6-C9CD-4511-900B-221A4D05C022}" dt="2021-10-15T13:19:51.227" v="2580" actId="21"/>
          <ac:picMkLst>
            <pc:docMk/>
            <pc:sldMk cId="4014471962" sldId="541"/>
            <ac:picMk id="11" creationId="{FAEB1FC6-B688-4708-90FC-F17270209E2C}"/>
          </ac:picMkLst>
        </pc:picChg>
        <pc:picChg chg="add mod">
          <ac:chgData name="Ana Kalezic" userId="c1385f6a-7cce-455b-a4ea-34a4475de1b6" providerId="ADAL" clId="{B5139AF6-C9CD-4511-900B-221A4D05C022}" dt="2021-10-15T11:40:54.777" v="1544"/>
          <ac:picMkLst>
            <pc:docMk/>
            <pc:sldMk cId="4014471962" sldId="541"/>
            <ac:picMk id="14" creationId="{C899EFD1-FD84-49BA-A345-C083D2F41C8E}"/>
          </ac:picMkLst>
        </pc:picChg>
        <pc:picChg chg="add mod">
          <ac:chgData name="Ana Kalezic" userId="c1385f6a-7cce-455b-a4ea-34a4475de1b6" providerId="ADAL" clId="{B5139AF6-C9CD-4511-900B-221A4D05C022}" dt="2021-10-15T13:19:54.739" v="2581" actId="1076"/>
          <ac:picMkLst>
            <pc:docMk/>
            <pc:sldMk cId="4014471962" sldId="541"/>
            <ac:picMk id="16" creationId="{038FF04B-BC1C-47B6-B92D-9ECFA8E0FA52}"/>
          </ac:picMkLst>
        </pc:picChg>
        <pc:picChg chg="add mod">
          <ac:chgData name="Ana Kalezic" userId="c1385f6a-7cce-455b-a4ea-34a4475de1b6" providerId="ADAL" clId="{B5139AF6-C9CD-4511-900B-221A4D05C022}" dt="2021-10-15T13:20:09.204" v="2584" actId="1076"/>
          <ac:picMkLst>
            <pc:docMk/>
            <pc:sldMk cId="4014471962" sldId="541"/>
            <ac:picMk id="17" creationId="{304643B0-AE76-4A5F-8940-775E5F04B261}"/>
          </ac:picMkLst>
        </pc:picChg>
      </pc:sldChg>
      <pc:sldChg chg="addSp delSp modSp new mod">
        <pc:chgData name="Ana Kalezic" userId="c1385f6a-7cce-455b-a4ea-34a4475de1b6" providerId="ADAL" clId="{B5139AF6-C9CD-4511-900B-221A4D05C022}" dt="2021-10-15T11:49:48.859" v="1741" actId="1076"/>
        <pc:sldMkLst>
          <pc:docMk/>
          <pc:sldMk cId="2152862300" sldId="542"/>
        </pc:sldMkLst>
        <pc:spChg chg="mod">
          <ac:chgData name="Ana Kalezic" userId="c1385f6a-7cce-455b-a4ea-34a4475de1b6" providerId="ADAL" clId="{B5139AF6-C9CD-4511-900B-221A4D05C022}" dt="2021-10-15T11:46:03.050" v="1598" actId="20577"/>
          <ac:spMkLst>
            <pc:docMk/>
            <pc:sldMk cId="2152862300" sldId="542"/>
            <ac:spMk id="2" creationId="{A41E558C-AC5E-4B95-AAC2-DC9877ED6465}"/>
          </ac:spMkLst>
        </pc:spChg>
        <pc:spChg chg="del">
          <ac:chgData name="Ana Kalezic" userId="c1385f6a-7cce-455b-a4ea-34a4475de1b6" providerId="ADAL" clId="{B5139AF6-C9CD-4511-900B-221A4D05C022}" dt="2021-10-15T11:45:44.371" v="1588" actId="21"/>
          <ac:spMkLst>
            <pc:docMk/>
            <pc:sldMk cId="2152862300" sldId="542"/>
            <ac:spMk id="3" creationId="{DC04C122-93FB-455E-B815-45E728C4822C}"/>
          </ac:spMkLst>
        </pc:spChg>
        <pc:spChg chg="add mod">
          <ac:chgData name="Ana Kalezic" userId="c1385f6a-7cce-455b-a4ea-34a4475de1b6" providerId="ADAL" clId="{B5139AF6-C9CD-4511-900B-221A4D05C022}" dt="2021-10-15T11:47:05.337" v="1681" actId="20577"/>
          <ac:spMkLst>
            <pc:docMk/>
            <pc:sldMk cId="2152862300" sldId="542"/>
            <ac:spMk id="5" creationId="{3E24B13C-3EB9-45BD-AF13-13B7CA560195}"/>
          </ac:spMkLst>
        </pc:spChg>
        <pc:spChg chg="add mod">
          <ac:chgData name="Ana Kalezic" userId="c1385f6a-7cce-455b-a4ea-34a4475de1b6" providerId="ADAL" clId="{B5139AF6-C9CD-4511-900B-221A4D05C022}" dt="2021-10-15T11:47:36.989" v="1682"/>
          <ac:spMkLst>
            <pc:docMk/>
            <pc:sldMk cId="2152862300" sldId="542"/>
            <ac:spMk id="6" creationId="{D18DA2B0-B93B-435A-B559-D7EC614436D1}"/>
          </ac:spMkLst>
        </pc:spChg>
        <pc:spChg chg="add mod">
          <ac:chgData name="Ana Kalezic" userId="c1385f6a-7cce-455b-a4ea-34a4475de1b6" providerId="ADAL" clId="{B5139AF6-C9CD-4511-900B-221A4D05C022}" dt="2021-10-15T11:49:48.859" v="1741" actId="1076"/>
          <ac:spMkLst>
            <pc:docMk/>
            <pc:sldMk cId="2152862300" sldId="542"/>
            <ac:spMk id="11" creationId="{A732BFA5-B837-4498-97D1-DB9560A867A1}"/>
          </ac:spMkLst>
        </pc:spChg>
        <pc:picChg chg="add mod">
          <ac:chgData name="Ana Kalezic" userId="c1385f6a-7cce-455b-a4ea-34a4475de1b6" providerId="ADAL" clId="{B5139AF6-C9CD-4511-900B-221A4D05C022}" dt="2021-10-15T11:45:56.962" v="1589"/>
          <ac:picMkLst>
            <pc:docMk/>
            <pc:sldMk cId="2152862300" sldId="542"/>
            <ac:picMk id="4" creationId="{985483F9-1391-45A1-8835-9D44DC7C8F58}"/>
          </ac:picMkLst>
        </pc:picChg>
        <pc:picChg chg="add mod">
          <ac:chgData name="Ana Kalezic" userId="c1385f6a-7cce-455b-a4ea-34a4475de1b6" providerId="ADAL" clId="{B5139AF6-C9CD-4511-900B-221A4D05C022}" dt="2021-10-15T11:47:56.165" v="1685" actId="1076"/>
          <ac:picMkLst>
            <pc:docMk/>
            <pc:sldMk cId="2152862300" sldId="542"/>
            <ac:picMk id="7" creationId="{DBDE312C-DF83-4CAC-BC12-342A72D0818D}"/>
          </ac:picMkLst>
        </pc:picChg>
        <pc:picChg chg="add mod">
          <ac:chgData name="Ana Kalezic" userId="c1385f6a-7cce-455b-a4ea-34a4475de1b6" providerId="ADAL" clId="{B5139AF6-C9CD-4511-900B-221A4D05C022}" dt="2021-10-15T11:47:46.293" v="1683" actId="1076"/>
          <ac:picMkLst>
            <pc:docMk/>
            <pc:sldMk cId="2152862300" sldId="542"/>
            <ac:picMk id="8" creationId="{17D81738-09A0-4E35-9947-8D9F51E3F861}"/>
          </ac:picMkLst>
        </pc:picChg>
        <pc:picChg chg="add mod">
          <ac:chgData name="Ana Kalezic" userId="c1385f6a-7cce-455b-a4ea-34a4475de1b6" providerId="ADAL" clId="{B5139AF6-C9CD-4511-900B-221A4D05C022}" dt="2021-10-15T11:47:50.657" v="1684" actId="1076"/>
          <ac:picMkLst>
            <pc:docMk/>
            <pc:sldMk cId="2152862300" sldId="542"/>
            <ac:picMk id="9" creationId="{11647AD2-DF66-4853-A695-B3E6DA78308C}"/>
          </ac:picMkLst>
        </pc:picChg>
        <pc:picChg chg="add mod">
          <ac:chgData name="Ana Kalezic" userId="c1385f6a-7cce-455b-a4ea-34a4475de1b6" providerId="ADAL" clId="{B5139AF6-C9CD-4511-900B-221A4D05C022}" dt="2021-10-15T11:47:36.989" v="1682"/>
          <ac:picMkLst>
            <pc:docMk/>
            <pc:sldMk cId="2152862300" sldId="542"/>
            <ac:picMk id="10" creationId="{C046CAD5-B31F-48C5-A18C-AD5A963C2589}"/>
          </ac:picMkLst>
        </pc:picChg>
      </pc:sldChg>
      <pc:sldChg chg="addSp delSp modSp new mod ord">
        <pc:chgData name="Ana Kalezic" userId="c1385f6a-7cce-455b-a4ea-34a4475de1b6" providerId="ADAL" clId="{B5139AF6-C9CD-4511-900B-221A4D05C022}" dt="2021-10-15T11:33:05.031" v="1459" actId="1076"/>
        <pc:sldMkLst>
          <pc:docMk/>
          <pc:sldMk cId="3561064609" sldId="543"/>
        </pc:sldMkLst>
        <pc:spChg chg="mod">
          <ac:chgData name="Ana Kalezic" userId="c1385f6a-7cce-455b-a4ea-34a4475de1b6" providerId="ADAL" clId="{B5139AF6-C9CD-4511-900B-221A4D05C022}" dt="2021-10-15T11:22:51.053" v="1214" actId="20577"/>
          <ac:spMkLst>
            <pc:docMk/>
            <pc:sldMk cId="3561064609" sldId="543"/>
            <ac:spMk id="2" creationId="{F3B93DB7-7EBB-47F7-A8BA-C78BAFDBCA96}"/>
          </ac:spMkLst>
        </pc:spChg>
        <pc:spChg chg="del">
          <ac:chgData name="Ana Kalezic" userId="c1385f6a-7cce-455b-a4ea-34a4475de1b6" providerId="ADAL" clId="{B5139AF6-C9CD-4511-900B-221A4D05C022}" dt="2021-10-15T11:22:41.177" v="1197" actId="21"/>
          <ac:spMkLst>
            <pc:docMk/>
            <pc:sldMk cId="3561064609" sldId="543"/>
            <ac:spMk id="3" creationId="{4E7B0B83-8C46-4CD6-B9AE-7216664BCCC4}"/>
          </ac:spMkLst>
        </pc:spChg>
        <pc:spChg chg="add mod">
          <ac:chgData name="Ana Kalezic" userId="c1385f6a-7cce-455b-a4ea-34a4475de1b6" providerId="ADAL" clId="{B5139AF6-C9CD-4511-900B-221A4D05C022}" dt="2021-10-15T11:29:18.326" v="1277" actId="14100"/>
          <ac:spMkLst>
            <pc:docMk/>
            <pc:sldMk cId="3561064609" sldId="543"/>
            <ac:spMk id="11" creationId="{6B3F8B6F-36BC-4B85-B94F-20EF479A1345}"/>
          </ac:spMkLst>
        </pc:spChg>
        <pc:spChg chg="add mod">
          <ac:chgData name="Ana Kalezic" userId="c1385f6a-7cce-455b-a4ea-34a4475de1b6" providerId="ADAL" clId="{B5139AF6-C9CD-4511-900B-221A4D05C022}" dt="2021-10-15T11:29:12.790" v="1276" actId="1076"/>
          <ac:spMkLst>
            <pc:docMk/>
            <pc:sldMk cId="3561064609" sldId="543"/>
            <ac:spMk id="12" creationId="{2DB0D51F-BECE-4C2E-8D91-F66C4FCD3BC9}"/>
          </ac:spMkLst>
        </pc:spChg>
        <pc:spChg chg="add mod">
          <ac:chgData name="Ana Kalezic" userId="c1385f6a-7cce-455b-a4ea-34a4475de1b6" providerId="ADAL" clId="{B5139AF6-C9CD-4511-900B-221A4D05C022}" dt="2021-10-15T11:31:08.594" v="1389" actId="1036"/>
          <ac:spMkLst>
            <pc:docMk/>
            <pc:sldMk cId="3561064609" sldId="543"/>
            <ac:spMk id="13" creationId="{AC0A1728-822D-470B-B24B-5BA8BB169E67}"/>
          </ac:spMkLst>
        </pc:spChg>
        <pc:picChg chg="add mod ord modCrop">
          <ac:chgData name="Ana Kalezic" userId="c1385f6a-7cce-455b-a4ea-34a4475de1b6" providerId="ADAL" clId="{B5139AF6-C9CD-4511-900B-221A4D05C022}" dt="2021-10-15T11:28:05.311" v="1268" actId="1076"/>
          <ac:picMkLst>
            <pc:docMk/>
            <pc:sldMk cId="3561064609" sldId="543"/>
            <ac:picMk id="5" creationId="{BE1756E6-C3BB-40C6-8F43-9806150BB01A}"/>
          </ac:picMkLst>
        </pc:picChg>
        <pc:picChg chg="add mod modCrop">
          <ac:chgData name="Ana Kalezic" userId="c1385f6a-7cce-455b-a4ea-34a4475de1b6" providerId="ADAL" clId="{B5139AF6-C9CD-4511-900B-221A4D05C022}" dt="2021-10-15T11:33:05.031" v="1459" actId="1076"/>
          <ac:picMkLst>
            <pc:docMk/>
            <pc:sldMk cId="3561064609" sldId="543"/>
            <ac:picMk id="7" creationId="{21AB3F0A-F030-4E14-843C-1D9403F12BBF}"/>
          </ac:picMkLst>
        </pc:picChg>
        <pc:picChg chg="add mod ord modCrop">
          <ac:chgData name="Ana Kalezic" userId="c1385f6a-7cce-455b-a4ea-34a4475de1b6" providerId="ADAL" clId="{B5139AF6-C9CD-4511-900B-221A4D05C022}" dt="2021-10-15T11:32:56.998" v="1457" actId="1076"/>
          <ac:picMkLst>
            <pc:docMk/>
            <pc:sldMk cId="3561064609" sldId="543"/>
            <ac:picMk id="9" creationId="{232CA241-2597-4187-B469-BFB99835F701}"/>
          </ac:picMkLst>
        </pc:picChg>
        <pc:picChg chg="add mod">
          <ac:chgData name="Ana Kalezic" userId="c1385f6a-7cce-455b-a4ea-34a4475de1b6" providerId="ADAL" clId="{B5139AF6-C9CD-4511-900B-221A4D05C022}" dt="2021-10-15T11:28:20.905" v="1269"/>
          <ac:picMkLst>
            <pc:docMk/>
            <pc:sldMk cId="3561064609" sldId="543"/>
            <ac:picMk id="10" creationId="{7E34A598-4F38-4A0B-921C-E7030EF94498}"/>
          </ac:picMkLst>
        </pc:picChg>
      </pc:sldChg>
      <pc:sldChg chg="addSp delSp modSp new mod">
        <pc:chgData name="Ana Kalezic" userId="c1385f6a-7cce-455b-a4ea-34a4475de1b6" providerId="ADAL" clId="{B5139AF6-C9CD-4511-900B-221A4D05C022}" dt="2021-10-15T13:21:15.509" v="2585" actId="20577"/>
        <pc:sldMkLst>
          <pc:docMk/>
          <pc:sldMk cId="3410366615" sldId="544"/>
        </pc:sldMkLst>
        <pc:spChg chg="mod">
          <ac:chgData name="Ana Kalezic" userId="c1385f6a-7cce-455b-a4ea-34a4475de1b6" providerId="ADAL" clId="{B5139AF6-C9CD-4511-900B-221A4D05C022}" dt="2021-10-15T11:50:29.888" v="1750" actId="20577"/>
          <ac:spMkLst>
            <pc:docMk/>
            <pc:sldMk cId="3410366615" sldId="544"/>
            <ac:spMk id="2" creationId="{F0D83232-A9C7-41B4-A7A6-A00D827F0EC8}"/>
          </ac:spMkLst>
        </pc:spChg>
        <pc:spChg chg="del">
          <ac:chgData name="Ana Kalezic" userId="c1385f6a-7cce-455b-a4ea-34a4475de1b6" providerId="ADAL" clId="{B5139AF6-C9CD-4511-900B-221A4D05C022}" dt="2021-10-15T11:51:30.541" v="1807" actId="21"/>
          <ac:spMkLst>
            <pc:docMk/>
            <pc:sldMk cId="3410366615" sldId="544"/>
            <ac:spMk id="3" creationId="{80C1AF68-0DDE-475E-99E9-0C72192911FC}"/>
          </ac:spMkLst>
        </pc:spChg>
        <pc:spChg chg="add mod">
          <ac:chgData name="Ana Kalezic" userId="c1385f6a-7cce-455b-a4ea-34a4475de1b6" providerId="ADAL" clId="{B5139AF6-C9CD-4511-900B-221A4D05C022}" dt="2021-10-15T11:51:10.294" v="1805" actId="20577"/>
          <ac:spMkLst>
            <pc:docMk/>
            <pc:sldMk cId="3410366615" sldId="544"/>
            <ac:spMk id="5" creationId="{977C8F8D-749D-4CC4-8A99-413CA2116A92}"/>
          </ac:spMkLst>
        </pc:spChg>
        <pc:spChg chg="add mod">
          <ac:chgData name="Ana Kalezic" userId="c1385f6a-7cce-455b-a4ea-34a4475de1b6" providerId="ADAL" clId="{B5139AF6-C9CD-4511-900B-221A4D05C022}" dt="2021-10-15T11:53:09.793" v="1841" actId="1076"/>
          <ac:spMkLst>
            <pc:docMk/>
            <pc:sldMk cId="3410366615" sldId="544"/>
            <ac:spMk id="8" creationId="{D2444E78-1725-4F57-86E6-DA2BDBF2DC76}"/>
          </ac:spMkLst>
        </pc:spChg>
        <pc:spChg chg="add mod">
          <ac:chgData name="Ana Kalezic" userId="c1385f6a-7cce-455b-a4ea-34a4475de1b6" providerId="ADAL" clId="{B5139AF6-C9CD-4511-900B-221A4D05C022}" dt="2021-10-15T13:21:15.509" v="2585" actId="20577"/>
          <ac:spMkLst>
            <pc:docMk/>
            <pc:sldMk cId="3410366615" sldId="544"/>
            <ac:spMk id="9" creationId="{A75034BB-71C7-4708-9D22-59E8AC3DBA8D}"/>
          </ac:spMkLst>
        </pc:spChg>
        <pc:picChg chg="add mod">
          <ac:chgData name="Ana Kalezic" userId="c1385f6a-7cce-455b-a4ea-34a4475de1b6" providerId="ADAL" clId="{B5139AF6-C9CD-4511-900B-221A4D05C022}" dt="2021-10-15T11:50:22.757" v="1743"/>
          <ac:picMkLst>
            <pc:docMk/>
            <pc:sldMk cId="3410366615" sldId="544"/>
            <ac:picMk id="4" creationId="{E8E0DF3B-AD8C-4614-BD49-0F97C916500B}"/>
          </ac:picMkLst>
        </pc:picChg>
        <pc:picChg chg="add mod modCrop">
          <ac:chgData name="Ana Kalezic" userId="c1385f6a-7cce-455b-a4ea-34a4475de1b6" providerId="ADAL" clId="{B5139AF6-C9CD-4511-900B-221A4D05C022}" dt="2021-10-15T11:54:49.943" v="1899" actId="1076"/>
          <ac:picMkLst>
            <pc:docMk/>
            <pc:sldMk cId="3410366615" sldId="544"/>
            <ac:picMk id="6" creationId="{D23D3959-CEC0-4F7B-A098-3B591A87D21B}"/>
          </ac:picMkLst>
        </pc:picChg>
        <pc:picChg chg="add mod modCrop">
          <ac:chgData name="Ana Kalezic" userId="c1385f6a-7cce-455b-a4ea-34a4475de1b6" providerId="ADAL" clId="{B5139AF6-C9CD-4511-900B-221A4D05C022}" dt="2021-10-15T11:54:47.904" v="1898" actId="1076"/>
          <ac:picMkLst>
            <pc:docMk/>
            <pc:sldMk cId="3410366615" sldId="544"/>
            <ac:picMk id="7" creationId="{C59341AB-FFDB-4B5B-926A-E7803D99023D}"/>
          </ac:picMkLst>
        </pc:picChg>
      </pc:sldChg>
      <pc:sldChg chg="addSp delSp modSp new mod">
        <pc:chgData name="Ana Kalezic" userId="c1385f6a-7cce-455b-a4ea-34a4475de1b6" providerId="ADAL" clId="{B5139AF6-C9CD-4511-900B-221A4D05C022}" dt="2021-10-15T12:02:20.521" v="2032" actId="1076"/>
        <pc:sldMkLst>
          <pc:docMk/>
          <pc:sldMk cId="2162921949" sldId="545"/>
        </pc:sldMkLst>
        <pc:spChg chg="mod">
          <ac:chgData name="Ana Kalezic" userId="c1385f6a-7cce-455b-a4ea-34a4475de1b6" providerId="ADAL" clId="{B5139AF6-C9CD-4511-900B-221A4D05C022}" dt="2021-10-15T11:56:49.976" v="1930" actId="20577"/>
          <ac:spMkLst>
            <pc:docMk/>
            <pc:sldMk cId="2162921949" sldId="545"/>
            <ac:spMk id="2" creationId="{370EC47F-8A60-4D62-B838-BAB929AEF79C}"/>
          </ac:spMkLst>
        </pc:spChg>
        <pc:spChg chg="del">
          <ac:chgData name="Ana Kalezic" userId="c1385f6a-7cce-455b-a4ea-34a4475de1b6" providerId="ADAL" clId="{B5139AF6-C9CD-4511-900B-221A4D05C022}" dt="2021-10-15T11:56:54.308" v="1931" actId="21"/>
          <ac:spMkLst>
            <pc:docMk/>
            <pc:sldMk cId="2162921949" sldId="545"/>
            <ac:spMk id="3" creationId="{4FBC9264-C6EF-4DBB-8555-171D05AE1DD2}"/>
          </ac:spMkLst>
        </pc:spChg>
        <pc:spChg chg="add mod">
          <ac:chgData name="Ana Kalezic" userId="c1385f6a-7cce-455b-a4ea-34a4475de1b6" providerId="ADAL" clId="{B5139AF6-C9CD-4511-900B-221A4D05C022}" dt="2021-10-15T11:59:27.832" v="2008" actId="20577"/>
          <ac:spMkLst>
            <pc:docMk/>
            <pc:sldMk cId="2162921949" sldId="545"/>
            <ac:spMk id="4" creationId="{0229F30B-71B5-4CAA-BDC4-4312C86FA213}"/>
          </ac:spMkLst>
        </pc:spChg>
        <pc:spChg chg="add mod">
          <ac:chgData name="Ana Kalezic" userId="c1385f6a-7cce-455b-a4ea-34a4475de1b6" providerId="ADAL" clId="{B5139AF6-C9CD-4511-900B-221A4D05C022}" dt="2021-10-15T12:02:09.224" v="2030" actId="14100"/>
          <ac:spMkLst>
            <pc:docMk/>
            <pc:sldMk cId="2162921949" sldId="545"/>
            <ac:spMk id="6" creationId="{C555FFFF-0530-4C52-908E-592793BE37F6}"/>
          </ac:spMkLst>
        </pc:spChg>
        <pc:spChg chg="add del mod">
          <ac:chgData name="Ana Kalezic" userId="c1385f6a-7cce-455b-a4ea-34a4475de1b6" providerId="ADAL" clId="{B5139AF6-C9CD-4511-900B-221A4D05C022}" dt="2021-10-15T11:58:09.039" v="1936" actId="21"/>
          <ac:spMkLst>
            <pc:docMk/>
            <pc:sldMk cId="2162921949" sldId="545"/>
            <ac:spMk id="7" creationId="{6DC199B4-771A-4F98-B677-36186C740C28}"/>
          </ac:spMkLst>
        </pc:spChg>
        <pc:spChg chg="add mod">
          <ac:chgData name="Ana Kalezic" userId="c1385f6a-7cce-455b-a4ea-34a4475de1b6" providerId="ADAL" clId="{B5139AF6-C9CD-4511-900B-221A4D05C022}" dt="2021-10-15T12:01:50.661" v="2029" actId="20577"/>
          <ac:spMkLst>
            <pc:docMk/>
            <pc:sldMk cId="2162921949" sldId="545"/>
            <ac:spMk id="9" creationId="{DAF6C439-0770-40FD-8A8E-137B7CCACDC9}"/>
          </ac:spMkLst>
        </pc:spChg>
        <pc:picChg chg="add mod">
          <ac:chgData name="Ana Kalezic" userId="c1385f6a-7cce-455b-a4ea-34a4475de1b6" providerId="ADAL" clId="{B5139AF6-C9CD-4511-900B-221A4D05C022}" dt="2021-10-15T11:57:08.919" v="1933"/>
          <ac:picMkLst>
            <pc:docMk/>
            <pc:sldMk cId="2162921949" sldId="545"/>
            <ac:picMk id="5" creationId="{43C49D26-133C-4D82-AD68-F0E03FD4F6BA}"/>
          </ac:picMkLst>
        </pc:picChg>
        <pc:picChg chg="add mod modCrop">
          <ac:chgData name="Ana Kalezic" userId="c1385f6a-7cce-455b-a4ea-34a4475de1b6" providerId="ADAL" clId="{B5139AF6-C9CD-4511-900B-221A4D05C022}" dt="2021-10-15T12:02:20.521" v="2032" actId="1076"/>
          <ac:picMkLst>
            <pc:docMk/>
            <pc:sldMk cId="2162921949" sldId="545"/>
            <ac:picMk id="8" creationId="{E0143C66-FC44-448B-9989-07DF724FD91D}"/>
          </ac:picMkLst>
        </pc:picChg>
      </pc:sldChg>
      <pc:sldChg chg="addSp delSp modSp new mod">
        <pc:chgData name="Ana Kalezic" userId="c1385f6a-7cce-455b-a4ea-34a4475de1b6" providerId="ADAL" clId="{B5139AF6-C9CD-4511-900B-221A4D05C022}" dt="2021-10-15T13:03:22.964" v="2557" actId="20577"/>
        <pc:sldMkLst>
          <pc:docMk/>
          <pc:sldMk cId="2339805583" sldId="546"/>
        </pc:sldMkLst>
        <pc:spChg chg="mod">
          <ac:chgData name="Ana Kalezic" userId="c1385f6a-7cce-455b-a4ea-34a4475de1b6" providerId="ADAL" clId="{B5139AF6-C9CD-4511-900B-221A4D05C022}" dt="2021-10-15T13:02:00.197" v="2505" actId="20577"/>
          <ac:spMkLst>
            <pc:docMk/>
            <pc:sldMk cId="2339805583" sldId="546"/>
            <ac:spMk id="2" creationId="{F73DF423-4F52-4236-95A9-382C617977C4}"/>
          </ac:spMkLst>
        </pc:spChg>
        <pc:spChg chg="del">
          <ac:chgData name="Ana Kalezic" userId="c1385f6a-7cce-455b-a4ea-34a4475de1b6" providerId="ADAL" clId="{B5139AF6-C9CD-4511-900B-221A4D05C022}" dt="2021-10-15T12:59:36.682" v="2467" actId="21"/>
          <ac:spMkLst>
            <pc:docMk/>
            <pc:sldMk cId="2339805583" sldId="546"/>
            <ac:spMk id="3" creationId="{51A7D0CC-B4E3-434D-9614-D0D7B6C6F95F}"/>
          </ac:spMkLst>
        </pc:spChg>
        <pc:spChg chg="add del mod">
          <ac:chgData name="Ana Kalezic" userId="c1385f6a-7cce-455b-a4ea-34a4475de1b6" providerId="ADAL" clId="{B5139AF6-C9CD-4511-900B-221A4D05C022}" dt="2021-10-15T12:59:40.614" v="2469" actId="21"/>
          <ac:spMkLst>
            <pc:docMk/>
            <pc:sldMk cId="2339805583" sldId="546"/>
            <ac:spMk id="4" creationId="{71FD63F0-1824-44EF-B19A-6A6629351C3B}"/>
          </ac:spMkLst>
        </pc:spChg>
        <pc:spChg chg="add mod">
          <ac:chgData name="Ana Kalezic" userId="c1385f6a-7cce-455b-a4ea-34a4475de1b6" providerId="ADAL" clId="{B5139AF6-C9CD-4511-900B-221A4D05C022}" dt="2021-10-15T13:01:51.800" v="2498" actId="14100"/>
          <ac:spMkLst>
            <pc:docMk/>
            <pc:sldMk cId="2339805583" sldId="546"/>
            <ac:spMk id="9" creationId="{0A495F6B-3CC8-4EEE-97D6-F746AA4B142E}"/>
          </ac:spMkLst>
        </pc:spChg>
        <pc:spChg chg="add mod">
          <ac:chgData name="Ana Kalezic" userId="c1385f6a-7cce-455b-a4ea-34a4475de1b6" providerId="ADAL" clId="{B5139AF6-C9CD-4511-900B-221A4D05C022}" dt="2021-10-15T13:01:25.237" v="2494" actId="14100"/>
          <ac:spMkLst>
            <pc:docMk/>
            <pc:sldMk cId="2339805583" sldId="546"/>
            <ac:spMk id="10" creationId="{BE7894DE-6145-41C1-963D-E5B3BD7FD5D8}"/>
          </ac:spMkLst>
        </pc:spChg>
        <pc:spChg chg="add mod">
          <ac:chgData name="Ana Kalezic" userId="c1385f6a-7cce-455b-a4ea-34a4475de1b6" providerId="ADAL" clId="{B5139AF6-C9CD-4511-900B-221A4D05C022}" dt="2021-10-15T13:03:22.964" v="2557" actId="20577"/>
          <ac:spMkLst>
            <pc:docMk/>
            <pc:sldMk cId="2339805583" sldId="546"/>
            <ac:spMk id="11" creationId="{F20A136D-3298-4A7B-8AE0-C57CF6F04BBB}"/>
          </ac:spMkLst>
        </pc:spChg>
        <pc:picChg chg="add mod">
          <ac:chgData name="Ana Kalezic" userId="c1385f6a-7cce-455b-a4ea-34a4475de1b6" providerId="ADAL" clId="{B5139AF6-C9CD-4511-900B-221A4D05C022}" dt="2021-10-15T13:01:44.117" v="2496" actId="14100"/>
          <ac:picMkLst>
            <pc:docMk/>
            <pc:sldMk cId="2339805583" sldId="546"/>
            <ac:picMk id="6" creationId="{A5B03253-FD14-4DEC-8196-81443AD718F4}"/>
          </ac:picMkLst>
        </pc:picChg>
        <pc:picChg chg="add mod modCrop">
          <ac:chgData name="Ana Kalezic" userId="c1385f6a-7cce-455b-a4ea-34a4475de1b6" providerId="ADAL" clId="{B5139AF6-C9CD-4511-900B-221A4D05C022}" dt="2021-10-15T13:01:41.422" v="2495" actId="14100"/>
          <ac:picMkLst>
            <pc:docMk/>
            <pc:sldMk cId="2339805583" sldId="546"/>
            <ac:picMk id="8" creationId="{8382D0DB-B614-4A4A-89CF-E3D8A60C4E4E}"/>
          </ac:picMkLst>
        </pc:picChg>
        <pc:picChg chg="add mod">
          <ac:chgData name="Ana Kalezic" userId="c1385f6a-7cce-455b-a4ea-34a4475de1b6" providerId="ADAL" clId="{B5139AF6-C9CD-4511-900B-221A4D05C022}" dt="2021-10-15T13:02:18.949" v="2507"/>
          <ac:picMkLst>
            <pc:docMk/>
            <pc:sldMk cId="2339805583" sldId="546"/>
            <ac:picMk id="12" creationId="{9961E343-4ED2-4394-B220-24350FE6F83B}"/>
          </ac:picMkLst>
        </pc:picChg>
      </pc:sldChg>
      <pc:sldChg chg="new del">
        <pc:chgData name="Ana Kalezic" userId="c1385f6a-7cce-455b-a4ea-34a4475de1b6" providerId="ADAL" clId="{B5139AF6-C9CD-4511-900B-221A4D05C022}" dt="2021-10-15T13:17:22.705" v="2559" actId="2696"/>
        <pc:sldMkLst>
          <pc:docMk/>
          <pc:sldMk cId="1591155196" sldId="54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F88AEB4-EEE9-416B-A7CD-AD03E8DBA77F}" type="datetimeFigureOut">
              <a:rPr lang="en-GB" smtClean="0"/>
              <a:t>23/11/2021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6B6FA4-B660-40BB-90CB-D400BC68B6F1}" type="slidenum">
              <a:rPr lang="en-GB" smtClean="0"/>
              <a:t>‹#›</a:t>
            </a:fld>
            <a:endParaRPr lang="en-GB"/>
          </a:p>
        </p:txBody>
      </p:sp>
    </p:spTree>
    <p:extLst>
      <p:ext uri="{BB962C8B-B14F-4D97-AF65-F5344CB8AC3E}">
        <p14:creationId xmlns:p14="http://schemas.microsoft.com/office/powerpoint/2010/main" val="6362463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2" name="Picture 5">
            <a:extLst>
              <a:ext uri="{FF2B5EF4-FFF2-40B4-BE49-F238E27FC236}">
                <a16:creationId xmlns:a16="http://schemas.microsoft.com/office/drawing/2014/main" id="{D381311E-0672-0042-B027-BF2ECCACEB8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325672"/>
            <a:ext cx="1633538" cy="71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a:extLst>
              <a:ext uri="{FF2B5EF4-FFF2-40B4-BE49-F238E27FC236}">
                <a16:creationId xmlns:a16="http://schemas.microsoft.com/office/drawing/2014/main" id="{B34A35A4-D520-7B41-A831-5724DB4CD17C}"/>
              </a:ext>
            </a:extLst>
          </p:cNvPr>
          <p:cNvSpPr/>
          <p:nvPr userDrawn="1"/>
        </p:nvSpPr>
        <p:spPr>
          <a:xfrm>
            <a:off x="0" y="0"/>
            <a:ext cx="12192000" cy="6858000"/>
          </a:xfrm>
          <a:prstGeom prst="rect">
            <a:avLst/>
          </a:prstGeom>
          <a:solidFill>
            <a:srgbClr val="33AAB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r-Latn-ME" dirty="0"/>
          </a:p>
        </p:txBody>
      </p:sp>
      <p:grpSp>
        <p:nvGrpSpPr>
          <p:cNvPr id="14" name="Group 13">
            <a:extLst>
              <a:ext uri="{FF2B5EF4-FFF2-40B4-BE49-F238E27FC236}">
                <a16:creationId xmlns:a16="http://schemas.microsoft.com/office/drawing/2014/main" id="{3A5232CB-891B-DB49-BD8D-8335D9A8226C}"/>
              </a:ext>
            </a:extLst>
          </p:cNvPr>
          <p:cNvGrpSpPr/>
          <p:nvPr userDrawn="1"/>
        </p:nvGrpSpPr>
        <p:grpSpPr>
          <a:xfrm>
            <a:off x="4480051" y="2786493"/>
            <a:ext cx="2973687" cy="1643426"/>
            <a:chOff x="5161969" y="2688804"/>
            <a:chExt cx="1880177" cy="1039091"/>
          </a:xfrm>
        </p:grpSpPr>
        <p:pic>
          <p:nvPicPr>
            <p:cNvPr id="15" name="Picture 14">
              <a:extLst>
                <a:ext uri="{FF2B5EF4-FFF2-40B4-BE49-F238E27FC236}">
                  <a16:creationId xmlns:a16="http://schemas.microsoft.com/office/drawing/2014/main" id="{12B3E33A-54F6-374E-A742-118A7A97A1E6}"/>
                </a:ext>
              </a:extLst>
            </p:cNvPr>
            <p:cNvPicPr>
              <a:picLocks noChangeAspect="1"/>
            </p:cNvPicPr>
            <p:nvPr/>
          </p:nvPicPr>
          <p:blipFill>
            <a:blip r:embed="rId3"/>
            <a:stretch>
              <a:fillRect/>
            </a:stretch>
          </p:blipFill>
          <p:spPr>
            <a:xfrm>
              <a:off x="5161969" y="2688804"/>
              <a:ext cx="202045" cy="1039091"/>
            </a:xfrm>
            <a:prstGeom prst="rect">
              <a:avLst/>
            </a:prstGeom>
          </p:spPr>
        </p:pic>
        <p:sp>
          <p:nvSpPr>
            <p:cNvPr id="16" name="TextBox 15">
              <a:extLst>
                <a:ext uri="{FF2B5EF4-FFF2-40B4-BE49-F238E27FC236}">
                  <a16:creationId xmlns:a16="http://schemas.microsoft.com/office/drawing/2014/main" id="{FA286272-1D77-964B-A78B-83668666CB26}"/>
                </a:ext>
              </a:extLst>
            </p:cNvPr>
            <p:cNvSpPr txBox="1"/>
            <p:nvPr/>
          </p:nvSpPr>
          <p:spPr>
            <a:xfrm>
              <a:off x="5207573" y="2766603"/>
              <a:ext cx="1788968" cy="875693"/>
            </a:xfrm>
            <a:prstGeom prst="rect">
              <a:avLst/>
            </a:prstGeom>
            <a:noFill/>
          </p:spPr>
          <p:txBody>
            <a:bodyPr wrap="square" rtlCol="0">
              <a:spAutoFit/>
            </a:bodyPr>
            <a:lstStyle/>
            <a:p>
              <a:pPr algn="ctr"/>
              <a:r>
                <a:rPr lang="en-RS" sz="2800" b="1" spc="300" dirty="0">
                  <a:solidFill>
                    <a:schemeClr val="bg1"/>
                  </a:solidFill>
                  <a:latin typeface="Open Sans "/>
                  <a:ea typeface="Palatino" pitchFamily="2" charset="77"/>
                  <a:cs typeface="Verdana" panose="020B0604030504040204" pitchFamily="34" charset="0"/>
                </a:rPr>
                <a:t>PREMIUM</a:t>
              </a:r>
            </a:p>
            <a:p>
              <a:pPr algn="ctr"/>
              <a:r>
                <a:rPr lang="en-RS" sz="2800" spc="300" dirty="0">
                  <a:solidFill>
                    <a:schemeClr val="bg1"/>
                  </a:solidFill>
                  <a:latin typeface="Open Sans "/>
                  <a:ea typeface="Palatino" pitchFamily="2" charset="77"/>
                  <a:cs typeface="Verdana" panose="020B0604030504040204" pitchFamily="34" charset="0"/>
                </a:rPr>
                <a:t>POS</a:t>
              </a:r>
            </a:p>
            <a:p>
              <a:pPr algn="ctr"/>
              <a:r>
                <a:rPr lang="en-RS" sz="2800" b="1" spc="300" dirty="0">
                  <a:solidFill>
                    <a:schemeClr val="bg1"/>
                  </a:solidFill>
                  <a:latin typeface="Open Sans "/>
                  <a:ea typeface="Palatino" pitchFamily="2" charset="77"/>
                  <a:cs typeface="Verdana" panose="020B0604030504040204" pitchFamily="34" charset="0"/>
                </a:rPr>
                <a:t>INDUSTRY</a:t>
              </a:r>
            </a:p>
          </p:txBody>
        </p:sp>
        <p:pic>
          <p:nvPicPr>
            <p:cNvPr id="17" name="Picture 16">
              <a:extLst>
                <a:ext uri="{FF2B5EF4-FFF2-40B4-BE49-F238E27FC236}">
                  <a16:creationId xmlns:a16="http://schemas.microsoft.com/office/drawing/2014/main" id="{4D5F96DC-0FAF-F34B-B14C-0836687DB180}"/>
                </a:ext>
              </a:extLst>
            </p:cNvPr>
            <p:cNvPicPr>
              <a:picLocks noChangeAspect="1"/>
            </p:cNvPicPr>
            <p:nvPr/>
          </p:nvPicPr>
          <p:blipFill>
            <a:blip r:embed="rId3"/>
            <a:stretch>
              <a:fillRect/>
            </a:stretch>
          </p:blipFill>
          <p:spPr>
            <a:xfrm rot="10800000">
              <a:off x="6840101" y="2688804"/>
              <a:ext cx="202045" cy="1039091"/>
            </a:xfrm>
            <a:prstGeom prst="rect">
              <a:avLst/>
            </a:prstGeom>
          </p:spPr>
        </p:pic>
      </p:grpSp>
      <p:pic>
        <p:nvPicPr>
          <p:cNvPr id="18" name="Picture 5">
            <a:extLst>
              <a:ext uri="{FF2B5EF4-FFF2-40B4-BE49-F238E27FC236}">
                <a16:creationId xmlns:a16="http://schemas.microsoft.com/office/drawing/2014/main" id="{6B736D69-480D-D74F-AB4D-E8393C3E84D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325672"/>
            <a:ext cx="1633538" cy="71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137216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79BF71F7-381B-AD47-91B9-D9075F2D2BDC}"/>
              </a:ext>
            </a:extLst>
          </p:cNvPr>
          <p:cNvSpPr/>
          <p:nvPr userDrawn="1"/>
        </p:nvSpPr>
        <p:spPr>
          <a:xfrm>
            <a:off x="0" y="0"/>
            <a:ext cx="12192000" cy="6858000"/>
          </a:xfrm>
          <a:prstGeom prst="rect">
            <a:avLst/>
          </a:prstGeom>
          <a:solidFill>
            <a:srgbClr val="33AAB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r-Latn-ME" dirty="0"/>
          </a:p>
        </p:txBody>
      </p:sp>
    </p:spTree>
    <p:extLst>
      <p:ext uri="{BB962C8B-B14F-4D97-AF65-F5344CB8AC3E}">
        <p14:creationId xmlns:p14="http://schemas.microsoft.com/office/powerpoint/2010/main" val="30952044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B10A273-75DA-EF40-BD0F-FF41FFBCBA65}"/>
              </a:ext>
            </a:extLst>
          </p:cNvPr>
          <p:cNvSpPr/>
          <p:nvPr userDrawn="1"/>
        </p:nvSpPr>
        <p:spPr>
          <a:xfrm rot="5400000">
            <a:off x="11338772" y="-115660"/>
            <a:ext cx="505010" cy="1201445"/>
          </a:xfrm>
          <a:prstGeom prst="rect">
            <a:avLst/>
          </a:prstGeom>
          <a:solidFill>
            <a:srgbClr val="33AAB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r-Latn-ME"/>
          </a:p>
        </p:txBody>
      </p:sp>
      <p:sp>
        <p:nvSpPr>
          <p:cNvPr id="13" name="Title 1">
            <a:extLst>
              <a:ext uri="{FF2B5EF4-FFF2-40B4-BE49-F238E27FC236}">
                <a16:creationId xmlns:a16="http://schemas.microsoft.com/office/drawing/2014/main" id="{23D4B7C1-E54F-944D-9593-8C7C46A7EA56}"/>
              </a:ext>
            </a:extLst>
          </p:cNvPr>
          <p:cNvSpPr>
            <a:spLocks noGrp="1"/>
          </p:cNvSpPr>
          <p:nvPr>
            <p:ph type="title" hasCustomPrompt="1"/>
          </p:nvPr>
        </p:nvSpPr>
        <p:spPr>
          <a:xfrm>
            <a:off x="838200" y="365126"/>
            <a:ext cx="10067223" cy="362586"/>
          </a:xfrm>
        </p:spPr>
        <p:txBody>
          <a:bodyPr>
            <a:noAutofit/>
          </a:bodyPr>
          <a:lstStyle>
            <a:lvl1pPr>
              <a:defRPr sz="2800" b="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GB" dirty="0"/>
          </a:p>
        </p:txBody>
      </p:sp>
      <p:sp>
        <p:nvSpPr>
          <p:cNvPr id="14" name="Text Placeholder 3">
            <a:extLst>
              <a:ext uri="{FF2B5EF4-FFF2-40B4-BE49-F238E27FC236}">
                <a16:creationId xmlns:a16="http://schemas.microsoft.com/office/drawing/2014/main" id="{8673F947-62D2-174F-A73C-7B2806448DE6}"/>
              </a:ext>
            </a:extLst>
          </p:cNvPr>
          <p:cNvSpPr>
            <a:spLocks noGrp="1"/>
          </p:cNvSpPr>
          <p:nvPr>
            <p:ph type="body" sz="half" idx="2"/>
          </p:nvPr>
        </p:nvSpPr>
        <p:spPr>
          <a:xfrm>
            <a:off x="838200" y="1330568"/>
            <a:ext cx="10152354" cy="4964723"/>
          </a:xfrm>
        </p:spPr>
        <p:txBody>
          <a:bodyPr>
            <a:normAutofit/>
          </a:bodyPr>
          <a:lstStyle>
            <a:lvl1pPr marL="0" indent="0">
              <a:buNone/>
              <a:defRPr sz="140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16" name="Rectangle 15">
            <a:extLst>
              <a:ext uri="{FF2B5EF4-FFF2-40B4-BE49-F238E27FC236}">
                <a16:creationId xmlns:a16="http://schemas.microsoft.com/office/drawing/2014/main" id="{3F6E8054-289B-5643-8DAF-BBD1916750B9}"/>
              </a:ext>
            </a:extLst>
          </p:cNvPr>
          <p:cNvSpPr/>
          <p:nvPr userDrawn="1"/>
        </p:nvSpPr>
        <p:spPr>
          <a:xfrm>
            <a:off x="0" y="0"/>
            <a:ext cx="546397" cy="6858000"/>
          </a:xfrm>
          <a:prstGeom prst="rect">
            <a:avLst/>
          </a:prstGeom>
          <a:solidFill>
            <a:srgbClr val="33AAB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r-Latn-ME"/>
          </a:p>
        </p:txBody>
      </p:sp>
      <p:pic>
        <p:nvPicPr>
          <p:cNvPr id="3" name="Picture 2">
            <a:extLst>
              <a:ext uri="{FF2B5EF4-FFF2-40B4-BE49-F238E27FC236}">
                <a16:creationId xmlns:a16="http://schemas.microsoft.com/office/drawing/2014/main" id="{EBBD4E21-5D00-244F-AA0F-285173465EB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32104" y="265572"/>
            <a:ext cx="385070" cy="438980"/>
          </a:xfrm>
          <a:prstGeom prst="rect">
            <a:avLst/>
          </a:prstGeom>
        </p:spPr>
      </p:pic>
    </p:spTree>
    <p:extLst>
      <p:ext uri="{BB962C8B-B14F-4D97-AF65-F5344CB8AC3E}">
        <p14:creationId xmlns:p14="http://schemas.microsoft.com/office/powerpoint/2010/main" val="32322581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00BA822A-2FB6-2245-88E1-236CF1A2F170}"/>
              </a:ext>
            </a:extLst>
          </p:cNvPr>
          <p:cNvSpPr/>
          <p:nvPr userDrawn="1"/>
        </p:nvSpPr>
        <p:spPr>
          <a:xfrm>
            <a:off x="0" y="0"/>
            <a:ext cx="546397" cy="6858000"/>
          </a:xfrm>
          <a:prstGeom prst="rect">
            <a:avLst/>
          </a:prstGeom>
          <a:solidFill>
            <a:srgbClr val="33AAB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r-Latn-ME"/>
          </a:p>
        </p:txBody>
      </p:sp>
      <p:pic>
        <p:nvPicPr>
          <p:cNvPr id="10" name="Picture 9">
            <a:extLst>
              <a:ext uri="{FF2B5EF4-FFF2-40B4-BE49-F238E27FC236}">
                <a16:creationId xmlns:a16="http://schemas.microsoft.com/office/drawing/2014/main" id="{3FE86C51-100C-9743-A1B2-3E33CE807185}"/>
              </a:ext>
            </a:extLst>
          </p:cNvPr>
          <p:cNvPicPr>
            <a:picLocks noChangeAspect="1"/>
          </p:cNvPicPr>
          <p:nvPr userDrawn="1"/>
        </p:nvPicPr>
        <p:blipFill>
          <a:blip r:embed="rId2"/>
          <a:stretch>
            <a:fillRect/>
          </a:stretch>
        </p:blipFill>
        <p:spPr>
          <a:xfrm>
            <a:off x="11085829" y="271606"/>
            <a:ext cx="352893" cy="417056"/>
          </a:xfrm>
          <a:prstGeom prst="rect">
            <a:avLst/>
          </a:prstGeom>
        </p:spPr>
      </p:pic>
      <p:sp>
        <p:nvSpPr>
          <p:cNvPr id="13" name="Title 1">
            <a:extLst>
              <a:ext uri="{FF2B5EF4-FFF2-40B4-BE49-F238E27FC236}">
                <a16:creationId xmlns:a16="http://schemas.microsoft.com/office/drawing/2014/main" id="{23D4B7C1-E54F-944D-9593-8C7C46A7EA56}"/>
              </a:ext>
            </a:extLst>
          </p:cNvPr>
          <p:cNvSpPr>
            <a:spLocks noGrp="1"/>
          </p:cNvSpPr>
          <p:nvPr>
            <p:ph type="title" hasCustomPrompt="1"/>
          </p:nvPr>
        </p:nvSpPr>
        <p:spPr>
          <a:xfrm>
            <a:off x="838200" y="365126"/>
            <a:ext cx="10515600" cy="362586"/>
          </a:xfrm>
        </p:spPr>
        <p:txBody>
          <a:bodyPr>
            <a:noAutofit/>
          </a:bodyPr>
          <a:lstStyle>
            <a:lvl1pPr>
              <a:defRPr sz="2800" b="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GB" dirty="0"/>
          </a:p>
        </p:txBody>
      </p:sp>
      <p:sp>
        <p:nvSpPr>
          <p:cNvPr id="14" name="Text Placeholder 3">
            <a:extLst>
              <a:ext uri="{FF2B5EF4-FFF2-40B4-BE49-F238E27FC236}">
                <a16:creationId xmlns:a16="http://schemas.microsoft.com/office/drawing/2014/main" id="{8673F947-62D2-174F-A73C-7B2806448DE6}"/>
              </a:ext>
            </a:extLst>
          </p:cNvPr>
          <p:cNvSpPr>
            <a:spLocks noGrp="1"/>
          </p:cNvSpPr>
          <p:nvPr>
            <p:ph type="body" sz="half" idx="2"/>
          </p:nvPr>
        </p:nvSpPr>
        <p:spPr>
          <a:xfrm>
            <a:off x="838199" y="1330568"/>
            <a:ext cx="10515599" cy="4964723"/>
          </a:xfrm>
        </p:spPr>
        <p:txBody>
          <a:bodyPr>
            <a:normAutofit/>
          </a:bodyPr>
          <a:lstStyle>
            <a:lvl1pPr marL="0" indent="0">
              <a:buNone/>
              <a:defRPr sz="140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pic>
        <p:nvPicPr>
          <p:cNvPr id="7" name="Picture 6">
            <a:extLst>
              <a:ext uri="{FF2B5EF4-FFF2-40B4-BE49-F238E27FC236}">
                <a16:creationId xmlns:a16="http://schemas.microsoft.com/office/drawing/2014/main" id="{93C002A3-4AB2-FC4F-A9D6-0FE1713CFD3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331" y="6295291"/>
            <a:ext cx="465734" cy="530937"/>
          </a:xfrm>
          <a:prstGeom prst="rect">
            <a:avLst/>
          </a:prstGeom>
        </p:spPr>
      </p:pic>
    </p:spTree>
    <p:extLst>
      <p:ext uri="{BB962C8B-B14F-4D97-AF65-F5344CB8AC3E}">
        <p14:creationId xmlns:p14="http://schemas.microsoft.com/office/powerpoint/2010/main" val="8164232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730316E-FD3F-4F9F-AFCE-B618C5BB3B3F}"/>
              </a:ext>
            </a:extLst>
          </p:cNvPr>
          <p:cNvSpPr>
            <a:spLocks noGrp="1"/>
          </p:cNvSpPr>
          <p:nvPr>
            <p:ph type="pic" idx="1"/>
          </p:nvPr>
        </p:nvSpPr>
        <p:spPr>
          <a:xfrm>
            <a:off x="6641432" y="1330568"/>
            <a:ext cx="5149515" cy="4964723"/>
          </a:xfrm>
        </p:spPr>
        <p:txBody>
          <a:bodyPr/>
          <a:lstStyle>
            <a:lvl1pPr marL="0" indent="0">
              <a:buNone/>
              <a:defRPr sz="320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9" name="Title 1">
            <a:extLst>
              <a:ext uri="{FF2B5EF4-FFF2-40B4-BE49-F238E27FC236}">
                <a16:creationId xmlns:a16="http://schemas.microsoft.com/office/drawing/2014/main" id="{50B6E141-16E8-FC43-9015-9B0616C52D1B}"/>
              </a:ext>
            </a:extLst>
          </p:cNvPr>
          <p:cNvSpPr>
            <a:spLocks noGrp="1"/>
          </p:cNvSpPr>
          <p:nvPr>
            <p:ph type="title" hasCustomPrompt="1"/>
          </p:nvPr>
        </p:nvSpPr>
        <p:spPr>
          <a:xfrm>
            <a:off x="838200" y="365126"/>
            <a:ext cx="10515600" cy="362586"/>
          </a:xfrm>
        </p:spPr>
        <p:txBody>
          <a:bodyPr>
            <a:noAutofit/>
          </a:bodyPr>
          <a:lstStyle>
            <a:lvl1pPr>
              <a:defRPr sz="2800" b="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GB" dirty="0"/>
          </a:p>
        </p:txBody>
      </p:sp>
      <p:sp>
        <p:nvSpPr>
          <p:cNvPr id="10" name="Text Placeholder 3">
            <a:extLst>
              <a:ext uri="{FF2B5EF4-FFF2-40B4-BE49-F238E27FC236}">
                <a16:creationId xmlns:a16="http://schemas.microsoft.com/office/drawing/2014/main" id="{039A60CD-0139-1D46-99EA-E2A5BF6C9E9F}"/>
              </a:ext>
            </a:extLst>
          </p:cNvPr>
          <p:cNvSpPr>
            <a:spLocks noGrp="1"/>
          </p:cNvSpPr>
          <p:nvPr>
            <p:ph type="body" sz="half" idx="2"/>
          </p:nvPr>
        </p:nvSpPr>
        <p:spPr>
          <a:xfrm>
            <a:off x="838200" y="1330568"/>
            <a:ext cx="5257800" cy="4964723"/>
          </a:xfrm>
        </p:spPr>
        <p:txBody>
          <a:bodyPr>
            <a:normAutofit/>
          </a:bodyPr>
          <a:lstStyle>
            <a:lvl1pPr marL="0" indent="0">
              <a:buNone/>
              <a:defRPr sz="140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6942873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730316E-FD3F-4F9F-AFCE-B618C5BB3B3F}"/>
              </a:ext>
            </a:extLst>
          </p:cNvPr>
          <p:cNvSpPr>
            <a:spLocks noGrp="1"/>
          </p:cNvSpPr>
          <p:nvPr>
            <p:ph type="pic" idx="1"/>
          </p:nvPr>
        </p:nvSpPr>
        <p:spPr>
          <a:xfrm>
            <a:off x="6641432" y="1330568"/>
            <a:ext cx="5149515" cy="4964723"/>
          </a:xfrm>
        </p:spPr>
        <p:txBody>
          <a:bodyPr/>
          <a:lstStyle>
            <a:lvl1pPr marL="0" indent="0">
              <a:buNone/>
              <a:defRPr sz="320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8" name="Rectangle 7">
            <a:extLst>
              <a:ext uri="{FF2B5EF4-FFF2-40B4-BE49-F238E27FC236}">
                <a16:creationId xmlns:a16="http://schemas.microsoft.com/office/drawing/2014/main" id="{934DA9CB-D65F-1A47-90E3-2644ABEBEA35}"/>
              </a:ext>
            </a:extLst>
          </p:cNvPr>
          <p:cNvSpPr/>
          <p:nvPr userDrawn="1"/>
        </p:nvSpPr>
        <p:spPr>
          <a:xfrm rot="5400000">
            <a:off x="11338772" y="-115660"/>
            <a:ext cx="505010" cy="1201445"/>
          </a:xfrm>
          <a:prstGeom prst="rect">
            <a:avLst/>
          </a:prstGeom>
          <a:solidFill>
            <a:srgbClr val="33AAB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r-Latn-ME"/>
          </a:p>
        </p:txBody>
      </p:sp>
      <p:sp>
        <p:nvSpPr>
          <p:cNvPr id="9" name="Title 1">
            <a:extLst>
              <a:ext uri="{FF2B5EF4-FFF2-40B4-BE49-F238E27FC236}">
                <a16:creationId xmlns:a16="http://schemas.microsoft.com/office/drawing/2014/main" id="{50B6E141-16E8-FC43-9015-9B0616C52D1B}"/>
              </a:ext>
            </a:extLst>
          </p:cNvPr>
          <p:cNvSpPr>
            <a:spLocks noGrp="1"/>
          </p:cNvSpPr>
          <p:nvPr>
            <p:ph type="title" hasCustomPrompt="1"/>
          </p:nvPr>
        </p:nvSpPr>
        <p:spPr>
          <a:xfrm>
            <a:off x="838200" y="365126"/>
            <a:ext cx="10515600" cy="362586"/>
          </a:xfrm>
        </p:spPr>
        <p:txBody>
          <a:bodyPr>
            <a:noAutofit/>
          </a:bodyPr>
          <a:lstStyle>
            <a:lvl1pPr>
              <a:defRPr sz="2800" b="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GB" dirty="0"/>
          </a:p>
        </p:txBody>
      </p:sp>
      <p:sp>
        <p:nvSpPr>
          <p:cNvPr id="10" name="Text Placeholder 3">
            <a:extLst>
              <a:ext uri="{FF2B5EF4-FFF2-40B4-BE49-F238E27FC236}">
                <a16:creationId xmlns:a16="http://schemas.microsoft.com/office/drawing/2014/main" id="{039A60CD-0139-1D46-99EA-E2A5BF6C9E9F}"/>
              </a:ext>
            </a:extLst>
          </p:cNvPr>
          <p:cNvSpPr>
            <a:spLocks noGrp="1"/>
          </p:cNvSpPr>
          <p:nvPr>
            <p:ph type="body" sz="half" idx="2"/>
          </p:nvPr>
        </p:nvSpPr>
        <p:spPr>
          <a:xfrm>
            <a:off x="838200" y="1330568"/>
            <a:ext cx="5257800" cy="4964723"/>
          </a:xfrm>
        </p:spPr>
        <p:txBody>
          <a:bodyPr>
            <a:normAutofit/>
          </a:bodyPr>
          <a:lstStyle>
            <a:lvl1pPr marL="0" indent="0">
              <a:buNone/>
              <a:defRPr sz="140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pic>
        <p:nvPicPr>
          <p:cNvPr id="7" name="Picture 6">
            <a:extLst>
              <a:ext uri="{FF2B5EF4-FFF2-40B4-BE49-F238E27FC236}">
                <a16:creationId xmlns:a16="http://schemas.microsoft.com/office/drawing/2014/main" id="{3016E615-323E-3149-BDB3-CABDE1A713F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32104" y="265572"/>
            <a:ext cx="385070" cy="438980"/>
          </a:xfrm>
          <a:prstGeom prst="rect">
            <a:avLst/>
          </a:prstGeom>
        </p:spPr>
      </p:pic>
    </p:spTree>
    <p:extLst>
      <p:ext uri="{BB962C8B-B14F-4D97-AF65-F5344CB8AC3E}">
        <p14:creationId xmlns:p14="http://schemas.microsoft.com/office/powerpoint/2010/main" val="23899828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CAA87F4-8B98-6543-9FCD-ACD13C3DBDA3}"/>
              </a:ext>
            </a:extLst>
          </p:cNvPr>
          <p:cNvSpPr/>
          <p:nvPr userDrawn="1"/>
        </p:nvSpPr>
        <p:spPr>
          <a:xfrm>
            <a:off x="0" y="0"/>
            <a:ext cx="12192000" cy="6858000"/>
          </a:xfrm>
          <a:prstGeom prst="rect">
            <a:avLst/>
          </a:prstGeom>
          <a:solidFill>
            <a:srgbClr val="33AAB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r-Latn-ME" dirty="0"/>
          </a:p>
        </p:txBody>
      </p:sp>
      <p:pic>
        <p:nvPicPr>
          <p:cNvPr id="7" name="Picture 6">
            <a:extLst>
              <a:ext uri="{FF2B5EF4-FFF2-40B4-BE49-F238E27FC236}">
                <a16:creationId xmlns:a16="http://schemas.microsoft.com/office/drawing/2014/main" id="{3A1506C2-46E2-404A-A0A1-718135E6282A}"/>
              </a:ext>
            </a:extLst>
          </p:cNvPr>
          <p:cNvPicPr>
            <a:picLocks noChangeAspect="1"/>
          </p:cNvPicPr>
          <p:nvPr/>
        </p:nvPicPr>
        <p:blipFill>
          <a:blip r:embed="rId2"/>
          <a:stretch>
            <a:fillRect/>
          </a:stretch>
        </p:blipFill>
        <p:spPr>
          <a:xfrm>
            <a:off x="4609161" y="2786493"/>
            <a:ext cx="319554" cy="1643426"/>
          </a:xfrm>
          <a:prstGeom prst="rect">
            <a:avLst/>
          </a:prstGeom>
        </p:spPr>
      </p:pic>
      <p:sp>
        <p:nvSpPr>
          <p:cNvPr id="8" name="TextBox 7">
            <a:extLst>
              <a:ext uri="{FF2B5EF4-FFF2-40B4-BE49-F238E27FC236}">
                <a16:creationId xmlns:a16="http://schemas.microsoft.com/office/drawing/2014/main" id="{AB5838CC-7947-254B-99BF-4B61372B4764}"/>
              </a:ext>
            </a:extLst>
          </p:cNvPr>
          <p:cNvSpPr txBox="1"/>
          <p:nvPr/>
        </p:nvSpPr>
        <p:spPr>
          <a:xfrm>
            <a:off x="4670099" y="3152489"/>
            <a:ext cx="2829432" cy="954106"/>
          </a:xfrm>
          <a:prstGeom prst="rect">
            <a:avLst/>
          </a:prstGeom>
          <a:noFill/>
        </p:spPr>
        <p:txBody>
          <a:bodyPr wrap="square" rtlCol="0">
            <a:spAutoFit/>
          </a:bodyPr>
          <a:lstStyle/>
          <a:p>
            <a:pPr algn="ctr"/>
            <a:r>
              <a:rPr lang="en-RS" sz="2800" b="1" spc="300" dirty="0">
                <a:solidFill>
                  <a:schemeClr val="bg1"/>
                </a:solidFill>
                <a:latin typeface="Open Sans "/>
                <a:ea typeface="Palatino" pitchFamily="2" charset="77"/>
                <a:cs typeface="Verdana" panose="020B0604030504040204" pitchFamily="34" charset="0"/>
              </a:rPr>
              <a:t>THANK</a:t>
            </a:r>
          </a:p>
          <a:p>
            <a:pPr algn="ctr"/>
            <a:r>
              <a:rPr lang="en-RS" sz="2800" b="1" spc="300" dirty="0">
                <a:solidFill>
                  <a:schemeClr val="bg1"/>
                </a:solidFill>
                <a:latin typeface="Open Sans "/>
                <a:ea typeface="Palatino" pitchFamily="2" charset="77"/>
                <a:cs typeface="Verdana" panose="020B0604030504040204" pitchFamily="34" charset="0"/>
              </a:rPr>
              <a:t>YOU</a:t>
            </a:r>
          </a:p>
        </p:txBody>
      </p:sp>
      <p:pic>
        <p:nvPicPr>
          <p:cNvPr id="9" name="Picture 8">
            <a:extLst>
              <a:ext uri="{FF2B5EF4-FFF2-40B4-BE49-F238E27FC236}">
                <a16:creationId xmlns:a16="http://schemas.microsoft.com/office/drawing/2014/main" id="{AD91C37B-4295-EA4B-86EE-9258B03A79C6}"/>
              </a:ext>
            </a:extLst>
          </p:cNvPr>
          <p:cNvPicPr>
            <a:picLocks noChangeAspect="1"/>
          </p:cNvPicPr>
          <p:nvPr/>
        </p:nvPicPr>
        <p:blipFill>
          <a:blip r:embed="rId2"/>
          <a:stretch>
            <a:fillRect/>
          </a:stretch>
        </p:blipFill>
        <p:spPr>
          <a:xfrm rot="10800000">
            <a:off x="7263285" y="2786493"/>
            <a:ext cx="319554" cy="1643426"/>
          </a:xfrm>
          <a:prstGeom prst="rect">
            <a:avLst/>
          </a:prstGeom>
        </p:spPr>
      </p:pic>
      <p:sp>
        <p:nvSpPr>
          <p:cNvPr id="10" name="TextBox 9">
            <a:extLst>
              <a:ext uri="{FF2B5EF4-FFF2-40B4-BE49-F238E27FC236}">
                <a16:creationId xmlns:a16="http://schemas.microsoft.com/office/drawing/2014/main" id="{6F54D288-E3E9-D749-9D6B-F7C4C7DA52D7}"/>
              </a:ext>
            </a:extLst>
          </p:cNvPr>
          <p:cNvSpPr txBox="1"/>
          <p:nvPr userDrawn="1"/>
        </p:nvSpPr>
        <p:spPr>
          <a:xfrm>
            <a:off x="5108028" y="6203205"/>
            <a:ext cx="1975945" cy="246221"/>
          </a:xfrm>
          <a:prstGeom prst="rect">
            <a:avLst/>
          </a:prstGeom>
          <a:noFill/>
        </p:spPr>
        <p:txBody>
          <a:bodyPr wrap="square" rtlCol="0">
            <a:spAutoFit/>
          </a:bodyPr>
          <a:lstStyle/>
          <a:p>
            <a:pPr algn="ctr"/>
            <a:r>
              <a:rPr lang="en-RS" sz="1000" dirty="0">
                <a:solidFill>
                  <a:schemeClr val="bg1"/>
                </a:solidFill>
                <a:latin typeface="Open Sans" panose="020B0606030504020204" pitchFamily="34" charset="0"/>
                <a:ea typeface="Open Sans" panose="020B0606030504020204" pitchFamily="34" charset="0"/>
                <a:cs typeface="Open Sans" panose="020B0606030504020204" pitchFamily="34" charset="0"/>
              </a:rPr>
              <a:t>www.bgreklam.com</a:t>
            </a:r>
          </a:p>
        </p:txBody>
      </p:sp>
    </p:spTree>
    <p:extLst>
      <p:ext uri="{BB962C8B-B14F-4D97-AF65-F5344CB8AC3E}">
        <p14:creationId xmlns:p14="http://schemas.microsoft.com/office/powerpoint/2010/main" val="37354487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7992830-467A-47C8-8A1C-BE96E724F47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5151469-854D-41BE-989E-E26E3631C01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822343D-EFDC-4390-814F-79B142BF6DF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91A8E10-3269-4272-98C6-54BF70F8EA01}" type="datetimeFigureOut">
              <a:rPr lang="en-GB" smtClean="0"/>
              <a:t>23/11/2021</a:t>
            </a:fld>
            <a:endParaRPr lang="en-GB"/>
          </a:p>
        </p:txBody>
      </p:sp>
      <p:sp>
        <p:nvSpPr>
          <p:cNvPr id="5" name="Footer Placeholder 4">
            <a:extLst>
              <a:ext uri="{FF2B5EF4-FFF2-40B4-BE49-F238E27FC236}">
                <a16:creationId xmlns:a16="http://schemas.microsoft.com/office/drawing/2014/main" id="{64E47750-CCEB-4E86-9322-F22E1EBABA1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5D91882A-8986-435A-A04F-3939DF63CB2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DB54B8-17AC-4CCA-8F7D-C19C91B8E159}" type="slidenum">
              <a:rPr lang="en-GB" smtClean="0"/>
              <a:t>‹#›</a:t>
            </a:fld>
            <a:endParaRPr lang="en-GB"/>
          </a:p>
        </p:txBody>
      </p:sp>
    </p:spTree>
    <p:extLst>
      <p:ext uri="{BB962C8B-B14F-4D97-AF65-F5344CB8AC3E}">
        <p14:creationId xmlns:p14="http://schemas.microsoft.com/office/powerpoint/2010/main" val="40802586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8" r:id="rId4"/>
    <p:sldLayoutId id="2147483657" r:id="rId5"/>
    <p:sldLayoutId id="2147483659" r:id="rId6"/>
    <p:sldLayoutId id="2147483655"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8" Type="http://schemas.openxmlformats.org/officeDocument/2006/relationships/image" Target="../media/image18.jpg"/><Relationship Id="rId3" Type="http://schemas.openxmlformats.org/officeDocument/2006/relationships/image" Target="../media/image13.jpeg"/><Relationship Id="rId7" Type="http://schemas.openxmlformats.org/officeDocument/2006/relationships/image" Target="../media/image17.jpg"/><Relationship Id="rId2" Type="http://schemas.openxmlformats.org/officeDocument/2006/relationships/image" Target="../media/image12.png"/><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15.tif"/><Relationship Id="rId10" Type="http://schemas.openxmlformats.org/officeDocument/2006/relationships/image" Target="../media/image20.jpeg"/><Relationship Id="rId4" Type="http://schemas.openxmlformats.org/officeDocument/2006/relationships/image" Target="../media/image14.png"/><Relationship Id="rId9" Type="http://schemas.openxmlformats.org/officeDocument/2006/relationships/image" Target="../media/image19.jpg"/></Relationships>
</file>

<file path=ppt/slides/_rels/slide1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hyperlink" Target="https://vimeo.com/474723155/579f192891" TargetMode="Externa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8" Type="http://schemas.openxmlformats.org/officeDocument/2006/relationships/image" Target="../media/image29.jpg"/><Relationship Id="rId3" Type="http://schemas.openxmlformats.org/officeDocument/2006/relationships/image" Target="../media/image24.jpg"/><Relationship Id="rId7" Type="http://schemas.openxmlformats.org/officeDocument/2006/relationships/image" Target="../media/image28.png"/><Relationship Id="rId2" Type="http://schemas.openxmlformats.org/officeDocument/2006/relationships/image" Target="../media/image23.jpg"/><Relationship Id="rId1" Type="http://schemas.openxmlformats.org/officeDocument/2006/relationships/slideLayout" Target="../slideLayouts/slideLayout4.xml"/><Relationship Id="rId6" Type="http://schemas.openxmlformats.org/officeDocument/2006/relationships/image" Target="../media/image27.jpg"/><Relationship Id="rId5" Type="http://schemas.openxmlformats.org/officeDocument/2006/relationships/image" Target="../media/image26.jpg"/><Relationship Id="rId4" Type="http://schemas.openxmlformats.org/officeDocument/2006/relationships/image" Target="../media/image25.jpg"/></Relationships>
</file>

<file path=ppt/slides/_rels/slide2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0.jp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14.png"/><Relationship Id="rId1" Type="http://schemas.openxmlformats.org/officeDocument/2006/relationships/slideLayout" Target="../slideLayouts/slideLayout3.xml"/><Relationship Id="rId5" Type="http://schemas.openxmlformats.org/officeDocument/2006/relationships/image" Target="../media/image17.jpg"/><Relationship Id="rId4" Type="http://schemas.openxmlformats.org/officeDocument/2006/relationships/image" Target="../media/image16.png"/></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4.png"/><Relationship Id="rId1" Type="http://schemas.openxmlformats.org/officeDocument/2006/relationships/slideLayout" Target="../slideLayouts/slideLayout3.xml"/><Relationship Id="rId4" Type="http://schemas.openxmlformats.org/officeDocument/2006/relationships/image" Target="../media/image20.jpeg"/></Relationships>
</file>

<file path=ppt/slides/_rels/slide2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14.png"/><Relationship Id="rId1" Type="http://schemas.openxmlformats.org/officeDocument/2006/relationships/slideLayout" Target="../slideLayouts/slideLayout3.xml"/><Relationship Id="rId4" Type="http://schemas.openxmlformats.org/officeDocument/2006/relationships/image" Target="../media/image36.jpg"/></Relationships>
</file>

<file path=ppt/slides/_rels/slide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4.xml"/><Relationship Id="rId5" Type="http://schemas.openxmlformats.org/officeDocument/2006/relationships/image" Target="../media/image40.jpg"/><Relationship Id="rId4" Type="http://schemas.openxmlformats.org/officeDocument/2006/relationships/image" Target="../media/image39.jpg"/></Relationships>
</file>

<file path=ppt/slides/_rels/slide32.xml.rels><?xml version="1.0" encoding="UTF-8" standalone="yes"?>
<Relationships xmlns="http://schemas.openxmlformats.org/package/2006/relationships"><Relationship Id="rId8" Type="http://schemas.openxmlformats.org/officeDocument/2006/relationships/image" Target="../media/image44.jpg"/><Relationship Id="rId3" Type="http://schemas.openxmlformats.org/officeDocument/2006/relationships/hyperlink" Target="mailto:sandra.ratkovic@bgreklam.com" TargetMode="External"/><Relationship Id="rId7" Type="http://schemas.openxmlformats.org/officeDocument/2006/relationships/image" Target="../media/image43.jpg"/><Relationship Id="rId2" Type="http://schemas.openxmlformats.org/officeDocument/2006/relationships/hyperlink" Target="mailto:dimitrije.bozic@bgreklam.com" TargetMode="External"/><Relationship Id="rId1" Type="http://schemas.openxmlformats.org/officeDocument/2006/relationships/slideLayout" Target="../slideLayouts/slideLayout4.xml"/><Relationship Id="rId6" Type="http://schemas.openxmlformats.org/officeDocument/2006/relationships/image" Target="../media/image42.jpg"/><Relationship Id="rId5" Type="http://schemas.openxmlformats.org/officeDocument/2006/relationships/image" Target="../media/image41.jpg"/><Relationship Id="rId4" Type="http://schemas.openxmlformats.org/officeDocument/2006/relationships/hyperlink" Target="mailto:milan.bajic@bgreklam.com"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hyperlink" Target="http://www.bgreklam.com/" TargetMode="Externa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04954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EB0FAC8-082C-3645-B9F8-81EE11D9B7A5}"/>
              </a:ext>
            </a:extLst>
          </p:cNvPr>
          <p:cNvSpPr txBox="1"/>
          <p:nvPr/>
        </p:nvSpPr>
        <p:spPr>
          <a:xfrm>
            <a:off x="3503502" y="2926964"/>
            <a:ext cx="4575178" cy="954107"/>
          </a:xfrm>
          <a:prstGeom prst="rect">
            <a:avLst/>
          </a:prstGeom>
          <a:noFill/>
        </p:spPr>
        <p:txBody>
          <a:bodyPr wrap="square" rtlCol="0">
            <a:spAutoFit/>
          </a:bodyPr>
          <a:lstStyle/>
          <a:p>
            <a:pPr algn="ctr"/>
            <a:r>
              <a:rPr lang="en-GB" sz="2800" b="1" spc="300" dirty="0">
                <a:solidFill>
                  <a:schemeClr val="bg1"/>
                </a:solidFill>
                <a:latin typeface="Open Sans "/>
                <a:ea typeface="Palatino" pitchFamily="2" charset="77"/>
                <a:cs typeface="Verdana" panose="020B0604030504040204" pitchFamily="34" charset="0"/>
              </a:rPr>
              <a:t>3. BENEFITS OF WORKING WITH US</a:t>
            </a:r>
            <a:endParaRPr lang="en-RS" sz="2800" b="1" spc="300" dirty="0">
              <a:solidFill>
                <a:schemeClr val="bg1"/>
              </a:solidFill>
              <a:latin typeface="Open Sans "/>
              <a:ea typeface="Palatino" pitchFamily="2" charset="77"/>
              <a:cs typeface="Verdana" panose="020B0604030504040204" pitchFamily="34" charset="0"/>
            </a:endParaRPr>
          </a:p>
        </p:txBody>
      </p:sp>
      <p:pic>
        <p:nvPicPr>
          <p:cNvPr id="6" name="Picture 5">
            <a:extLst>
              <a:ext uri="{FF2B5EF4-FFF2-40B4-BE49-F238E27FC236}">
                <a16:creationId xmlns:a16="http://schemas.microsoft.com/office/drawing/2014/main" id="{CECD8C9C-B59F-D149-BF56-3AFD679B0DB0}"/>
              </a:ext>
            </a:extLst>
          </p:cNvPr>
          <p:cNvPicPr>
            <a:picLocks noChangeAspect="1"/>
          </p:cNvPicPr>
          <p:nvPr/>
        </p:nvPicPr>
        <p:blipFill>
          <a:blip r:embed="rId2"/>
          <a:stretch>
            <a:fillRect/>
          </a:stretch>
        </p:blipFill>
        <p:spPr>
          <a:xfrm>
            <a:off x="3183948" y="2582304"/>
            <a:ext cx="319554" cy="1643426"/>
          </a:xfrm>
          <a:prstGeom prst="rect">
            <a:avLst/>
          </a:prstGeom>
        </p:spPr>
      </p:pic>
      <p:pic>
        <p:nvPicPr>
          <p:cNvPr id="7" name="Picture 6">
            <a:extLst>
              <a:ext uri="{FF2B5EF4-FFF2-40B4-BE49-F238E27FC236}">
                <a16:creationId xmlns:a16="http://schemas.microsoft.com/office/drawing/2014/main" id="{2C87DF22-4CA6-CE46-A4C0-B13EE4CA6E60}"/>
              </a:ext>
            </a:extLst>
          </p:cNvPr>
          <p:cNvPicPr>
            <a:picLocks noChangeAspect="1"/>
          </p:cNvPicPr>
          <p:nvPr/>
        </p:nvPicPr>
        <p:blipFill>
          <a:blip r:embed="rId2"/>
          <a:stretch>
            <a:fillRect/>
          </a:stretch>
        </p:blipFill>
        <p:spPr>
          <a:xfrm rot="10800000">
            <a:off x="8078680" y="2607287"/>
            <a:ext cx="319554" cy="1643426"/>
          </a:xfrm>
          <a:prstGeom prst="rect">
            <a:avLst/>
          </a:prstGeom>
        </p:spPr>
      </p:pic>
    </p:spTree>
    <p:extLst>
      <p:ext uri="{BB962C8B-B14F-4D97-AF65-F5344CB8AC3E}">
        <p14:creationId xmlns:p14="http://schemas.microsoft.com/office/powerpoint/2010/main" val="18105389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DA2B88-BB52-4613-BB40-73E698A7C966}"/>
              </a:ext>
            </a:extLst>
          </p:cNvPr>
          <p:cNvSpPr>
            <a:spLocks noGrp="1"/>
          </p:cNvSpPr>
          <p:nvPr>
            <p:ph type="title"/>
          </p:nvPr>
        </p:nvSpPr>
        <p:spPr/>
        <p:txBody>
          <a:bodyPr/>
          <a:lstStyle/>
          <a:p>
            <a:r>
              <a:rPr lang="en-GB" dirty="0">
                <a:solidFill>
                  <a:srgbClr val="33AAB7"/>
                </a:solidFill>
              </a:rPr>
              <a:t>BENEFITS OF WORKING WITH US</a:t>
            </a:r>
          </a:p>
        </p:txBody>
      </p:sp>
      <p:sp>
        <p:nvSpPr>
          <p:cNvPr id="3" name="Text Placeholder 2">
            <a:extLst>
              <a:ext uri="{FF2B5EF4-FFF2-40B4-BE49-F238E27FC236}">
                <a16:creationId xmlns:a16="http://schemas.microsoft.com/office/drawing/2014/main" id="{2D1F89C4-7476-49D7-A50B-91DE73EE7EF8}"/>
              </a:ext>
            </a:extLst>
          </p:cNvPr>
          <p:cNvSpPr>
            <a:spLocks noGrp="1"/>
          </p:cNvSpPr>
          <p:nvPr>
            <p:ph type="body" sz="half" idx="2"/>
          </p:nvPr>
        </p:nvSpPr>
        <p:spPr>
          <a:xfrm>
            <a:off x="838200" y="2932865"/>
            <a:ext cx="10515599" cy="3182709"/>
          </a:xfrm>
        </p:spPr>
        <p:txBody>
          <a:bodyPr>
            <a:normAutofit fontScale="92500" lnSpcReduction="20000"/>
          </a:bodyPr>
          <a:lstStyle/>
          <a:p>
            <a:pPr algn="just">
              <a:lnSpc>
                <a:spcPct val="150000"/>
              </a:lnSpc>
              <a:spcAft>
                <a:spcPts val="800"/>
              </a:spcAft>
            </a:pPr>
            <a:r>
              <a:rPr lang="en-GB" sz="1500" dirty="0">
                <a:effectLst/>
                <a:latin typeface="Open Sans" panose="020B0606030504020204" pitchFamily="34" charset="0"/>
                <a:ea typeface="Calibri" panose="020F0502020204030204" pitchFamily="34" charset="0"/>
                <a:cs typeface="Times New Roman" panose="02020603050405020304" pitchFamily="18" charset="0"/>
              </a:rPr>
              <a:t>Today more than ever, especially during COVID-19 pandemic, in order to achieve goals and proceed with all projects on time and efficiently, </a:t>
            </a:r>
            <a:r>
              <a:rPr lang="en-GB" sz="1500" b="1" dirty="0">
                <a:effectLst/>
                <a:latin typeface="Open Sans" panose="020B0606030504020204" pitchFamily="34" charset="0"/>
                <a:ea typeface="Calibri" panose="020F0502020204030204" pitchFamily="34" charset="0"/>
                <a:cs typeface="Times New Roman" panose="02020603050405020304" pitchFamily="18" charset="0"/>
              </a:rPr>
              <a:t>every company needs to have a reliable business partner.</a:t>
            </a:r>
            <a:endParaRPr lang="en-GB" sz="1500" b="1"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GB" sz="1500" dirty="0">
                <a:effectLst/>
                <a:latin typeface="Open Sans" panose="020B0606030504020204" pitchFamily="34" charset="0"/>
                <a:ea typeface="Times New Roman" panose="02020603050405020304" pitchFamily="18" charset="0"/>
                <a:cs typeface="Times New Roman" panose="02020603050405020304" pitchFamily="18" charset="0"/>
              </a:rPr>
              <a:t>We are dedicated, creative and have experience in developing premium POSM solutions on your request, based on your needs. We are agile and we have experience working in tobacco category.</a:t>
            </a:r>
          </a:p>
          <a:p>
            <a:pPr algn="just">
              <a:lnSpc>
                <a:spcPct val="150000"/>
              </a:lnSpc>
              <a:spcAft>
                <a:spcPts val="800"/>
              </a:spcAft>
            </a:pPr>
            <a:r>
              <a:rPr lang="en-GB" sz="1500" dirty="0">
                <a:effectLst/>
                <a:latin typeface="Open Sans" panose="020B0606030504020204" pitchFamily="34" charset="0"/>
                <a:ea typeface="Times New Roman" panose="02020603050405020304" pitchFamily="18" charset="0"/>
                <a:cs typeface="Times New Roman" panose="02020603050405020304" pitchFamily="18" charset="0"/>
              </a:rPr>
              <a:t>We are </a:t>
            </a:r>
            <a:r>
              <a:rPr lang="en-GB" sz="1500" b="1" dirty="0">
                <a:effectLst/>
                <a:latin typeface="Open Sans" panose="020B0606030504020204" pitchFamily="34" charset="0"/>
                <a:ea typeface="Times New Roman" panose="02020603050405020304" pitchFamily="18" charset="0"/>
                <a:cs typeface="Times New Roman" panose="02020603050405020304" pitchFamily="18" charset="0"/>
              </a:rPr>
              <a:t>a reliable partner </a:t>
            </a:r>
            <a:r>
              <a:rPr lang="en-GB" sz="1500" dirty="0">
                <a:effectLst/>
                <a:latin typeface="Open Sans" panose="020B0606030504020204" pitchFamily="34" charset="0"/>
                <a:ea typeface="Times New Roman" panose="02020603050405020304" pitchFamily="18" charset="0"/>
                <a:cs typeface="Times New Roman" panose="02020603050405020304" pitchFamily="18" charset="0"/>
              </a:rPr>
              <a:t>for the outstanding tailored sustainable POSM solutions.</a:t>
            </a:r>
          </a:p>
          <a:p>
            <a:pPr algn="just">
              <a:lnSpc>
                <a:spcPct val="150000"/>
              </a:lnSpc>
              <a:spcAft>
                <a:spcPts val="800"/>
              </a:spcAft>
            </a:pPr>
            <a:r>
              <a:rPr lang="en-GB" sz="1500" dirty="0">
                <a:effectLst/>
                <a:latin typeface="Open Sans" panose="020B0606030504020204" pitchFamily="34" charset="0"/>
                <a:ea typeface="Times New Roman" panose="02020603050405020304" pitchFamily="18" charset="0"/>
                <a:cs typeface="Times New Roman" panose="02020603050405020304" pitchFamily="18" charset="0"/>
              </a:rPr>
              <a:t>We are </a:t>
            </a:r>
            <a:r>
              <a:rPr lang="en-GB" sz="1500" b="1" dirty="0">
                <a:effectLst/>
                <a:latin typeface="Open Sans" panose="020B0606030504020204" pitchFamily="34" charset="0"/>
                <a:ea typeface="Times New Roman" panose="02020603050405020304" pitchFamily="18" charset="0"/>
                <a:cs typeface="Times New Roman" panose="02020603050405020304" pitchFamily="18" charset="0"/>
              </a:rPr>
              <a:t>supporti</a:t>
            </a:r>
            <a:r>
              <a:rPr lang="en-GB" sz="1500" b="1" dirty="0">
                <a:ea typeface="Times New Roman" panose="02020603050405020304" pitchFamily="18" charset="0"/>
                <a:cs typeface="Times New Roman" panose="02020603050405020304" pitchFamily="18" charset="0"/>
              </a:rPr>
              <a:t>ng you </a:t>
            </a:r>
            <a:r>
              <a:rPr lang="en-GB" sz="1500" dirty="0">
                <a:ea typeface="Times New Roman" panose="02020603050405020304" pitchFamily="18" charset="0"/>
                <a:cs typeface="Times New Roman" panose="02020603050405020304" pitchFamily="18" charset="0"/>
              </a:rPr>
              <a:t>to get </a:t>
            </a:r>
            <a:r>
              <a:rPr lang="en-GB" sz="1500" b="1" dirty="0">
                <a:ea typeface="Times New Roman" panose="02020603050405020304" pitchFamily="18" charset="0"/>
                <a:cs typeface="Times New Roman" panose="02020603050405020304" pitchFamily="18" charset="0"/>
              </a:rPr>
              <a:t>through extremely busy time </a:t>
            </a:r>
            <a:r>
              <a:rPr lang="en-GB" sz="1500" dirty="0">
                <a:ea typeface="Times New Roman" panose="02020603050405020304" pitchFamily="18" charset="0"/>
                <a:cs typeface="Times New Roman" panose="02020603050405020304" pitchFamily="18" charset="0"/>
              </a:rPr>
              <a:t>at work.</a:t>
            </a:r>
          </a:p>
          <a:p>
            <a:pPr algn="just">
              <a:lnSpc>
                <a:spcPct val="150000"/>
              </a:lnSpc>
              <a:spcAft>
                <a:spcPts val="800"/>
              </a:spcAft>
            </a:pPr>
            <a:r>
              <a:rPr lang="en-GB" sz="1500" dirty="0">
                <a:ea typeface="Times New Roman" panose="02020603050405020304" pitchFamily="18" charset="0"/>
                <a:cs typeface="Times New Roman" panose="02020603050405020304" pitchFamily="18" charset="0"/>
              </a:rPr>
              <a:t>We </a:t>
            </a:r>
            <a:r>
              <a:rPr lang="en-GB" sz="1500" b="1" dirty="0">
                <a:ea typeface="Times New Roman" panose="02020603050405020304" pitchFamily="18" charset="0"/>
                <a:cs typeface="Times New Roman" panose="02020603050405020304" pitchFamily="18" charset="0"/>
              </a:rPr>
              <a:t>care</a:t>
            </a:r>
            <a:r>
              <a:rPr lang="en-GB" sz="1500" dirty="0">
                <a:ea typeface="Times New Roman" panose="02020603050405020304" pitchFamily="18" charset="0"/>
                <a:cs typeface="Times New Roman" panose="02020603050405020304" pitchFamily="18" charset="0"/>
              </a:rPr>
              <a:t> for your </a:t>
            </a:r>
            <a:r>
              <a:rPr lang="en-GB" sz="1500" b="1" dirty="0">
                <a:ea typeface="Times New Roman" panose="02020603050405020304" pitchFamily="18" charset="0"/>
                <a:cs typeface="Times New Roman" panose="02020603050405020304" pitchFamily="18" charset="0"/>
              </a:rPr>
              <a:t>growth.</a:t>
            </a:r>
            <a:endParaRPr lang="en-GB" sz="1500" b="1" dirty="0">
              <a:effectLst/>
              <a:latin typeface="Open Sans" panose="020B0606030504020204" pitchFamily="34" charset="0"/>
              <a:ea typeface="Times New Roman" panose="02020603050405020304" pitchFamily="18" charset="0"/>
              <a:cs typeface="Times New Roman" panose="02020603050405020304" pitchFamily="18" charset="0"/>
            </a:endParaRPr>
          </a:p>
          <a:p>
            <a:pPr algn="just">
              <a:lnSpc>
                <a:spcPct val="150000"/>
              </a:lnSpc>
              <a:spcAft>
                <a:spcPts val="800"/>
              </a:spcAft>
            </a:pPr>
            <a:endParaRPr lang="en-GB" dirty="0">
              <a:effectLst/>
              <a:latin typeface="Open Sans" panose="020B0606030504020204" pitchFamily="34" charset="0"/>
              <a:ea typeface="Times New Roman" panose="02020603050405020304" pitchFamily="18" charset="0"/>
              <a:cs typeface="Times New Roman" panose="02020603050405020304" pitchFamily="18" charset="0"/>
            </a:endParaRPr>
          </a:p>
          <a:p>
            <a:pPr algn="just">
              <a:lnSpc>
                <a:spcPct val="150000"/>
              </a:lnSpc>
              <a:spcAft>
                <a:spcPts val="800"/>
              </a:spcAft>
            </a:pPr>
            <a:endParaRPr lang="en-GB"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Tree>
    <p:extLst>
      <p:ext uri="{BB962C8B-B14F-4D97-AF65-F5344CB8AC3E}">
        <p14:creationId xmlns:p14="http://schemas.microsoft.com/office/powerpoint/2010/main" val="5486408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extBox 38">
            <a:extLst>
              <a:ext uri="{FF2B5EF4-FFF2-40B4-BE49-F238E27FC236}">
                <a16:creationId xmlns:a16="http://schemas.microsoft.com/office/drawing/2014/main" id="{27D540F1-FE36-4A92-82F5-EA22C23B2D53}"/>
              </a:ext>
            </a:extLst>
          </p:cNvPr>
          <p:cNvSpPr txBox="1"/>
          <p:nvPr/>
        </p:nvSpPr>
        <p:spPr>
          <a:xfrm>
            <a:off x="5974081" y="6636977"/>
            <a:ext cx="6221912" cy="230832"/>
          </a:xfrm>
          <a:prstGeom prst="rect">
            <a:avLst/>
          </a:prstGeom>
          <a:noFill/>
        </p:spPr>
        <p:txBody>
          <a:bodyPr wrap="square">
            <a:spAutoFit/>
          </a:bodyPr>
          <a:lstStyle/>
          <a:p>
            <a:pPr marL="457200" algn="r"/>
            <a:r>
              <a:rPr lang="en-GB" sz="900" i="1"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rPr>
              <a:t> *5 weeks lead time on average (from briefing to final product delivery) depending on the project complexity.</a:t>
            </a:r>
            <a:endParaRPr lang="en-GB" sz="900" i="1" dirty="0">
              <a:solidFill>
                <a:schemeClr val="tx1">
                  <a:lumMod val="50000"/>
                  <a:lumOff val="5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0" name="Title 1">
            <a:extLst>
              <a:ext uri="{FF2B5EF4-FFF2-40B4-BE49-F238E27FC236}">
                <a16:creationId xmlns:a16="http://schemas.microsoft.com/office/drawing/2014/main" id="{9B15E9A7-0DE2-4A6F-A33D-58485D9D8C5A}"/>
              </a:ext>
            </a:extLst>
          </p:cNvPr>
          <p:cNvSpPr txBox="1">
            <a:spLocks noGrp="1"/>
          </p:cNvSpPr>
          <p:nvPr>
            <p:ph type="title"/>
          </p:nvPr>
        </p:nvSpPr>
        <p:spPr>
          <a:xfrm>
            <a:off x="838200" y="365125"/>
            <a:ext cx="10010775" cy="361950"/>
          </a:xfrm>
          <a:prstGeom prst="rect">
            <a:avLst/>
          </a:prstGeom>
        </p:spPr>
        <p:txBody>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2pPr>
            <a:lvl3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3pPr>
            <a:lvl4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4pPr>
            <a:lvl5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defRPr/>
            </a:pPr>
            <a:r>
              <a:rPr lang="en-GB" altLang="en-US" sz="28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PARTNERING STRATEGY</a:t>
            </a:r>
          </a:p>
        </p:txBody>
      </p:sp>
      <p:grpSp>
        <p:nvGrpSpPr>
          <p:cNvPr id="4" name="Group 3">
            <a:extLst>
              <a:ext uri="{FF2B5EF4-FFF2-40B4-BE49-F238E27FC236}">
                <a16:creationId xmlns:a16="http://schemas.microsoft.com/office/drawing/2014/main" id="{9DB9D99E-FB5D-4739-B86E-A1569ADCDAB3}"/>
              </a:ext>
            </a:extLst>
          </p:cNvPr>
          <p:cNvGrpSpPr/>
          <p:nvPr/>
        </p:nvGrpSpPr>
        <p:grpSpPr>
          <a:xfrm>
            <a:off x="703775" y="1117454"/>
            <a:ext cx="11267568" cy="5574427"/>
            <a:chOff x="703775" y="1117454"/>
            <a:chExt cx="11267568" cy="5574427"/>
          </a:xfrm>
        </p:grpSpPr>
        <p:cxnSp>
          <p:nvCxnSpPr>
            <p:cNvPr id="8" name="Straight Connector 7">
              <a:extLst>
                <a:ext uri="{FF2B5EF4-FFF2-40B4-BE49-F238E27FC236}">
                  <a16:creationId xmlns:a16="http://schemas.microsoft.com/office/drawing/2014/main" id="{D7A4530C-0DD6-49B0-A386-8ADB04569C66}"/>
                </a:ext>
              </a:extLst>
            </p:cNvPr>
            <p:cNvCxnSpPr>
              <a:cxnSpLocks/>
            </p:cNvCxnSpPr>
            <p:nvPr/>
          </p:nvCxnSpPr>
          <p:spPr>
            <a:xfrm flipV="1">
              <a:off x="2719412" y="5790064"/>
              <a:ext cx="190262" cy="1"/>
            </a:xfrm>
            <a:prstGeom prst="line">
              <a:avLst/>
            </a:prstGeom>
            <a:ln>
              <a:solidFill>
                <a:schemeClr val="accent6">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sp>
          <p:nvSpPr>
            <p:cNvPr id="63" name="Rectangle 62">
              <a:extLst>
                <a:ext uri="{FF2B5EF4-FFF2-40B4-BE49-F238E27FC236}">
                  <a16:creationId xmlns:a16="http://schemas.microsoft.com/office/drawing/2014/main" id="{45E88E12-6577-43A0-8674-DCBA0B25131E}"/>
                </a:ext>
              </a:extLst>
            </p:cNvPr>
            <p:cNvSpPr/>
            <p:nvPr/>
          </p:nvSpPr>
          <p:spPr>
            <a:xfrm>
              <a:off x="2861012" y="5544844"/>
              <a:ext cx="3220728" cy="494912"/>
            </a:xfrm>
            <a:prstGeom prst="rect">
              <a:avLst/>
            </a:prstGeom>
            <a:solidFill>
              <a:schemeClr val="accent6">
                <a:lumMod val="60000"/>
                <a:lumOff val="40000"/>
              </a:schemeClr>
            </a:solidFill>
            <a:ln>
              <a:solidFill>
                <a:schemeClr val="accent6">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7" name="Straight Connector 6">
              <a:extLst>
                <a:ext uri="{FF2B5EF4-FFF2-40B4-BE49-F238E27FC236}">
                  <a16:creationId xmlns:a16="http://schemas.microsoft.com/office/drawing/2014/main" id="{A5934C98-C5FA-4A4F-A261-446B7E20EC40}"/>
                </a:ext>
              </a:extLst>
            </p:cNvPr>
            <p:cNvCxnSpPr>
              <a:cxnSpLocks/>
            </p:cNvCxnSpPr>
            <p:nvPr/>
          </p:nvCxnSpPr>
          <p:spPr>
            <a:xfrm flipV="1">
              <a:off x="2721984" y="5112497"/>
              <a:ext cx="190262" cy="1"/>
            </a:xfrm>
            <a:prstGeom prst="line">
              <a:avLst/>
            </a:prstGeom>
            <a:ln>
              <a:solidFill>
                <a:schemeClr val="accent6">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sp>
          <p:nvSpPr>
            <p:cNvPr id="60" name="Rectangle 59">
              <a:extLst>
                <a:ext uri="{FF2B5EF4-FFF2-40B4-BE49-F238E27FC236}">
                  <a16:creationId xmlns:a16="http://schemas.microsoft.com/office/drawing/2014/main" id="{446AE5ED-6BBA-4608-A59B-E166CDF5B5AC}"/>
                </a:ext>
              </a:extLst>
            </p:cNvPr>
            <p:cNvSpPr/>
            <p:nvPr/>
          </p:nvSpPr>
          <p:spPr>
            <a:xfrm>
              <a:off x="2856778" y="4907889"/>
              <a:ext cx="3220728" cy="494912"/>
            </a:xfrm>
            <a:prstGeom prst="rect">
              <a:avLst/>
            </a:prstGeom>
            <a:solidFill>
              <a:schemeClr val="accent6">
                <a:lumMod val="60000"/>
                <a:lumOff val="40000"/>
              </a:schemeClr>
            </a:solidFill>
            <a:ln>
              <a:solidFill>
                <a:schemeClr val="accent6">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6" name="Straight Connector 5">
              <a:extLst>
                <a:ext uri="{FF2B5EF4-FFF2-40B4-BE49-F238E27FC236}">
                  <a16:creationId xmlns:a16="http://schemas.microsoft.com/office/drawing/2014/main" id="{0BE93469-7A1E-4B22-98A1-A32D9AC1D5D6}"/>
                </a:ext>
              </a:extLst>
            </p:cNvPr>
            <p:cNvCxnSpPr>
              <a:cxnSpLocks/>
            </p:cNvCxnSpPr>
            <p:nvPr/>
          </p:nvCxnSpPr>
          <p:spPr>
            <a:xfrm flipV="1">
              <a:off x="2719412" y="4544312"/>
              <a:ext cx="190262" cy="1"/>
            </a:xfrm>
            <a:prstGeom prst="line">
              <a:avLst/>
            </a:prstGeom>
            <a:ln>
              <a:solidFill>
                <a:schemeClr val="accent6">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sp>
          <p:nvSpPr>
            <p:cNvPr id="57" name="Rectangle 56">
              <a:extLst>
                <a:ext uri="{FF2B5EF4-FFF2-40B4-BE49-F238E27FC236}">
                  <a16:creationId xmlns:a16="http://schemas.microsoft.com/office/drawing/2014/main" id="{2C6F6611-FD2B-458F-BDE3-94936216BBEC}"/>
                </a:ext>
              </a:extLst>
            </p:cNvPr>
            <p:cNvSpPr/>
            <p:nvPr/>
          </p:nvSpPr>
          <p:spPr>
            <a:xfrm>
              <a:off x="2856926" y="4265383"/>
              <a:ext cx="3220728" cy="494912"/>
            </a:xfrm>
            <a:prstGeom prst="rect">
              <a:avLst/>
            </a:prstGeom>
            <a:solidFill>
              <a:schemeClr val="accent6">
                <a:lumMod val="60000"/>
                <a:lumOff val="40000"/>
              </a:schemeClr>
            </a:solidFill>
            <a:ln>
              <a:solidFill>
                <a:schemeClr val="accent6">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Rectangle 13">
              <a:extLst>
                <a:ext uri="{FF2B5EF4-FFF2-40B4-BE49-F238E27FC236}">
                  <a16:creationId xmlns:a16="http://schemas.microsoft.com/office/drawing/2014/main" id="{876D8190-DD42-4391-86F7-19062C989683}"/>
                </a:ext>
              </a:extLst>
            </p:cNvPr>
            <p:cNvSpPr/>
            <p:nvPr/>
          </p:nvSpPr>
          <p:spPr>
            <a:xfrm>
              <a:off x="2841725" y="2255114"/>
              <a:ext cx="3220728" cy="478074"/>
            </a:xfrm>
            <a:prstGeom prst="rect">
              <a:avLst/>
            </a:prstGeom>
            <a:solidFill>
              <a:schemeClr val="accent1">
                <a:lumMod val="50000"/>
              </a:schemeClr>
            </a:solidFill>
            <a:ln>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Rectangle 2">
              <a:extLst>
                <a:ext uri="{FF2B5EF4-FFF2-40B4-BE49-F238E27FC236}">
                  <a16:creationId xmlns:a16="http://schemas.microsoft.com/office/drawing/2014/main" id="{3D6E04D1-33D8-428A-8AD8-49F6D6AE733B}"/>
                </a:ext>
              </a:extLst>
            </p:cNvPr>
            <p:cNvSpPr/>
            <p:nvPr/>
          </p:nvSpPr>
          <p:spPr>
            <a:xfrm rot="16200000">
              <a:off x="-1747431" y="3568660"/>
              <a:ext cx="5556669" cy="654257"/>
            </a:xfrm>
            <a:prstGeom prst="rect">
              <a:avLst/>
            </a:prstGeom>
            <a:solidFill>
              <a:schemeClr val="bg1">
                <a:lumMod val="95000"/>
              </a:schemeClr>
            </a:solidFill>
            <a:ln>
              <a:solidFill>
                <a:schemeClr val="bg1">
                  <a:lumMod val="9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AA2438C1-1D9B-4D53-A604-566D474C17FF}"/>
                </a:ext>
              </a:extLst>
            </p:cNvPr>
            <p:cNvSpPr txBox="1"/>
            <p:nvPr/>
          </p:nvSpPr>
          <p:spPr>
            <a:xfrm rot="16200000">
              <a:off x="-1699004" y="3706086"/>
              <a:ext cx="5509925" cy="461665"/>
            </a:xfrm>
            <a:prstGeom prst="rect">
              <a:avLst/>
            </a:prstGeom>
            <a:noFill/>
          </p:spPr>
          <p:txBody>
            <a:bodyPr wrap="square" rtlCol="0">
              <a:spAutoFit/>
            </a:bodyPr>
            <a:lstStyle/>
            <a:p>
              <a:r>
                <a:rPr lang="en-GB" sz="2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   CREATE VALUE FOR OUR CLIENTS</a:t>
              </a:r>
            </a:p>
          </p:txBody>
        </p:sp>
        <p:sp>
          <p:nvSpPr>
            <p:cNvPr id="10" name="Hexagon 9">
              <a:extLst>
                <a:ext uri="{FF2B5EF4-FFF2-40B4-BE49-F238E27FC236}">
                  <a16:creationId xmlns:a16="http://schemas.microsoft.com/office/drawing/2014/main" id="{B30E3DEA-2427-423F-B9A8-76FD0CF87B70}"/>
                </a:ext>
              </a:extLst>
            </p:cNvPr>
            <p:cNvSpPr/>
            <p:nvPr/>
          </p:nvSpPr>
          <p:spPr>
            <a:xfrm>
              <a:off x="1372749" y="2252520"/>
              <a:ext cx="1323067" cy="496921"/>
            </a:xfrm>
            <a:prstGeom prst="hexagon">
              <a:avLst/>
            </a:prstGeom>
            <a:solidFill>
              <a:schemeClr val="accent1">
                <a:lumMod val="50000"/>
              </a:schemeClr>
            </a:solidFill>
            <a:ln>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Hexagon 10">
              <a:extLst>
                <a:ext uri="{FF2B5EF4-FFF2-40B4-BE49-F238E27FC236}">
                  <a16:creationId xmlns:a16="http://schemas.microsoft.com/office/drawing/2014/main" id="{D9830C43-6E94-4D78-8BB7-964BCC0EEF5F}"/>
                </a:ext>
              </a:extLst>
            </p:cNvPr>
            <p:cNvSpPr/>
            <p:nvPr/>
          </p:nvSpPr>
          <p:spPr>
            <a:xfrm>
              <a:off x="1374009" y="4864036"/>
              <a:ext cx="1332460" cy="505518"/>
            </a:xfrm>
            <a:prstGeom prst="hexagon">
              <a:avLst/>
            </a:prstGeom>
            <a:solidFill>
              <a:schemeClr val="accent6">
                <a:lumMod val="60000"/>
                <a:lumOff val="40000"/>
              </a:schemeClr>
            </a:solidFill>
            <a:ln>
              <a:solidFill>
                <a:srgbClr val="92D05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069872AE-B27A-4A20-A1CD-66297A90EDAC}"/>
                </a:ext>
              </a:extLst>
            </p:cNvPr>
            <p:cNvSpPr txBox="1"/>
            <p:nvPr/>
          </p:nvSpPr>
          <p:spPr>
            <a:xfrm>
              <a:off x="1485067" y="2332388"/>
              <a:ext cx="1161298" cy="338554"/>
            </a:xfrm>
            <a:prstGeom prst="rect">
              <a:avLst/>
            </a:prstGeom>
            <a:noFill/>
          </p:spPr>
          <p:txBody>
            <a:bodyPr wrap="square" rtlCol="0">
              <a:spAutoFit/>
            </a:bodyPr>
            <a:lstStyle/>
            <a:p>
              <a:r>
                <a:rPr lang="en-GB" sz="1600" b="1" u="sng" dirty="0">
                  <a:solidFill>
                    <a:schemeClr val="bg1"/>
                  </a:solidFill>
                  <a:latin typeface="Open Sans" panose="020B0606030504020204" pitchFamily="34" charset="0"/>
                  <a:ea typeface="Open Sans" panose="020B0606030504020204" pitchFamily="34" charset="0"/>
                  <a:cs typeface="Open Sans" panose="020B0606030504020204" pitchFamily="34" charset="0"/>
                </a:rPr>
                <a:t>BENEFITS</a:t>
              </a:r>
            </a:p>
          </p:txBody>
        </p:sp>
        <p:cxnSp>
          <p:nvCxnSpPr>
            <p:cNvPr id="13" name="Straight Connector 12">
              <a:extLst>
                <a:ext uri="{FF2B5EF4-FFF2-40B4-BE49-F238E27FC236}">
                  <a16:creationId xmlns:a16="http://schemas.microsoft.com/office/drawing/2014/main" id="{A8998206-5263-4484-A74F-E77CFB72B1F6}"/>
                </a:ext>
              </a:extLst>
            </p:cNvPr>
            <p:cNvCxnSpPr>
              <a:cxnSpLocks/>
            </p:cNvCxnSpPr>
            <p:nvPr/>
          </p:nvCxnSpPr>
          <p:spPr>
            <a:xfrm flipV="1">
              <a:off x="2695816" y="1858451"/>
              <a:ext cx="0" cy="1328632"/>
            </a:xfrm>
            <a:prstGeom prst="line">
              <a:avLst/>
            </a:prstGeom>
            <a:ln>
              <a:solidFill>
                <a:schemeClr val="accent1">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A573579-35AD-4C36-A27E-2182D1F3D2A5}"/>
                </a:ext>
              </a:extLst>
            </p:cNvPr>
            <p:cNvCxnSpPr>
              <a:cxnSpLocks/>
            </p:cNvCxnSpPr>
            <p:nvPr/>
          </p:nvCxnSpPr>
          <p:spPr>
            <a:xfrm>
              <a:off x="2709592" y="2506616"/>
              <a:ext cx="177516" cy="0"/>
            </a:xfrm>
            <a:prstGeom prst="line">
              <a:avLst/>
            </a:prstGeom>
            <a:ln>
              <a:solidFill>
                <a:schemeClr val="accent1">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F5422F97-0141-4584-BC70-1BA5026A5180}"/>
                </a:ext>
              </a:extLst>
            </p:cNvPr>
            <p:cNvSpPr txBox="1"/>
            <p:nvPr/>
          </p:nvSpPr>
          <p:spPr>
            <a:xfrm>
              <a:off x="2827749" y="2315840"/>
              <a:ext cx="3334374" cy="338554"/>
            </a:xfrm>
            <a:prstGeom prst="rect">
              <a:avLst/>
            </a:prstGeom>
            <a:noFill/>
          </p:spPr>
          <p:txBody>
            <a:bodyPr wrap="square" rtlCol="0">
              <a:spAutoFit/>
            </a:bodyPr>
            <a:lstStyle/>
            <a:p>
              <a:pPr algn="ctr"/>
              <a:r>
                <a:rPr lang="en-GB"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ACCOUNT MANAGEMENT</a:t>
              </a:r>
            </a:p>
          </p:txBody>
        </p:sp>
        <p:sp>
          <p:nvSpPr>
            <p:cNvPr id="21" name="TextBox 20">
              <a:extLst>
                <a:ext uri="{FF2B5EF4-FFF2-40B4-BE49-F238E27FC236}">
                  <a16:creationId xmlns:a16="http://schemas.microsoft.com/office/drawing/2014/main" id="{5FF1B3CB-B5A7-4100-AF7F-B35A6A6136D2}"/>
                </a:ext>
              </a:extLst>
            </p:cNvPr>
            <p:cNvSpPr txBox="1"/>
            <p:nvPr/>
          </p:nvSpPr>
          <p:spPr>
            <a:xfrm>
              <a:off x="3667729" y="4349561"/>
              <a:ext cx="1534002" cy="338554"/>
            </a:xfrm>
            <a:prstGeom prst="rect">
              <a:avLst/>
            </a:prstGeom>
            <a:noFill/>
          </p:spPr>
          <p:txBody>
            <a:bodyPr wrap="square" rtlCol="0">
              <a:spAutoFit/>
            </a:bodyPr>
            <a:lstStyle/>
            <a:p>
              <a:pPr algn="ctr"/>
              <a:r>
                <a:rPr lang="en-GB"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MONETARY</a:t>
              </a:r>
            </a:p>
          </p:txBody>
        </p:sp>
        <p:cxnSp>
          <p:nvCxnSpPr>
            <p:cNvPr id="31" name="Straight Connector 30">
              <a:extLst>
                <a:ext uri="{FF2B5EF4-FFF2-40B4-BE49-F238E27FC236}">
                  <a16:creationId xmlns:a16="http://schemas.microsoft.com/office/drawing/2014/main" id="{84D6B3C7-C445-4FD8-B6DD-B8727F388C2E}"/>
                </a:ext>
              </a:extLst>
            </p:cNvPr>
            <p:cNvCxnSpPr>
              <a:cxnSpLocks/>
            </p:cNvCxnSpPr>
            <p:nvPr/>
          </p:nvCxnSpPr>
          <p:spPr>
            <a:xfrm flipV="1">
              <a:off x="2707658" y="1858451"/>
              <a:ext cx="190262" cy="1"/>
            </a:xfrm>
            <a:prstGeom prst="line">
              <a:avLst/>
            </a:prstGeom>
            <a:ln>
              <a:solidFill>
                <a:schemeClr val="accent1">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D1C95637-B5AC-4A39-94EA-EE6083B5C10A}"/>
                </a:ext>
              </a:extLst>
            </p:cNvPr>
            <p:cNvCxnSpPr>
              <a:cxnSpLocks/>
            </p:cNvCxnSpPr>
            <p:nvPr/>
          </p:nvCxnSpPr>
          <p:spPr>
            <a:xfrm>
              <a:off x="2701699" y="3182712"/>
              <a:ext cx="186471" cy="0"/>
            </a:xfrm>
            <a:prstGeom prst="line">
              <a:avLst/>
            </a:prstGeom>
            <a:ln>
              <a:solidFill>
                <a:schemeClr val="accent1">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B4FFBF67-EB30-46AE-AE01-9A9FADCEBFFF}"/>
                </a:ext>
              </a:extLst>
            </p:cNvPr>
            <p:cNvCxnSpPr>
              <a:cxnSpLocks/>
            </p:cNvCxnSpPr>
            <p:nvPr/>
          </p:nvCxnSpPr>
          <p:spPr>
            <a:xfrm flipH="1" flipV="1">
              <a:off x="2706787" y="4535291"/>
              <a:ext cx="12625" cy="1242610"/>
            </a:xfrm>
            <a:prstGeom prst="line">
              <a:avLst/>
            </a:prstGeom>
            <a:ln>
              <a:solidFill>
                <a:schemeClr val="accent6">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sp>
          <p:nvSpPr>
            <p:cNvPr id="35" name="Rectangle 34">
              <a:extLst>
                <a:ext uri="{FF2B5EF4-FFF2-40B4-BE49-F238E27FC236}">
                  <a16:creationId xmlns:a16="http://schemas.microsoft.com/office/drawing/2014/main" id="{5BAF54D1-DA30-4778-BDC5-67E3683C0B1C}"/>
                </a:ext>
              </a:extLst>
            </p:cNvPr>
            <p:cNvSpPr/>
            <p:nvPr/>
          </p:nvSpPr>
          <p:spPr>
            <a:xfrm>
              <a:off x="2849854" y="1588984"/>
              <a:ext cx="3220728" cy="494912"/>
            </a:xfrm>
            <a:prstGeom prst="rect">
              <a:avLst/>
            </a:prstGeom>
            <a:solidFill>
              <a:schemeClr val="accent1">
                <a:lumMod val="50000"/>
              </a:schemeClr>
            </a:solidFill>
            <a:ln>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6" name="TextBox 35">
              <a:extLst>
                <a:ext uri="{FF2B5EF4-FFF2-40B4-BE49-F238E27FC236}">
                  <a16:creationId xmlns:a16="http://schemas.microsoft.com/office/drawing/2014/main" id="{9C0A90EE-A85A-4972-B4C5-7F99EF3CC2B0}"/>
                </a:ext>
              </a:extLst>
            </p:cNvPr>
            <p:cNvSpPr txBox="1"/>
            <p:nvPr/>
          </p:nvSpPr>
          <p:spPr>
            <a:xfrm>
              <a:off x="2800846" y="1697922"/>
              <a:ext cx="3334374" cy="338554"/>
            </a:xfrm>
            <a:prstGeom prst="rect">
              <a:avLst/>
            </a:prstGeom>
            <a:noFill/>
          </p:spPr>
          <p:txBody>
            <a:bodyPr wrap="square" rtlCol="0">
              <a:spAutoFit/>
            </a:bodyPr>
            <a:lstStyle/>
            <a:p>
              <a:pPr algn="ctr"/>
              <a:r>
                <a:rPr lang="en-GB" sz="1600" b="1" dirty="0">
                  <a:solidFill>
                    <a:schemeClr val="bg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 </a:t>
              </a:r>
              <a:r>
                <a:rPr lang="en-GB"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PREMIUM PRODUCTS</a:t>
              </a:r>
            </a:p>
          </p:txBody>
        </p:sp>
        <p:sp>
          <p:nvSpPr>
            <p:cNvPr id="38" name="TextBox 37">
              <a:extLst>
                <a:ext uri="{FF2B5EF4-FFF2-40B4-BE49-F238E27FC236}">
                  <a16:creationId xmlns:a16="http://schemas.microsoft.com/office/drawing/2014/main" id="{18AA1C8D-94AE-42B0-B28E-D403A63465A6}"/>
                </a:ext>
              </a:extLst>
            </p:cNvPr>
            <p:cNvSpPr txBox="1"/>
            <p:nvPr/>
          </p:nvSpPr>
          <p:spPr>
            <a:xfrm>
              <a:off x="1518118" y="4969444"/>
              <a:ext cx="1084903" cy="338554"/>
            </a:xfrm>
            <a:prstGeom prst="rect">
              <a:avLst/>
            </a:prstGeom>
            <a:noFill/>
          </p:spPr>
          <p:txBody>
            <a:bodyPr wrap="square" rtlCol="0">
              <a:spAutoFit/>
            </a:bodyPr>
            <a:lstStyle/>
            <a:p>
              <a:r>
                <a:rPr lang="en-GB" sz="1600" b="1" u="sng" dirty="0">
                  <a:solidFill>
                    <a:schemeClr val="bg1"/>
                  </a:solidFill>
                  <a:latin typeface="Open Sans" panose="020B0606030504020204" pitchFamily="34" charset="0"/>
                  <a:ea typeface="Open Sans" panose="020B0606030504020204" pitchFamily="34" charset="0"/>
                  <a:cs typeface="Open Sans" panose="020B0606030504020204" pitchFamily="34" charset="0"/>
                </a:rPr>
                <a:t>SAVINGS</a:t>
              </a:r>
            </a:p>
          </p:txBody>
        </p:sp>
        <p:sp>
          <p:nvSpPr>
            <p:cNvPr id="42" name="Rectangle 41">
              <a:extLst>
                <a:ext uri="{FF2B5EF4-FFF2-40B4-BE49-F238E27FC236}">
                  <a16:creationId xmlns:a16="http://schemas.microsoft.com/office/drawing/2014/main" id="{DF2627C4-7A1F-48DE-B5BB-91A10333C13A}"/>
                </a:ext>
              </a:extLst>
            </p:cNvPr>
            <p:cNvSpPr/>
            <p:nvPr/>
          </p:nvSpPr>
          <p:spPr>
            <a:xfrm>
              <a:off x="2849854" y="2931723"/>
              <a:ext cx="3220728" cy="478074"/>
            </a:xfrm>
            <a:prstGeom prst="rect">
              <a:avLst/>
            </a:prstGeom>
            <a:solidFill>
              <a:schemeClr val="accent1">
                <a:lumMod val="50000"/>
              </a:schemeClr>
            </a:solidFill>
            <a:ln>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solidFill>
                  <a:schemeClr val="bg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endParaRPr>
            </a:p>
            <a:p>
              <a:pPr algn="ctr"/>
              <a:r>
                <a:rPr lang="en-GB"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PROJECT MANAGEMENT</a:t>
              </a:r>
            </a:p>
            <a:p>
              <a:pPr algn="ctr"/>
              <a:endParaRPr lang="en-GB" dirty="0"/>
            </a:p>
          </p:txBody>
        </p:sp>
        <p:sp>
          <p:nvSpPr>
            <p:cNvPr id="46" name="TextBox 45">
              <a:extLst>
                <a:ext uri="{FF2B5EF4-FFF2-40B4-BE49-F238E27FC236}">
                  <a16:creationId xmlns:a16="http://schemas.microsoft.com/office/drawing/2014/main" id="{847117D6-7275-4F2C-AE90-E4D32062DF13}"/>
                </a:ext>
              </a:extLst>
            </p:cNvPr>
            <p:cNvSpPr txBox="1"/>
            <p:nvPr/>
          </p:nvSpPr>
          <p:spPr>
            <a:xfrm>
              <a:off x="4030453" y="4992012"/>
              <a:ext cx="870096" cy="338554"/>
            </a:xfrm>
            <a:prstGeom prst="rect">
              <a:avLst/>
            </a:prstGeom>
            <a:noFill/>
          </p:spPr>
          <p:txBody>
            <a:bodyPr wrap="square" rtlCol="0">
              <a:spAutoFit/>
            </a:bodyPr>
            <a:lstStyle/>
            <a:p>
              <a:pPr algn="ctr"/>
              <a:r>
                <a:rPr lang="en-US"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T</a:t>
              </a:r>
              <a:r>
                <a:rPr lang="en-GB"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IME</a:t>
              </a:r>
            </a:p>
          </p:txBody>
        </p:sp>
        <p:sp>
          <p:nvSpPr>
            <p:cNvPr id="47" name="TextBox 46">
              <a:extLst>
                <a:ext uri="{FF2B5EF4-FFF2-40B4-BE49-F238E27FC236}">
                  <a16:creationId xmlns:a16="http://schemas.microsoft.com/office/drawing/2014/main" id="{D204658A-3E6E-494F-8D72-AA30438FCE00}"/>
                </a:ext>
              </a:extLst>
            </p:cNvPr>
            <p:cNvSpPr txBox="1"/>
            <p:nvPr/>
          </p:nvSpPr>
          <p:spPr>
            <a:xfrm>
              <a:off x="3308651" y="5608624"/>
              <a:ext cx="2402235" cy="338554"/>
            </a:xfrm>
            <a:prstGeom prst="rect">
              <a:avLst/>
            </a:prstGeom>
            <a:noFill/>
          </p:spPr>
          <p:txBody>
            <a:bodyPr wrap="square" rtlCol="0">
              <a:spAutoFit/>
            </a:bodyPr>
            <a:lstStyle/>
            <a:p>
              <a:pPr algn="ctr"/>
              <a:r>
                <a:rPr lang="en-US"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ENERGY</a:t>
              </a:r>
              <a:endParaRPr lang="en-GB" sz="1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9" name="Rectangle 48">
              <a:extLst>
                <a:ext uri="{FF2B5EF4-FFF2-40B4-BE49-F238E27FC236}">
                  <a16:creationId xmlns:a16="http://schemas.microsoft.com/office/drawing/2014/main" id="{66883718-FD30-4FF6-820C-0832B7BE87B1}"/>
                </a:ext>
              </a:extLst>
            </p:cNvPr>
            <p:cNvSpPr/>
            <p:nvPr/>
          </p:nvSpPr>
          <p:spPr>
            <a:xfrm>
              <a:off x="6228377" y="1592504"/>
              <a:ext cx="5742966" cy="494912"/>
            </a:xfrm>
            <a:prstGeom prst="rect">
              <a:avLst/>
            </a:prstGeom>
            <a:pattFill prst="pct50">
              <a:fgClr>
                <a:srgbClr val="D4F4F6"/>
              </a:fgClr>
              <a:bgClr>
                <a:schemeClr val="bg1"/>
              </a:bgClr>
            </a:pattFill>
            <a:ln>
              <a:solidFill>
                <a:srgbClr val="FFFFF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extBox 1">
              <a:extLst>
                <a:ext uri="{FF2B5EF4-FFF2-40B4-BE49-F238E27FC236}">
                  <a16:creationId xmlns:a16="http://schemas.microsoft.com/office/drawing/2014/main" id="{FD672110-19BE-4EA1-AC49-062A59D377EA}"/>
                </a:ext>
              </a:extLst>
            </p:cNvPr>
            <p:cNvSpPr txBox="1"/>
            <p:nvPr/>
          </p:nvSpPr>
          <p:spPr>
            <a:xfrm>
              <a:off x="6247346" y="1716016"/>
              <a:ext cx="5578385" cy="276999"/>
            </a:xfrm>
            <a:prstGeom prst="rect">
              <a:avLst/>
            </a:prstGeom>
            <a:noFill/>
          </p:spPr>
          <p:txBody>
            <a:bodyPr wrap="square" rtlCol="0" anchor="ctr">
              <a:spAutoFit/>
            </a:bodyPr>
            <a:lstStyle/>
            <a:p>
              <a:r>
                <a:rPr lang="en-GB" sz="12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Increasing brands’ image and sales through premium POSM solutions.</a:t>
              </a:r>
            </a:p>
          </p:txBody>
        </p:sp>
        <p:sp>
          <p:nvSpPr>
            <p:cNvPr id="50" name="Rectangle 49">
              <a:extLst>
                <a:ext uri="{FF2B5EF4-FFF2-40B4-BE49-F238E27FC236}">
                  <a16:creationId xmlns:a16="http://schemas.microsoft.com/office/drawing/2014/main" id="{87A2FCE9-FE35-435C-85D0-66DB9DD7DA59}"/>
                </a:ext>
              </a:extLst>
            </p:cNvPr>
            <p:cNvSpPr/>
            <p:nvPr/>
          </p:nvSpPr>
          <p:spPr>
            <a:xfrm>
              <a:off x="6228377" y="2251188"/>
              <a:ext cx="5742966" cy="494912"/>
            </a:xfrm>
            <a:prstGeom prst="rect">
              <a:avLst/>
            </a:prstGeom>
            <a:pattFill prst="pct50">
              <a:fgClr>
                <a:srgbClr val="D4F4F6"/>
              </a:fgClr>
              <a:bgClr>
                <a:schemeClr val="bg1"/>
              </a:bgClr>
            </a:pattFill>
            <a:ln>
              <a:solidFill>
                <a:schemeClr val="bg2">
                  <a:lumMod val="9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1" name="TextBox 50">
              <a:extLst>
                <a:ext uri="{FF2B5EF4-FFF2-40B4-BE49-F238E27FC236}">
                  <a16:creationId xmlns:a16="http://schemas.microsoft.com/office/drawing/2014/main" id="{21F82F68-1459-41EA-B65D-A1D2BADA1CBE}"/>
                </a:ext>
              </a:extLst>
            </p:cNvPr>
            <p:cNvSpPr txBox="1"/>
            <p:nvPr/>
          </p:nvSpPr>
          <p:spPr>
            <a:xfrm>
              <a:off x="6238637" y="2258186"/>
              <a:ext cx="5578385" cy="461665"/>
            </a:xfrm>
            <a:prstGeom prst="rect">
              <a:avLst/>
            </a:prstGeom>
            <a:noFill/>
          </p:spPr>
          <p:txBody>
            <a:bodyPr wrap="square" rtlCol="0" anchor="ctr">
              <a:spAutoFit/>
            </a:bodyPr>
            <a:lstStyle/>
            <a:p>
              <a:r>
                <a:rPr lang="en-GB" sz="12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Highly experienced and multilingual sales team, with presence on all the markets where we operate.</a:t>
              </a:r>
            </a:p>
          </p:txBody>
        </p:sp>
        <p:sp>
          <p:nvSpPr>
            <p:cNvPr id="52" name="Rectangle 51">
              <a:extLst>
                <a:ext uri="{FF2B5EF4-FFF2-40B4-BE49-F238E27FC236}">
                  <a16:creationId xmlns:a16="http://schemas.microsoft.com/office/drawing/2014/main" id="{B9E458E3-BD03-4099-8786-BE6A91DCFA26}"/>
                </a:ext>
              </a:extLst>
            </p:cNvPr>
            <p:cNvSpPr/>
            <p:nvPr/>
          </p:nvSpPr>
          <p:spPr>
            <a:xfrm>
              <a:off x="6228377" y="2910137"/>
              <a:ext cx="5742966" cy="494912"/>
            </a:xfrm>
            <a:prstGeom prst="rect">
              <a:avLst/>
            </a:prstGeom>
            <a:pattFill prst="pct50">
              <a:fgClr>
                <a:srgbClr val="D4F4F6"/>
              </a:fgClr>
              <a:bgClr>
                <a:schemeClr val="bg1"/>
              </a:bgClr>
            </a:pattFill>
            <a:ln>
              <a:solidFill>
                <a:schemeClr val="bg2">
                  <a:lumMod val="9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3" name="TextBox 52">
              <a:extLst>
                <a:ext uri="{FF2B5EF4-FFF2-40B4-BE49-F238E27FC236}">
                  <a16:creationId xmlns:a16="http://schemas.microsoft.com/office/drawing/2014/main" id="{BC711BCB-006C-4072-9984-F801E01E8FFE}"/>
                </a:ext>
              </a:extLst>
            </p:cNvPr>
            <p:cNvSpPr txBox="1"/>
            <p:nvPr/>
          </p:nvSpPr>
          <p:spPr>
            <a:xfrm>
              <a:off x="6247346" y="2918197"/>
              <a:ext cx="5689161" cy="461665"/>
            </a:xfrm>
            <a:prstGeom prst="rect">
              <a:avLst/>
            </a:prstGeom>
            <a:noFill/>
            <a:ln>
              <a:solidFill>
                <a:srgbClr val="D4F4F6"/>
              </a:solidFill>
            </a:ln>
          </p:spPr>
          <p:txBody>
            <a:bodyPr wrap="square" rtlCol="0" anchor="ctr">
              <a:spAutoFit/>
            </a:bodyPr>
            <a:lstStyle/>
            <a:p>
              <a:r>
                <a:rPr lang="en-GB" sz="1200" i="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One Stop Shop</a:t>
              </a:r>
              <a:r>
                <a:rPr lang="en-GB" sz="12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 – full project management support with one single point of contact. From design and concept solutions to installations and maintenance.</a:t>
              </a:r>
            </a:p>
          </p:txBody>
        </p:sp>
        <p:sp>
          <p:nvSpPr>
            <p:cNvPr id="58" name="Rectangle 57">
              <a:extLst>
                <a:ext uri="{FF2B5EF4-FFF2-40B4-BE49-F238E27FC236}">
                  <a16:creationId xmlns:a16="http://schemas.microsoft.com/office/drawing/2014/main" id="{96950787-5F37-4C42-936B-06172473F10E}"/>
                </a:ext>
              </a:extLst>
            </p:cNvPr>
            <p:cNvSpPr/>
            <p:nvPr/>
          </p:nvSpPr>
          <p:spPr>
            <a:xfrm>
              <a:off x="6228377" y="4250662"/>
              <a:ext cx="5742966" cy="494912"/>
            </a:xfrm>
            <a:prstGeom prst="rect">
              <a:avLst/>
            </a:prstGeom>
            <a:pattFill prst="pct50">
              <a:fgClr>
                <a:srgbClr val="D4F4F6"/>
              </a:fgClr>
              <a:bgClr>
                <a:schemeClr val="bg1"/>
              </a:bgClr>
            </a:pattFill>
            <a:ln>
              <a:solidFill>
                <a:schemeClr val="bg2">
                  <a:lumMod val="9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9" name="TextBox 58">
              <a:extLst>
                <a:ext uri="{FF2B5EF4-FFF2-40B4-BE49-F238E27FC236}">
                  <a16:creationId xmlns:a16="http://schemas.microsoft.com/office/drawing/2014/main" id="{4B7FD70F-39E0-4A92-8110-5C29AC318ECF}"/>
                </a:ext>
              </a:extLst>
            </p:cNvPr>
            <p:cNvSpPr txBox="1"/>
            <p:nvPr/>
          </p:nvSpPr>
          <p:spPr>
            <a:xfrm>
              <a:off x="6240995" y="4380338"/>
              <a:ext cx="5578385" cy="276999"/>
            </a:xfrm>
            <a:prstGeom prst="rect">
              <a:avLst/>
            </a:prstGeom>
            <a:noFill/>
          </p:spPr>
          <p:txBody>
            <a:bodyPr wrap="square" rtlCol="0" anchor="ctr">
              <a:spAutoFit/>
            </a:bodyPr>
            <a:lstStyle/>
            <a:p>
              <a:r>
                <a:rPr lang="en-GB" sz="12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High product quality and service at competitive prices.</a:t>
              </a:r>
            </a:p>
          </p:txBody>
        </p:sp>
        <p:sp>
          <p:nvSpPr>
            <p:cNvPr id="61" name="Rectangle 60">
              <a:extLst>
                <a:ext uri="{FF2B5EF4-FFF2-40B4-BE49-F238E27FC236}">
                  <a16:creationId xmlns:a16="http://schemas.microsoft.com/office/drawing/2014/main" id="{81660486-BEED-48DC-B060-E78B3C9BC2DB}"/>
                </a:ext>
              </a:extLst>
            </p:cNvPr>
            <p:cNvSpPr/>
            <p:nvPr/>
          </p:nvSpPr>
          <p:spPr>
            <a:xfrm>
              <a:off x="6228377" y="4907889"/>
              <a:ext cx="5742966" cy="494912"/>
            </a:xfrm>
            <a:prstGeom prst="rect">
              <a:avLst/>
            </a:prstGeom>
            <a:pattFill prst="pct50">
              <a:fgClr>
                <a:srgbClr val="D4F4F6"/>
              </a:fgClr>
              <a:bgClr>
                <a:schemeClr val="bg1"/>
              </a:bgClr>
            </a:pattFill>
            <a:ln>
              <a:solidFill>
                <a:schemeClr val="bg2">
                  <a:lumMod val="9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2" name="TextBox 61">
              <a:extLst>
                <a:ext uri="{FF2B5EF4-FFF2-40B4-BE49-F238E27FC236}">
                  <a16:creationId xmlns:a16="http://schemas.microsoft.com/office/drawing/2014/main" id="{FE36232C-5237-4674-99D6-591DA1380DFD}"/>
                </a:ext>
              </a:extLst>
            </p:cNvPr>
            <p:cNvSpPr txBox="1"/>
            <p:nvPr/>
          </p:nvSpPr>
          <p:spPr>
            <a:xfrm>
              <a:off x="6241770" y="5030999"/>
              <a:ext cx="5578385" cy="276999"/>
            </a:xfrm>
            <a:prstGeom prst="rect">
              <a:avLst/>
            </a:prstGeom>
            <a:noFill/>
          </p:spPr>
          <p:txBody>
            <a:bodyPr wrap="square" rtlCol="0" anchor="ctr">
              <a:spAutoFit/>
            </a:bodyPr>
            <a:lstStyle/>
            <a:p>
              <a:r>
                <a:rPr lang="en-GB" sz="12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Lead time is 5 weeks* – from briefing to product delivery.</a:t>
              </a:r>
            </a:p>
          </p:txBody>
        </p:sp>
        <p:sp>
          <p:nvSpPr>
            <p:cNvPr id="64" name="Rectangle 63">
              <a:extLst>
                <a:ext uri="{FF2B5EF4-FFF2-40B4-BE49-F238E27FC236}">
                  <a16:creationId xmlns:a16="http://schemas.microsoft.com/office/drawing/2014/main" id="{C037448F-923B-4ED6-B0B0-2754BD12B263}"/>
                </a:ext>
              </a:extLst>
            </p:cNvPr>
            <p:cNvSpPr/>
            <p:nvPr/>
          </p:nvSpPr>
          <p:spPr>
            <a:xfrm>
              <a:off x="6218167" y="5545152"/>
              <a:ext cx="5742966" cy="494912"/>
            </a:xfrm>
            <a:prstGeom prst="rect">
              <a:avLst/>
            </a:prstGeom>
            <a:pattFill prst="pct50">
              <a:fgClr>
                <a:srgbClr val="D4F4F6"/>
              </a:fgClr>
              <a:bgClr>
                <a:schemeClr val="bg1"/>
              </a:bgClr>
            </a:pattFill>
            <a:ln>
              <a:solidFill>
                <a:schemeClr val="bg2">
                  <a:lumMod val="9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5" name="TextBox 64">
              <a:extLst>
                <a:ext uri="{FF2B5EF4-FFF2-40B4-BE49-F238E27FC236}">
                  <a16:creationId xmlns:a16="http://schemas.microsoft.com/office/drawing/2014/main" id="{B22ADA6C-67D4-4673-AC47-9FDC365B5FCA}"/>
                </a:ext>
              </a:extLst>
            </p:cNvPr>
            <p:cNvSpPr txBox="1"/>
            <p:nvPr/>
          </p:nvSpPr>
          <p:spPr>
            <a:xfrm>
              <a:off x="6224352" y="5662222"/>
              <a:ext cx="5578385" cy="276999"/>
            </a:xfrm>
            <a:prstGeom prst="rect">
              <a:avLst/>
            </a:prstGeom>
            <a:noFill/>
          </p:spPr>
          <p:txBody>
            <a:bodyPr wrap="square" rtlCol="0" anchor="ctr">
              <a:spAutoFit/>
            </a:bodyPr>
            <a:lstStyle/>
            <a:p>
              <a:r>
                <a:rPr lang="en-GB" sz="12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One Stop Shop, plus efficient communication and fast responsiveness.</a:t>
              </a:r>
            </a:p>
          </p:txBody>
        </p:sp>
      </p:grpSp>
    </p:spTree>
    <p:extLst>
      <p:ext uri="{BB962C8B-B14F-4D97-AF65-F5344CB8AC3E}">
        <p14:creationId xmlns:p14="http://schemas.microsoft.com/office/powerpoint/2010/main" val="19059892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47C6B4D6-DAA9-4E7A-98E8-887519246F15}"/>
              </a:ext>
            </a:extLst>
          </p:cNvPr>
          <p:cNvSpPr/>
          <p:nvPr/>
        </p:nvSpPr>
        <p:spPr>
          <a:xfrm>
            <a:off x="9872158" y="2906635"/>
            <a:ext cx="2262051" cy="3121391"/>
          </a:xfrm>
          <a:prstGeom prst="rect">
            <a:avLst/>
          </a:prstGeom>
          <a:solidFill>
            <a:schemeClr val="bg1"/>
          </a:solidFill>
          <a:ln>
            <a:noFill/>
          </a:ln>
          <a:effectLst>
            <a:glow rad="63500">
              <a:srgbClr val="33AAB7">
                <a:alpha val="40000"/>
              </a:srgbClr>
            </a:glow>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A516BDF5-1CE9-428C-A07F-70258A641020}"/>
              </a:ext>
            </a:extLst>
          </p:cNvPr>
          <p:cNvSpPr/>
          <p:nvPr/>
        </p:nvSpPr>
        <p:spPr>
          <a:xfrm>
            <a:off x="7554095" y="2906641"/>
            <a:ext cx="2262051" cy="3121391"/>
          </a:xfrm>
          <a:prstGeom prst="rect">
            <a:avLst/>
          </a:prstGeom>
          <a:solidFill>
            <a:schemeClr val="bg1"/>
          </a:solidFill>
          <a:ln>
            <a:noFill/>
          </a:ln>
          <a:effectLst>
            <a:glow rad="63500">
              <a:srgbClr val="33AAB7">
                <a:alpha val="40000"/>
              </a:srgbClr>
            </a:glow>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E91BF52D-9B55-412E-941E-07623311247E}"/>
              </a:ext>
            </a:extLst>
          </p:cNvPr>
          <p:cNvSpPr/>
          <p:nvPr/>
        </p:nvSpPr>
        <p:spPr>
          <a:xfrm>
            <a:off x="5235416" y="2902408"/>
            <a:ext cx="2262051" cy="3121391"/>
          </a:xfrm>
          <a:prstGeom prst="rect">
            <a:avLst/>
          </a:prstGeom>
          <a:solidFill>
            <a:schemeClr val="bg1"/>
          </a:solidFill>
          <a:ln>
            <a:noFill/>
          </a:ln>
          <a:effectLst>
            <a:glow rad="63500">
              <a:srgbClr val="33AAB7">
                <a:alpha val="40000"/>
              </a:srgbClr>
            </a:glow>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53ED03D7-D051-427A-BBD9-E8E22210FD74}"/>
              </a:ext>
            </a:extLst>
          </p:cNvPr>
          <p:cNvSpPr/>
          <p:nvPr/>
        </p:nvSpPr>
        <p:spPr>
          <a:xfrm>
            <a:off x="2922222" y="2906853"/>
            <a:ext cx="2262051" cy="3121391"/>
          </a:xfrm>
          <a:prstGeom prst="rect">
            <a:avLst/>
          </a:prstGeom>
          <a:solidFill>
            <a:schemeClr val="bg1"/>
          </a:solidFill>
          <a:ln>
            <a:noFill/>
          </a:ln>
          <a:effectLst>
            <a:glow rad="63500">
              <a:srgbClr val="33AAB7">
                <a:alpha val="40000"/>
              </a:srgbClr>
            </a:glow>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DA6E98AF-3053-4D75-A976-A9B5CBC14D6D}"/>
              </a:ext>
            </a:extLst>
          </p:cNvPr>
          <p:cNvSpPr/>
          <p:nvPr/>
        </p:nvSpPr>
        <p:spPr>
          <a:xfrm>
            <a:off x="594586" y="2906854"/>
            <a:ext cx="2262051" cy="3121391"/>
          </a:xfrm>
          <a:prstGeom prst="rect">
            <a:avLst/>
          </a:prstGeom>
          <a:solidFill>
            <a:schemeClr val="bg1"/>
          </a:solidFill>
          <a:ln>
            <a:noFill/>
          </a:ln>
          <a:effectLst>
            <a:glow rad="63500">
              <a:srgbClr val="33AAB7">
                <a:alpha val="40000"/>
              </a:srgbClr>
            </a:glow>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0F73262-BA7A-4659-BC59-DE46553A3B8A}"/>
              </a:ext>
            </a:extLst>
          </p:cNvPr>
          <p:cNvSpPr>
            <a:spLocks noGrp="1"/>
          </p:cNvSpPr>
          <p:nvPr>
            <p:ph type="title"/>
          </p:nvPr>
        </p:nvSpPr>
        <p:spPr/>
        <p:txBody>
          <a:bodyPr/>
          <a:lstStyle/>
          <a:p>
            <a:r>
              <a:rPr lang="en-US" dirty="0">
                <a:solidFill>
                  <a:srgbClr val="33AAB7"/>
                </a:solidFill>
              </a:rPr>
              <a:t>BG REKLAM &amp; IMPERIAL BRANDS</a:t>
            </a:r>
            <a:endParaRPr lang="en-GB" dirty="0">
              <a:solidFill>
                <a:srgbClr val="33AAB7"/>
              </a:solidFill>
            </a:endParaRPr>
          </a:p>
        </p:txBody>
      </p:sp>
      <p:sp>
        <p:nvSpPr>
          <p:cNvPr id="5" name="TextBox 4">
            <a:extLst>
              <a:ext uri="{FF2B5EF4-FFF2-40B4-BE49-F238E27FC236}">
                <a16:creationId xmlns:a16="http://schemas.microsoft.com/office/drawing/2014/main" id="{52EA81B2-6522-413D-89D4-8FFEF5BA31DD}"/>
              </a:ext>
            </a:extLst>
          </p:cNvPr>
          <p:cNvSpPr txBox="1"/>
          <p:nvPr/>
        </p:nvSpPr>
        <p:spPr>
          <a:xfrm>
            <a:off x="767772" y="4860487"/>
            <a:ext cx="1925273" cy="461665"/>
          </a:xfrm>
          <a:prstGeom prst="rect">
            <a:avLst/>
          </a:prstGeom>
          <a:noFill/>
        </p:spPr>
        <p:txBody>
          <a:bodyPr wrap="square" rtlCol="0">
            <a:spAutoFit/>
          </a:bodyPr>
          <a:lstStyle/>
          <a:p>
            <a:pPr lvl="0" algn="ctr">
              <a:lnSpc>
                <a:spcPct val="100000"/>
              </a:lnSpc>
            </a:pPr>
            <a:r>
              <a:rPr lang="en-GB" sz="12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We are pleased to cooperate </a:t>
            </a:r>
            <a:r>
              <a:rPr lang="en-GB" sz="1200" b="1" dirty="0">
                <a:solidFill>
                  <a:schemeClr val="accent2"/>
                </a:solidFill>
                <a:latin typeface="Open Sans" panose="020B0606030504020204" pitchFamily="34" charset="0"/>
                <a:ea typeface="Open Sans" panose="020B0606030504020204" pitchFamily="34" charset="0"/>
                <a:cs typeface="Open Sans" panose="020B0606030504020204" pitchFamily="34" charset="0"/>
              </a:rPr>
              <a:t>14 years.</a:t>
            </a:r>
            <a:endParaRPr lang="en-US" sz="1200" b="1" dirty="0">
              <a:solidFill>
                <a:schemeClr val="accent2"/>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extBox 5">
            <a:extLst>
              <a:ext uri="{FF2B5EF4-FFF2-40B4-BE49-F238E27FC236}">
                <a16:creationId xmlns:a16="http://schemas.microsoft.com/office/drawing/2014/main" id="{12847F21-F9D4-4DD9-B413-445788874B65}"/>
              </a:ext>
            </a:extLst>
          </p:cNvPr>
          <p:cNvSpPr txBox="1"/>
          <p:nvPr/>
        </p:nvSpPr>
        <p:spPr>
          <a:xfrm>
            <a:off x="3029823" y="4859998"/>
            <a:ext cx="1925273" cy="830997"/>
          </a:xfrm>
          <a:prstGeom prst="rect">
            <a:avLst/>
          </a:prstGeom>
          <a:noFill/>
        </p:spPr>
        <p:txBody>
          <a:bodyPr wrap="square" rtlCol="0">
            <a:spAutoFit/>
          </a:bodyPr>
          <a:lstStyle/>
          <a:p>
            <a:pPr algn="ctr"/>
            <a:r>
              <a:rPr lang="en-GB" sz="12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We are happy to </a:t>
            </a:r>
            <a:r>
              <a:rPr lang="en-GB" sz="1200" b="1" dirty="0">
                <a:solidFill>
                  <a:schemeClr val="accent2"/>
                </a:solidFill>
                <a:latin typeface="Open Sans" panose="020B0606030504020204" pitchFamily="34" charset="0"/>
                <a:ea typeface="Open Sans" panose="020B0606030504020204" pitchFamily="34" charset="0"/>
                <a:cs typeface="Open Sans" panose="020B0606030504020204" pitchFamily="34" charset="0"/>
              </a:rPr>
              <a:t>cover 4 markets</a:t>
            </a:r>
            <a:r>
              <a:rPr lang="en-GB" sz="1200" dirty="0">
                <a:solidFill>
                  <a:schemeClr val="accent2"/>
                </a:solidFill>
                <a:latin typeface="Open Sans" panose="020B0606030504020204" pitchFamily="34" charset="0"/>
                <a:ea typeface="Open Sans" panose="020B0606030504020204" pitchFamily="34" charset="0"/>
                <a:cs typeface="Open Sans" panose="020B0606030504020204" pitchFamily="34" charset="0"/>
              </a:rPr>
              <a:t> </a:t>
            </a:r>
            <a:r>
              <a:rPr lang="en-GB" sz="12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where </a:t>
            </a:r>
            <a:r>
              <a:rPr lang="en-GB" sz="1200" b="1" dirty="0">
                <a:solidFill>
                  <a:schemeClr val="accent2"/>
                </a:solidFill>
                <a:latin typeface="Open Sans" panose="020B0606030504020204" pitchFamily="34" charset="0"/>
                <a:ea typeface="Open Sans" panose="020B0606030504020204" pitchFamily="34" charset="0"/>
                <a:cs typeface="Open Sans" panose="020B0606030504020204" pitchFamily="34" charset="0"/>
              </a:rPr>
              <a:t>IMPERIAL BRANDS </a:t>
            </a:r>
            <a:r>
              <a:rPr lang="en-GB" sz="12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has operations.</a:t>
            </a:r>
            <a:endParaRPr lang="en-US" sz="12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ACFF05C5-6D6D-4FC4-B58B-7EDC03D7DE80}"/>
              </a:ext>
            </a:extLst>
          </p:cNvPr>
          <p:cNvSpPr txBox="1"/>
          <p:nvPr/>
        </p:nvSpPr>
        <p:spPr>
          <a:xfrm>
            <a:off x="7773234" y="4725043"/>
            <a:ext cx="1925273" cy="1200329"/>
          </a:xfrm>
          <a:prstGeom prst="rect">
            <a:avLst/>
          </a:prstGeom>
          <a:noFill/>
        </p:spPr>
        <p:txBody>
          <a:bodyPr wrap="square" rtlCol="0">
            <a:spAutoFit/>
          </a:bodyPr>
          <a:lstStyle/>
          <a:p>
            <a:pPr algn="ctr"/>
            <a:r>
              <a:rPr lang="en-GB" sz="12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Our </a:t>
            </a:r>
            <a:r>
              <a:rPr lang="en-GB" sz="1200" b="1" dirty="0">
                <a:solidFill>
                  <a:schemeClr val="accent2"/>
                </a:solidFill>
                <a:latin typeface="Open Sans" panose="020B0606030504020204" pitchFamily="34" charset="0"/>
                <a:ea typeface="Open Sans" panose="020B0606030504020204" pitchFamily="34" charset="0"/>
                <a:cs typeface="Open Sans" panose="020B0606030504020204" pitchFamily="34" charset="0"/>
              </a:rPr>
              <a:t>exclusive &amp; unique designs </a:t>
            </a:r>
            <a:r>
              <a:rPr lang="en-GB" sz="12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and </a:t>
            </a:r>
            <a:r>
              <a:rPr lang="en-GB" sz="1200" b="1" dirty="0">
                <a:solidFill>
                  <a:schemeClr val="accent2"/>
                </a:solidFill>
                <a:latin typeface="Open Sans" panose="020B0606030504020204" pitchFamily="34" charset="0"/>
                <a:ea typeface="Open Sans" panose="020B0606030504020204" pitchFamily="34" charset="0"/>
                <a:cs typeface="Open Sans" panose="020B0606030504020204" pitchFamily="34" charset="0"/>
              </a:rPr>
              <a:t>specific materials</a:t>
            </a:r>
            <a:r>
              <a:rPr lang="en-GB" sz="1200" dirty="0">
                <a:solidFill>
                  <a:schemeClr val="accent2"/>
                </a:solidFill>
                <a:latin typeface="Open Sans" panose="020B0606030504020204" pitchFamily="34" charset="0"/>
                <a:ea typeface="Open Sans" panose="020B0606030504020204" pitchFamily="34" charset="0"/>
                <a:cs typeface="Open Sans" panose="020B0606030504020204" pitchFamily="34" charset="0"/>
              </a:rPr>
              <a:t> </a:t>
            </a:r>
            <a:r>
              <a:rPr lang="en-GB" sz="12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are used to </a:t>
            </a:r>
            <a:r>
              <a:rPr lang="en-GB" sz="1200" b="1" dirty="0">
                <a:solidFill>
                  <a:schemeClr val="accent2"/>
                </a:solidFill>
                <a:latin typeface="Open Sans" panose="020B0606030504020204" pitchFamily="34" charset="0"/>
                <a:ea typeface="Open Sans" panose="020B0606030504020204" pitchFamily="34" charset="0"/>
                <a:cs typeface="Open Sans" panose="020B0606030504020204" pitchFamily="34" charset="0"/>
              </a:rPr>
              <a:t>emphasize</a:t>
            </a:r>
            <a:r>
              <a:rPr lang="en-GB" sz="1200" dirty="0">
                <a:solidFill>
                  <a:schemeClr val="accent2"/>
                </a:solidFill>
                <a:latin typeface="Open Sans" panose="020B0606030504020204" pitchFamily="34" charset="0"/>
                <a:ea typeface="Open Sans" panose="020B0606030504020204" pitchFamily="34" charset="0"/>
                <a:cs typeface="Open Sans" panose="020B0606030504020204" pitchFamily="34" charset="0"/>
              </a:rPr>
              <a:t> </a:t>
            </a:r>
            <a:r>
              <a:rPr lang="en-GB" sz="12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and tell </a:t>
            </a:r>
            <a:r>
              <a:rPr lang="en-GB" sz="1200" b="1" dirty="0">
                <a:solidFill>
                  <a:schemeClr val="accent2"/>
                </a:solidFill>
                <a:latin typeface="Open Sans" panose="020B0606030504020204" pitchFamily="34" charset="0"/>
                <a:ea typeface="Open Sans" panose="020B0606030504020204" pitchFamily="34" charset="0"/>
                <a:cs typeface="Open Sans" panose="020B0606030504020204" pitchFamily="34" charset="0"/>
              </a:rPr>
              <a:t>IMPERIAL BRANDS brand story at POS</a:t>
            </a:r>
            <a:r>
              <a:rPr lang="en-GB" sz="1200" dirty="0">
                <a:solidFill>
                  <a:schemeClr val="accent2"/>
                </a:solidFill>
                <a:latin typeface="Open Sans" panose="020B0606030504020204" pitchFamily="34" charset="0"/>
                <a:ea typeface="Open Sans" panose="020B0606030504020204" pitchFamily="34" charset="0"/>
                <a:cs typeface="Open Sans" panose="020B0606030504020204" pitchFamily="34" charset="0"/>
              </a:rPr>
              <a:t>. </a:t>
            </a:r>
            <a:endParaRPr lang="en-US" sz="1200" dirty="0">
              <a:solidFill>
                <a:schemeClr val="accent2"/>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 name="TextBox 7">
            <a:extLst>
              <a:ext uri="{FF2B5EF4-FFF2-40B4-BE49-F238E27FC236}">
                <a16:creationId xmlns:a16="http://schemas.microsoft.com/office/drawing/2014/main" id="{0EF7217C-EAD0-4443-974E-D64AF32FD618}"/>
              </a:ext>
            </a:extLst>
          </p:cNvPr>
          <p:cNvSpPr txBox="1"/>
          <p:nvPr/>
        </p:nvSpPr>
        <p:spPr>
          <a:xfrm>
            <a:off x="10116481" y="4724554"/>
            <a:ext cx="1925273" cy="1200329"/>
          </a:xfrm>
          <a:prstGeom prst="rect">
            <a:avLst/>
          </a:prstGeom>
          <a:noFill/>
        </p:spPr>
        <p:txBody>
          <a:bodyPr wrap="square" rtlCol="0">
            <a:spAutoFit/>
          </a:bodyPr>
          <a:lstStyle/>
          <a:p>
            <a:pPr algn="ctr"/>
            <a:r>
              <a:rPr lang="en-GB" sz="12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Our intentions are driven by a </a:t>
            </a:r>
            <a:r>
              <a:rPr lang="en-GB" sz="1200" b="1" dirty="0">
                <a:solidFill>
                  <a:schemeClr val="accent2"/>
                </a:solidFill>
                <a:latin typeface="Open Sans" panose="020B0606030504020204" pitchFamily="34" charset="0"/>
                <a:ea typeface="Open Sans" panose="020B0606030504020204" pitchFamily="34" charset="0"/>
                <a:cs typeface="Open Sans" panose="020B0606030504020204" pitchFamily="34" charset="0"/>
              </a:rPr>
              <a:t>customer centric approach </a:t>
            </a:r>
            <a:r>
              <a:rPr lang="en-GB" sz="12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in order to improve customer experience at POS.</a:t>
            </a:r>
            <a:endParaRPr lang="en-US" sz="12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82D9A142-A8AD-4034-A415-5E76679C93B9}"/>
              </a:ext>
            </a:extLst>
          </p:cNvPr>
          <p:cNvSpPr txBox="1"/>
          <p:nvPr/>
        </p:nvSpPr>
        <p:spPr>
          <a:xfrm>
            <a:off x="5420915" y="4857097"/>
            <a:ext cx="1925273" cy="1200329"/>
          </a:xfrm>
          <a:prstGeom prst="rect">
            <a:avLst/>
          </a:prstGeom>
          <a:noFill/>
        </p:spPr>
        <p:txBody>
          <a:bodyPr wrap="square" rtlCol="0">
            <a:spAutoFit/>
          </a:bodyPr>
          <a:lstStyle/>
          <a:p>
            <a:pPr algn="ctr"/>
            <a:r>
              <a:rPr lang="en-GB" sz="12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We are proud that </a:t>
            </a:r>
            <a:r>
              <a:rPr lang="en-GB" sz="1200" b="1" dirty="0">
                <a:solidFill>
                  <a:schemeClr val="accent2"/>
                </a:solidFill>
                <a:latin typeface="Open Sans" panose="020B0606030504020204" pitchFamily="34" charset="0"/>
                <a:ea typeface="Open Sans" panose="020B0606030504020204" pitchFamily="34" charset="0"/>
                <a:cs typeface="Open Sans" panose="020B0606030504020204" pitchFamily="34" charset="0"/>
              </a:rPr>
              <a:t>together we developed more than 25K pcs </a:t>
            </a:r>
            <a:r>
              <a:rPr lang="en-GB" sz="12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POSM solutions.</a:t>
            </a:r>
            <a:endParaRPr lang="en-US" sz="12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a:p>
            <a:pPr algn="ctr"/>
            <a:endParaRPr lang="en-US" sz="12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4" descr="Total Market Coverage – ANS Newspaper">
            <a:extLst>
              <a:ext uri="{FF2B5EF4-FFF2-40B4-BE49-F238E27FC236}">
                <a16:creationId xmlns:a16="http://schemas.microsoft.com/office/drawing/2014/main" id="{36896896-4182-457A-B9E7-3660791129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31907" y="3286384"/>
            <a:ext cx="1321103" cy="1321103"/>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7" name="Rectangle 26">
            <a:extLst>
              <a:ext uri="{FF2B5EF4-FFF2-40B4-BE49-F238E27FC236}">
                <a16:creationId xmlns:a16="http://schemas.microsoft.com/office/drawing/2014/main" id="{76877DA4-9234-4C94-926E-D18B4D0E2E2C}"/>
              </a:ext>
            </a:extLst>
          </p:cNvPr>
          <p:cNvSpPr/>
          <p:nvPr/>
        </p:nvSpPr>
        <p:spPr>
          <a:xfrm>
            <a:off x="577631" y="1685539"/>
            <a:ext cx="11578857" cy="410603"/>
          </a:xfrm>
          <a:prstGeom prst="rect">
            <a:avLst/>
          </a:prstGeom>
          <a:solidFill>
            <a:srgbClr val="33AAB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COOPERATION between IMPERIAL BRANDS and BG REKLAM</a:t>
            </a:r>
          </a:p>
        </p:txBody>
      </p:sp>
      <p:sp>
        <p:nvSpPr>
          <p:cNvPr id="28" name="Isosceles Triangle 27">
            <a:extLst>
              <a:ext uri="{FF2B5EF4-FFF2-40B4-BE49-F238E27FC236}">
                <a16:creationId xmlns:a16="http://schemas.microsoft.com/office/drawing/2014/main" id="{5A73FA95-E8F2-4080-82BE-616C75203110}"/>
              </a:ext>
            </a:extLst>
          </p:cNvPr>
          <p:cNvSpPr/>
          <p:nvPr/>
        </p:nvSpPr>
        <p:spPr>
          <a:xfrm rot="10800000">
            <a:off x="4982927" y="2092110"/>
            <a:ext cx="2677886" cy="345234"/>
          </a:xfrm>
          <a:prstGeom prst="triangle">
            <a:avLst/>
          </a:prstGeom>
          <a:solidFill>
            <a:srgbClr val="33AAB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34" name="Picture 2" descr="Business men and women shake hands. And the number of years.The significance of the will of the long-term cooperation royalty free stock photo">
            <a:extLst>
              <a:ext uri="{FF2B5EF4-FFF2-40B4-BE49-F238E27FC236}">
                <a16:creationId xmlns:a16="http://schemas.microsoft.com/office/drawing/2014/main" id="{AB499F4E-89B4-473F-A6F4-25CE15EFBF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3656" y="3331993"/>
            <a:ext cx="1734769" cy="1275494"/>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9" name="Picture 38" descr="Download Imperial Brands (Imperial Tobacco Group plc) Logo in SVG Vector or  PNG File Format - Logo.wine">
            <a:extLst>
              <a:ext uri="{FF2B5EF4-FFF2-40B4-BE49-F238E27FC236}">
                <a16:creationId xmlns:a16="http://schemas.microsoft.com/office/drawing/2014/main" id="{255189DA-CB9D-4E2D-AF1A-BEC11C663F39}"/>
              </a:ext>
            </a:extLst>
          </p:cNvPr>
          <p:cNvPicPr>
            <a:picLocks noChangeAspect="1" noChangeArrowheads="1"/>
          </p:cNvPicPr>
          <p:nvPr/>
        </p:nvPicPr>
        <p:blipFill rotWithShape="1">
          <a:blip r:embed="rId4" cstate="hqprint">
            <a:extLst>
              <a:ext uri="{28A0092B-C50C-407E-A947-70E740481C1C}">
                <a14:useLocalDpi xmlns:a14="http://schemas.microsoft.com/office/drawing/2010/main" val="0"/>
              </a:ext>
            </a:extLst>
          </a:blip>
          <a:srcRect l="10962" t="27840" r="10487" b="28130"/>
          <a:stretch/>
        </p:blipFill>
        <p:spPr bwMode="auto">
          <a:xfrm>
            <a:off x="9456790" y="216048"/>
            <a:ext cx="1319381" cy="47438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48496F64-E286-44FB-948D-B9168EA86F5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59135" y="3025265"/>
            <a:ext cx="1101370" cy="1694667"/>
          </a:xfrm>
          <a:prstGeom prst="rect">
            <a:avLst/>
          </a:prstGeom>
        </p:spPr>
      </p:pic>
      <p:pic>
        <p:nvPicPr>
          <p:cNvPr id="20" name="Picture 19">
            <a:extLst>
              <a:ext uri="{FF2B5EF4-FFF2-40B4-BE49-F238E27FC236}">
                <a16:creationId xmlns:a16="http://schemas.microsoft.com/office/drawing/2014/main" id="{75366931-BAF2-4E33-8118-06318F2CA1FF}"/>
              </a:ext>
            </a:extLst>
          </p:cNvPr>
          <p:cNvPicPr>
            <a:picLocks noChangeAspect="1"/>
          </p:cNvPicPr>
          <p:nvPr/>
        </p:nvPicPr>
        <p:blipFill rotWithShape="1">
          <a:blip r:embed="rId6">
            <a:extLst>
              <a:ext uri="{28A0092B-C50C-407E-A947-70E740481C1C}">
                <a14:useLocalDpi xmlns:a14="http://schemas.microsoft.com/office/drawing/2010/main" val="0"/>
              </a:ext>
            </a:extLst>
          </a:blip>
          <a:srcRect l="16216" t="4671" r="18245" b="7735"/>
          <a:stretch/>
        </p:blipFill>
        <p:spPr>
          <a:xfrm>
            <a:off x="5420915" y="3053969"/>
            <a:ext cx="971824" cy="995457"/>
          </a:xfrm>
          <a:prstGeom prst="rect">
            <a:avLst/>
          </a:prstGeom>
        </p:spPr>
      </p:pic>
      <p:pic>
        <p:nvPicPr>
          <p:cNvPr id="21" name="Picture 20">
            <a:extLst>
              <a:ext uri="{FF2B5EF4-FFF2-40B4-BE49-F238E27FC236}">
                <a16:creationId xmlns:a16="http://schemas.microsoft.com/office/drawing/2014/main" id="{29F9B5E0-B273-44DB-AFD9-A6473A4C903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68924" y="4044421"/>
            <a:ext cx="878257" cy="675511"/>
          </a:xfrm>
          <a:prstGeom prst="rect">
            <a:avLst/>
          </a:prstGeom>
        </p:spPr>
      </p:pic>
      <p:pic>
        <p:nvPicPr>
          <p:cNvPr id="22" name="Picture 21" descr="A picture containing text, businesscard&#10;&#10;Description automatically generated">
            <a:extLst>
              <a:ext uri="{FF2B5EF4-FFF2-40B4-BE49-F238E27FC236}">
                <a16:creationId xmlns:a16="http://schemas.microsoft.com/office/drawing/2014/main" id="{B7C01C81-F4D0-4DED-89C4-DB095B891E0C}"/>
              </a:ext>
            </a:extLst>
          </p:cNvPr>
          <p:cNvPicPr>
            <a:picLocks noChangeAspect="1"/>
          </p:cNvPicPr>
          <p:nvPr/>
        </p:nvPicPr>
        <p:blipFill rotWithShape="1">
          <a:blip r:embed="rId8">
            <a:extLst>
              <a:ext uri="{28A0092B-C50C-407E-A947-70E740481C1C}">
                <a14:useLocalDpi xmlns:a14="http://schemas.microsoft.com/office/drawing/2010/main" val="0"/>
              </a:ext>
            </a:extLst>
          </a:blip>
          <a:srcRect l="19065" t="17709" r="50558" b="4556"/>
          <a:stretch/>
        </p:blipFill>
        <p:spPr>
          <a:xfrm>
            <a:off x="6537046" y="3086594"/>
            <a:ext cx="538385" cy="853513"/>
          </a:xfrm>
          <a:prstGeom prst="rect">
            <a:avLst/>
          </a:prstGeom>
        </p:spPr>
      </p:pic>
      <p:pic>
        <p:nvPicPr>
          <p:cNvPr id="23" name="Picture 22" descr="A picture containing text&#10;&#10;Description automatically generated">
            <a:extLst>
              <a:ext uri="{FF2B5EF4-FFF2-40B4-BE49-F238E27FC236}">
                <a16:creationId xmlns:a16="http://schemas.microsoft.com/office/drawing/2014/main" id="{E50915A8-1C1F-4B8E-A102-32DCBB53BE5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896792" y="3946935"/>
            <a:ext cx="1521727" cy="779885"/>
          </a:xfrm>
          <a:prstGeom prst="rect">
            <a:avLst/>
          </a:prstGeom>
        </p:spPr>
      </p:pic>
      <p:pic>
        <p:nvPicPr>
          <p:cNvPr id="24" name="Picture 23">
            <a:extLst>
              <a:ext uri="{FF2B5EF4-FFF2-40B4-BE49-F238E27FC236}">
                <a16:creationId xmlns:a16="http://schemas.microsoft.com/office/drawing/2014/main" id="{D15CFD48-A12A-494B-8E39-A428FB4A7B3A}"/>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32409" t="13610" r="35142" b="19867"/>
          <a:stretch/>
        </p:blipFill>
        <p:spPr>
          <a:xfrm>
            <a:off x="8313143" y="3025265"/>
            <a:ext cx="845454" cy="872034"/>
          </a:xfrm>
          <a:prstGeom prst="rect">
            <a:avLst/>
          </a:prstGeom>
        </p:spPr>
      </p:pic>
    </p:spTree>
    <p:extLst>
      <p:ext uri="{BB962C8B-B14F-4D97-AF65-F5344CB8AC3E}">
        <p14:creationId xmlns:p14="http://schemas.microsoft.com/office/powerpoint/2010/main" val="28669703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EB0FAC8-082C-3645-B9F8-81EE11D9B7A5}"/>
              </a:ext>
            </a:extLst>
          </p:cNvPr>
          <p:cNvSpPr txBox="1"/>
          <p:nvPr/>
        </p:nvSpPr>
        <p:spPr>
          <a:xfrm>
            <a:off x="3106802" y="2951946"/>
            <a:ext cx="4994546" cy="954107"/>
          </a:xfrm>
          <a:prstGeom prst="rect">
            <a:avLst/>
          </a:prstGeom>
          <a:noFill/>
        </p:spPr>
        <p:txBody>
          <a:bodyPr wrap="square" rtlCol="0">
            <a:spAutoFit/>
          </a:bodyPr>
          <a:lstStyle/>
          <a:p>
            <a:pPr algn="ctr"/>
            <a:r>
              <a:rPr lang="en-GB" sz="2800" b="1" spc="300" dirty="0">
                <a:solidFill>
                  <a:schemeClr val="bg1"/>
                </a:solidFill>
                <a:latin typeface="Open Sans "/>
                <a:ea typeface="Palatino" pitchFamily="2" charset="77"/>
                <a:cs typeface="Verdana" panose="020B0604030504040204" pitchFamily="34" charset="0"/>
              </a:rPr>
              <a:t>4. CORPORATE SOCIAL RESPONSIBILITY</a:t>
            </a:r>
            <a:endParaRPr lang="en-RS" sz="2800" b="1" spc="300" dirty="0">
              <a:solidFill>
                <a:schemeClr val="bg1"/>
              </a:solidFill>
              <a:latin typeface="Open Sans "/>
              <a:ea typeface="Palatino" pitchFamily="2" charset="77"/>
              <a:cs typeface="Verdana" panose="020B0604030504040204" pitchFamily="34" charset="0"/>
            </a:endParaRPr>
          </a:p>
        </p:txBody>
      </p:sp>
      <p:pic>
        <p:nvPicPr>
          <p:cNvPr id="6" name="Picture 5">
            <a:extLst>
              <a:ext uri="{FF2B5EF4-FFF2-40B4-BE49-F238E27FC236}">
                <a16:creationId xmlns:a16="http://schemas.microsoft.com/office/drawing/2014/main" id="{CECD8C9C-B59F-D149-BF56-3AFD679B0DB0}"/>
              </a:ext>
            </a:extLst>
          </p:cNvPr>
          <p:cNvPicPr>
            <a:picLocks noChangeAspect="1"/>
          </p:cNvPicPr>
          <p:nvPr/>
        </p:nvPicPr>
        <p:blipFill>
          <a:blip r:embed="rId2"/>
          <a:stretch>
            <a:fillRect/>
          </a:stretch>
        </p:blipFill>
        <p:spPr>
          <a:xfrm>
            <a:off x="2787248" y="2607286"/>
            <a:ext cx="319554" cy="1643426"/>
          </a:xfrm>
          <a:prstGeom prst="rect">
            <a:avLst/>
          </a:prstGeom>
        </p:spPr>
      </p:pic>
      <p:pic>
        <p:nvPicPr>
          <p:cNvPr id="7" name="Picture 6">
            <a:extLst>
              <a:ext uri="{FF2B5EF4-FFF2-40B4-BE49-F238E27FC236}">
                <a16:creationId xmlns:a16="http://schemas.microsoft.com/office/drawing/2014/main" id="{2C87DF22-4CA6-CE46-A4C0-B13EE4CA6E60}"/>
              </a:ext>
            </a:extLst>
          </p:cNvPr>
          <p:cNvPicPr>
            <a:picLocks noChangeAspect="1"/>
          </p:cNvPicPr>
          <p:nvPr/>
        </p:nvPicPr>
        <p:blipFill>
          <a:blip r:embed="rId2"/>
          <a:stretch>
            <a:fillRect/>
          </a:stretch>
        </p:blipFill>
        <p:spPr>
          <a:xfrm rot="10800000">
            <a:off x="8061129" y="2607286"/>
            <a:ext cx="319554" cy="1643426"/>
          </a:xfrm>
          <a:prstGeom prst="rect">
            <a:avLst/>
          </a:prstGeom>
        </p:spPr>
      </p:pic>
    </p:spTree>
    <p:extLst>
      <p:ext uri="{BB962C8B-B14F-4D97-AF65-F5344CB8AC3E}">
        <p14:creationId xmlns:p14="http://schemas.microsoft.com/office/powerpoint/2010/main" val="7303933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F54D38-3860-497B-B14B-E03F8DEE2142}"/>
              </a:ext>
            </a:extLst>
          </p:cNvPr>
          <p:cNvSpPr>
            <a:spLocks noGrp="1"/>
          </p:cNvSpPr>
          <p:nvPr>
            <p:ph type="title"/>
          </p:nvPr>
        </p:nvSpPr>
        <p:spPr/>
        <p:txBody>
          <a:bodyPr/>
          <a:lstStyle/>
          <a:p>
            <a:r>
              <a:rPr lang="en-GB" dirty="0">
                <a:solidFill>
                  <a:srgbClr val="33AAB7"/>
                </a:solidFill>
              </a:rPr>
              <a:t>OUR PROMISES</a:t>
            </a:r>
          </a:p>
        </p:txBody>
      </p:sp>
      <p:sp>
        <p:nvSpPr>
          <p:cNvPr id="3" name="Text Placeholder 2">
            <a:extLst>
              <a:ext uri="{FF2B5EF4-FFF2-40B4-BE49-F238E27FC236}">
                <a16:creationId xmlns:a16="http://schemas.microsoft.com/office/drawing/2014/main" id="{BA3F11AD-B514-44FD-AED9-EFE395A3E9E3}"/>
              </a:ext>
            </a:extLst>
          </p:cNvPr>
          <p:cNvSpPr>
            <a:spLocks noGrp="1"/>
          </p:cNvSpPr>
          <p:nvPr>
            <p:ph type="body" sz="half" idx="2"/>
          </p:nvPr>
        </p:nvSpPr>
        <p:spPr>
          <a:xfrm>
            <a:off x="720753" y="2559336"/>
            <a:ext cx="10515599" cy="3501491"/>
          </a:xfrm>
        </p:spPr>
        <p:txBody>
          <a:bodyPr>
            <a:normAutofit lnSpcReduction="10000"/>
          </a:bodyPr>
          <a:lstStyle/>
          <a:p>
            <a:pPr algn="just">
              <a:lnSpc>
                <a:spcPct val="107000"/>
              </a:lnSpc>
              <a:spcAft>
                <a:spcPts val="800"/>
              </a:spcAft>
            </a:pPr>
            <a:r>
              <a:rPr lang="en-GB" dirty="0">
                <a:effectLst/>
                <a:latin typeface="Open Sans" panose="020B0606030504020204" pitchFamily="34" charset="0"/>
                <a:ea typeface="Calibri" panose="020F0502020204030204" pitchFamily="34" charset="0"/>
                <a:cs typeface="Times New Roman" panose="02020603050405020304" pitchFamily="18" charset="0"/>
              </a:rPr>
              <a:t>As a socially responsible company, we committed to our four stakeholders the following:</a:t>
            </a:r>
            <a:endParaRPr lang="en-GB"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40000"/>
              </a:lnSpc>
              <a:spcAft>
                <a:spcPts val="600"/>
              </a:spcAft>
              <a:buFont typeface="Arial" panose="020B0604020202020204" pitchFamily="34" charset="0"/>
              <a:buChar char="•"/>
            </a:pPr>
            <a:r>
              <a:rPr lang="en-GB" b="1" dirty="0">
                <a:solidFill>
                  <a:srgbClr val="33AAB7"/>
                </a:solidFill>
                <a:effectLst/>
                <a:latin typeface="Open Sans" panose="020B0606030504020204" pitchFamily="34" charset="0"/>
                <a:ea typeface="Calibri" panose="020F0502020204030204" pitchFamily="34" charset="0"/>
                <a:cs typeface="Times New Roman" panose="02020603050405020304" pitchFamily="18" charset="0"/>
              </a:rPr>
              <a:t>EMPLOYEES</a:t>
            </a:r>
            <a:r>
              <a:rPr lang="en-GB" dirty="0">
                <a:solidFill>
                  <a:srgbClr val="33AAB7"/>
                </a:solidFill>
                <a:effectLst/>
                <a:latin typeface="Open Sans" panose="020B0606030504020204" pitchFamily="34" charset="0"/>
                <a:ea typeface="Calibri" panose="020F0502020204030204" pitchFamily="34" charset="0"/>
                <a:cs typeface="Times New Roman" panose="02020603050405020304" pitchFamily="18" charset="0"/>
              </a:rPr>
              <a:t> </a:t>
            </a:r>
            <a:r>
              <a:rPr lang="en-GB" dirty="0">
                <a:effectLst/>
                <a:latin typeface="Open Sans" panose="020B0606030504020204" pitchFamily="34" charset="0"/>
                <a:ea typeface="Calibri" panose="020F0502020204030204" pitchFamily="34" charset="0"/>
                <a:cs typeface="Times New Roman" panose="02020603050405020304" pitchFamily="18" charset="0"/>
              </a:rPr>
              <a:t>– We are committed to providing a safe and secure working environment for all employees. We believe that: innovation, honesty and doing the right thing approach is a basis of everything we do.</a:t>
            </a:r>
            <a:endParaRPr lang="en-GB"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40000"/>
              </a:lnSpc>
              <a:spcAft>
                <a:spcPts val="600"/>
              </a:spcAft>
              <a:buFont typeface="Arial" panose="020B0604020202020204" pitchFamily="34" charset="0"/>
              <a:buChar char="•"/>
            </a:pPr>
            <a:r>
              <a:rPr lang="en-GB" b="1" dirty="0">
                <a:solidFill>
                  <a:srgbClr val="33AAB7"/>
                </a:solidFill>
                <a:effectLst/>
                <a:latin typeface="Open Sans" panose="020B0606030504020204" pitchFamily="34" charset="0"/>
                <a:ea typeface="Calibri" panose="020F0502020204030204" pitchFamily="34" charset="0"/>
                <a:cs typeface="Times New Roman" panose="02020603050405020304" pitchFamily="18" charset="0"/>
              </a:rPr>
              <a:t>CLIENTS</a:t>
            </a:r>
            <a:r>
              <a:rPr lang="en-GB" b="1" dirty="0">
                <a:effectLst/>
                <a:latin typeface="Open Sans" panose="020B0606030504020204" pitchFamily="34" charset="0"/>
                <a:ea typeface="Calibri" panose="020F0502020204030204" pitchFamily="34" charset="0"/>
                <a:cs typeface="Times New Roman" panose="02020603050405020304" pitchFamily="18" charset="0"/>
              </a:rPr>
              <a:t> </a:t>
            </a:r>
            <a:r>
              <a:rPr lang="en-GB" dirty="0">
                <a:effectLst/>
                <a:latin typeface="Open Sans" panose="020B0606030504020204" pitchFamily="34" charset="0"/>
                <a:ea typeface="Calibri" panose="020F0502020204030204" pitchFamily="34" charset="0"/>
                <a:cs typeface="Times New Roman" panose="02020603050405020304" pitchFamily="18" charset="0"/>
              </a:rPr>
              <a:t>– Our clients deserve outstanding products and services. Every single day, we strive with passion to meet our clients' demands.</a:t>
            </a:r>
            <a:endParaRPr lang="en-GB"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40000"/>
              </a:lnSpc>
              <a:spcAft>
                <a:spcPts val="600"/>
              </a:spcAft>
              <a:buFont typeface="Arial" panose="020B0604020202020204" pitchFamily="34" charset="0"/>
              <a:buChar char="•"/>
            </a:pPr>
            <a:r>
              <a:rPr lang="en-GB" b="1" dirty="0">
                <a:solidFill>
                  <a:srgbClr val="33AAB7"/>
                </a:solidFill>
                <a:effectLst/>
                <a:latin typeface="Open Sans" panose="020B0606030504020204" pitchFamily="34" charset="0"/>
                <a:ea typeface="Calibri" panose="020F0502020204030204" pitchFamily="34" charset="0"/>
                <a:cs typeface="Times New Roman" panose="02020603050405020304" pitchFamily="18" charset="0"/>
              </a:rPr>
              <a:t>ENVIRONMENT</a:t>
            </a:r>
            <a:r>
              <a:rPr lang="en-GB" b="1" dirty="0">
                <a:solidFill>
                  <a:srgbClr val="ED7D31"/>
                </a:solidFill>
                <a:effectLst/>
                <a:latin typeface="Open Sans" panose="020B0606030504020204" pitchFamily="34" charset="0"/>
                <a:ea typeface="Calibri" panose="020F0502020204030204" pitchFamily="34" charset="0"/>
                <a:cs typeface="Times New Roman" panose="02020603050405020304" pitchFamily="18" charset="0"/>
              </a:rPr>
              <a:t> </a:t>
            </a:r>
            <a:r>
              <a:rPr lang="en-GB" dirty="0">
                <a:effectLst/>
                <a:latin typeface="Open Sans" panose="020B0606030504020204" pitchFamily="34" charset="0"/>
                <a:ea typeface="Calibri" panose="020F0502020204030204" pitchFamily="34" charset="0"/>
                <a:cs typeface="Times New Roman" panose="02020603050405020304" pitchFamily="18" charset="0"/>
              </a:rPr>
              <a:t>– We are committed to run a sustainable business. Our aim is to: 1. use eco-friendly materials (such as wood, metal, PET sheets, corrugated cardboard), 2. use recycled products; 3. create social initiatives.</a:t>
            </a:r>
            <a:endParaRPr lang="en-GB"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40000"/>
              </a:lnSpc>
              <a:spcAft>
                <a:spcPts val="600"/>
              </a:spcAft>
              <a:buFont typeface="Arial" panose="020B0604020202020204" pitchFamily="34" charset="0"/>
              <a:buChar char="•"/>
            </a:pPr>
            <a:r>
              <a:rPr lang="en-GB" b="1" dirty="0">
                <a:solidFill>
                  <a:srgbClr val="33AAB7"/>
                </a:solidFill>
                <a:effectLst/>
                <a:latin typeface="Open Sans" panose="020B0606030504020204" pitchFamily="34" charset="0"/>
                <a:ea typeface="Calibri" panose="020F0502020204030204" pitchFamily="34" charset="0"/>
                <a:cs typeface="Times New Roman" panose="02020603050405020304" pitchFamily="18" charset="0"/>
              </a:rPr>
              <a:t>COMMUNITY</a:t>
            </a:r>
            <a:r>
              <a:rPr lang="en-GB" dirty="0">
                <a:effectLst/>
                <a:latin typeface="Open Sans" panose="020B0606030504020204" pitchFamily="34" charset="0"/>
                <a:ea typeface="Calibri" panose="020F0502020204030204" pitchFamily="34" charset="0"/>
                <a:cs typeface="Times New Roman" panose="02020603050405020304" pitchFamily="18" charset="0"/>
              </a:rPr>
              <a:t> – We are continuously trying to be part of various socially responsible projects, to involve local marginalised groups in our supplier chain, as well to encourage our employees to volunteer in their local community.</a:t>
            </a:r>
            <a:endParaRPr lang="en-GB"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Tree>
    <p:extLst>
      <p:ext uri="{BB962C8B-B14F-4D97-AF65-F5344CB8AC3E}">
        <p14:creationId xmlns:p14="http://schemas.microsoft.com/office/powerpoint/2010/main" val="13871985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53DAE-F042-4C68-BB4F-4756C1049826}"/>
              </a:ext>
            </a:extLst>
          </p:cNvPr>
          <p:cNvSpPr>
            <a:spLocks noGrp="1"/>
          </p:cNvSpPr>
          <p:nvPr>
            <p:ph type="title"/>
          </p:nvPr>
        </p:nvSpPr>
        <p:spPr>
          <a:xfrm>
            <a:off x="838198" y="562709"/>
            <a:ext cx="10515599" cy="362586"/>
          </a:xfrm>
        </p:spPr>
        <p:txBody>
          <a:bodyPr/>
          <a:lstStyle/>
          <a:p>
            <a:br>
              <a:rPr lang="en-GB" dirty="0"/>
            </a:br>
            <a:r>
              <a:rPr lang="en-GB" dirty="0">
                <a:solidFill>
                  <a:srgbClr val="33AAB7"/>
                </a:solidFill>
              </a:rPr>
              <a:t>BETTER TOMORROW THROUGH SUSTAINABILITY COMMITMENT </a:t>
            </a:r>
            <a:br>
              <a:rPr lang="en-GB" dirty="0">
                <a:solidFill>
                  <a:srgbClr val="33AAB7"/>
                </a:solidFill>
              </a:rPr>
            </a:br>
            <a:endParaRPr lang="en-GB" dirty="0">
              <a:solidFill>
                <a:srgbClr val="33AAB7"/>
              </a:solidFill>
            </a:endParaRPr>
          </a:p>
        </p:txBody>
      </p:sp>
      <p:sp>
        <p:nvSpPr>
          <p:cNvPr id="3" name="Text Placeholder 2">
            <a:extLst>
              <a:ext uri="{FF2B5EF4-FFF2-40B4-BE49-F238E27FC236}">
                <a16:creationId xmlns:a16="http://schemas.microsoft.com/office/drawing/2014/main" id="{5C4935FC-A553-4E2B-804D-C1138A13A18F}"/>
              </a:ext>
            </a:extLst>
          </p:cNvPr>
          <p:cNvSpPr>
            <a:spLocks noGrp="1"/>
          </p:cNvSpPr>
          <p:nvPr>
            <p:ph type="body" sz="half" idx="2"/>
          </p:nvPr>
        </p:nvSpPr>
        <p:spPr>
          <a:xfrm>
            <a:off x="762698" y="2244969"/>
            <a:ext cx="10515599" cy="3677660"/>
          </a:xfrm>
        </p:spPr>
        <p:txBody>
          <a:bodyPr/>
          <a:lstStyle/>
          <a:p>
            <a:pPr algn="just">
              <a:lnSpc>
                <a:spcPct val="150000"/>
              </a:lnSpc>
              <a:spcAft>
                <a:spcPts val="800"/>
              </a:spcAft>
            </a:pPr>
            <a:r>
              <a:rPr lang="en-GB" b="1" u="sng" dirty="0">
                <a:solidFill>
                  <a:srgbClr val="33AAB7"/>
                </a:solidFill>
                <a:effectLst/>
                <a:latin typeface="Open Sans" panose="020B0606030504020204" pitchFamily="34" charset="0"/>
                <a:ea typeface="Calibri" panose="020F0502020204030204" pitchFamily="34" charset="0"/>
                <a:cs typeface="Times New Roman" panose="02020603050405020304" pitchFamily="18" charset="0"/>
              </a:rPr>
              <a:t>Our sustainability initiatives:</a:t>
            </a:r>
            <a:endParaRPr lang="en-GB" b="1" u="sng" dirty="0">
              <a:solidFill>
                <a:srgbClr val="33AAB7"/>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buFont typeface="Arial" panose="020B0604020202020204" pitchFamily="34" charset="0"/>
              <a:buChar char="•"/>
            </a:pPr>
            <a:r>
              <a:rPr lang="en-GB" dirty="0">
                <a:effectLst/>
                <a:latin typeface="Open Sans" panose="020B0606030504020204" pitchFamily="34" charset="0"/>
                <a:ea typeface="Calibri" panose="020F0502020204030204" pitchFamily="34" charset="0"/>
                <a:cs typeface="Times New Roman" panose="02020603050405020304" pitchFamily="18" charset="0"/>
              </a:rPr>
              <a:t>Reducing environmental impact</a:t>
            </a:r>
            <a:endParaRPr lang="en-GB"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buFont typeface="Arial" panose="020B0604020202020204" pitchFamily="34" charset="0"/>
              <a:buChar char="•"/>
            </a:pPr>
            <a:r>
              <a:rPr lang="en-GB" dirty="0">
                <a:effectLst/>
                <a:latin typeface="Open Sans" panose="020B0606030504020204" pitchFamily="34" charset="0"/>
                <a:ea typeface="Calibri" panose="020F0502020204030204" pitchFamily="34" charset="0"/>
                <a:cs typeface="Times New Roman" panose="02020603050405020304" pitchFamily="18" charset="0"/>
              </a:rPr>
              <a:t>Using energy more efficiently</a:t>
            </a:r>
            <a:endParaRPr lang="en-GB"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buFont typeface="Arial" panose="020B0604020202020204" pitchFamily="34" charset="0"/>
              <a:buChar char="•"/>
            </a:pPr>
            <a:r>
              <a:rPr lang="en-GB" dirty="0">
                <a:effectLst/>
                <a:latin typeface="Open Sans" panose="020B0606030504020204" pitchFamily="34" charset="0"/>
                <a:ea typeface="Calibri" panose="020F0502020204030204" pitchFamily="34" charset="0"/>
                <a:cs typeface="Times New Roman" panose="02020603050405020304" pitchFamily="18" charset="0"/>
              </a:rPr>
              <a:t>Reducing packaging waste </a:t>
            </a:r>
            <a:endParaRPr lang="en-GB"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buFont typeface="Arial" panose="020B0604020202020204" pitchFamily="34" charset="0"/>
              <a:buChar char="•"/>
            </a:pPr>
            <a:r>
              <a:rPr lang="en-GB" dirty="0">
                <a:effectLst/>
                <a:latin typeface="Open Sans" panose="020B0606030504020204" pitchFamily="34" charset="0"/>
                <a:ea typeface="Calibri" panose="020F0502020204030204" pitchFamily="34" charset="0"/>
                <a:cs typeface="Times New Roman" panose="02020603050405020304" pitchFamily="18" charset="0"/>
              </a:rPr>
              <a:t>Using recyclable and reusable materials</a:t>
            </a:r>
            <a:endParaRPr lang="en-GB"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spcBef>
                <a:spcPts val="1200"/>
              </a:spcBef>
              <a:spcAft>
                <a:spcPts val="800"/>
              </a:spcAft>
              <a:buFont typeface="Arial" panose="020B0604020202020204" pitchFamily="34" charset="0"/>
              <a:buChar char="•"/>
            </a:pPr>
            <a:r>
              <a:rPr lang="en-GB" dirty="0">
                <a:effectLst/>
                <a:latin typeface="Open Sans" panose="020B0606030504020204" pitchFamily="34" charset="0"/>
                <a:ea typeface="Calibri" panose="020F0502020204030204" pitchFamily="34" charset="0"/>
                <a:cs typeface="Times New Roman" panose="02020603050405020304" pitchFamily="18" charset="0"/>
              </a:rPr>
              <a:t>Reducing carbon footprint by optimising our production process and technology</a:t>
            </a:r>
            <a:endParaRPr lang="en-GB"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0000"/>
              </a:lnSpc>
              <a:spcBef>
                <a:spcPts val="1200"/>
              </a:spcBef>
            </a:pPr>
            <a:r>
              <a:rPr lang="en-GB" sz="1800" dirty="0">
                <a:effectLst/>
                <a:latin typeface="Open Sans" panose="020B0606030504020204" pitchFamily="34" charset="0"/>
                <a:ea typeface="Calibri" panose="020F0502020204030204" pitchFamily="34" charset="0"/>
                <a:cs typeface="Times New Roman" panose="02020603050405020304" pitchFamily="18" charset="0"/>
              </a:rPr>
              <a:t>                              </a:t>
            </a:r>
            <a:r>
              <a:rPr lang="en-GB" dirty="0">
                <a:effectLst/>
                <a:latin typeface="Open Sans" panose="020B0606030504020204" pitchFamily="34" charset="0"/>
                <a:ea typeface="Calibri" panose="020F0502020204030204" pitchFamily="34" charset="0"/>
                <a:cs typeface="Times New Roman" panose="02020603050405020304" pitchFamily="18" charset="0"/>
              </a:rPr>
              <a:t>Please check our sustainability video:</a:t>
            </a:r>
            <a:r>
              <a:rPr lang="en-GB" dirty="0">
                <a:latin typeface="Calibri" panose="020F0502020204030204" pitchFamily="34" charset="0"/>
                <a:ea typeface="Calibri" panose="020F0502020204030204" pitchFamily="34" charset="0"/>
                <a:cs typeface="Times New Roman" panose="02020603050405020304" pitchFamily="18" charset="0"/>
              </a:rPr>
              <a:t>  </a:t>
            </a:r>
            <a:r>
              <a:rPr lang="en-US" u="sng" dirty="0">
                <a:solidFill>
                  <a:srgbClr val="33AAB7"/>
                </a:solidFill>
                <a:effectLst/>
                <a:latin typeface="Open Sans" panose="020B0606030504020204" pitchFamily="34" charset="0"/>
                <a:ea typeface="Calibri" panose="020F050202020403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https://vimeo.com/474723155/579f192891</a:t>
            </a:r>
            <a:r>
              <a:rPr lang="en-US" dirty="0">
                <a:solidFill>
                  <a:srgbClr val="33AAB7"/>
                </a:solidFill>
                <a:effectLst/>
                <a:latin typeface="Open Sans" panose="020B0606030504020204" pitchFamily="34" charset="0"/>
                <a:ea typeface="Calibri" panose="020F0502020204030204" pitchFamily="34" charset="0"/>
                <a:cs typeface="Times New Roman" panose="02020603050405020304" pitchFamily="18" charset="0"/>
              </a:rPr>
              <a:t> </a:t>
            </a:r>
            <a:endParaRPr lang="en-GB" dirty="0">
              <a:solidFill>
                <a:srgbClr val="33AAB7"/>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Bef>
                <a:spcPts val="1200"/>
              </a:spcBef>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Tree>
    <p:extLst>
      <p:ext uri="{BB962C8B-B14F-4D97-AF65-F5344CB8AC3E}">
        <p14:creationId xmlns:p14="http://schemas.microsoft.com/office/powerpoint/2010/main" val="8109505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F7C29D-A929-44B0-BCCD-51C46E42239E}"/>
              </a:ext>
            </a:extLst>
          </p:cNvPr>
          <p:cNvSpPr>
            <a:spLocks noGrp="1"/>
          </p:cNvSpPr>
          <p:nvPr>
            <p:ph type="title"/>
          </p:nvPr>
        </p:nvSpPr>
        <p:spPr/>
        <p:txBody>
          <a:bodyPr/>
          <a:lstStyle/>
          <a:p>
            <a:r>
              <a:rPr lang="en-GB" dirty="0">
                <a:solidFill>
                  <a:srgbClr val="33AAB7"/>
                </a:solidFill>
              </a:rPr>
              <a:t>ENVIRONMENATLLY RESPONSIBLE BEHAVIOUR</a:t>
            </a:r>
          </a:p>
        </p:txBody>
      </p:sp>
      <p:sp>
        <p:nvSpPr>
          <p:cNvPr id="3" name="Text Placeholder 2">
            <a:extLst>
              <a:ext uri="{FF2B5EF4-FFF2-40B4-BE49-F238E27FC236}">
                <a16:creationId xmlns:a16="http://schemas.microsoft.com/office/drawing/2014/main" id="{144443CE-3B2F-4B3B-88C0-1A799812DE91}"/>
              </a:ext>
            </a:extLst>
          </p:cNvPr>
          <p:cNvSpPr>
            <a:spLocks noGrp="1"/>
          </p:cNvSpPr>
          <p:nvPr>
            <p:ph type="body" sz="half" idx="2"/>
          </p:nvPr>
        </p:nvSpPr>
        <p:spPr>
          <a:xfrm>
            <a:off x="729142" y="3370277"/>
            <a:ext cx="10515599" cy="2545146"/>
          </a:xfrm>
        </p:spPr>
        <p:txBody>
          <a:bodyPr>
            <a:normAutofit lnSpcReduction="10000"/>
          </a:bodyPr>
          <a:lstStyle/>
          <a:p>
            <a:pPr algn="just">
              <a:lnSpc>
                <a:spcPct val="150000"/>
              </a:lnSpc>
              <a:spcAft>
                <a:spcPts val="800"/>
              </a:spcAft>
            </a:pPr>
            <a:r>
              <a:rPr lang="en-GB" dirty="0">
                <a:effectLst/>
                <a:latin typeface="Open Sans" panose="020B0606030504020204" pitchFamily="34" charset="0"/>
                <a:ea typeface="Calibri" panose="020F0502020204030204" pitchFamily="34" charset="0"/>
                <a:cs typeface="Times New Roman" panose="02020603050405020304" pitchFamily="18" charset="0"/>
              </a:rPr>
              <a:t>Every day we are actively and continuously work to:</a:t>
            </a:r>
            <a:endParaRPr lang="en-GB"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buFont typeface="Arial" panose="020B0604020202020204" pitchFamily="34" charset="0"/>
              <a:buChar char="•"/>
            </a:pPr>
            <a:r>
              <a:rPr lang="en-GB" b="1" dirty="0">
                <a:solidFill>
                  <a:srgbClr val="33AAB7"/>
                </a:solidFill>
                <a:effectLst/>
                <a:latin typeface="Open Sans" panose="020B0606030504020204" pitchFamily="34" charset="0"/>
                <a:ea typeface="Calibri" panose="020F0502020204030204" pitchFamily="34" charset="0"/>
                <a:cs typeface="Times New Roman" panose="02020603050405020304" pitchFamily="18" charset="0"/>
              </a:rPr>
              <a:t>REDUCE</a:t>
            </a:r>
            <a:r>
              <a:rPr lang="en-GB" dirty="0">
                <a:effectLst/>
                <a:latin typeface="Open Sans" panose="020B0606030504020204" pitchFamily="34" charset="0"/>
                <a:ea typeface="Calibri" panose="020F0502020204030204" pitchFamily="34" charset="0"/>
                <a:cs typeface="Times New Roman" panose="02020603050405020304" pitchFamily="18" charset="0"/>
              </a:rPr>
              <a:t> – scrap and energy consumption. Our business is focused and completely aligned with certifications ISO 20400 and 26000.</a:t>
            </a:r>
            <a:endParaRPr lang="en-GB"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buFont typeface="Arial" panose="020B0604020202020204" pitchFamily="34" charset="0"/>
              <a:buChar char="•"/>
            </a:pPr>
            <a:r>
              <a:rPr lang="en-GB" b="1" dirty="0">
                <a:solidFill>
                  <a:srgbClr val="33AAB7"/>
                </a:solidFill>
                <a:effectLst/>
                <a:latin typeface="Open Sans" panose="020B0606030504020204" pitchFamily="34" charset="0"/>
                <a:ea typeface="Calibri" panose="020F0502020204030204" pitchFamily="34" charset="0"/>
                <a:cs typeface="Times New Roman" panose="02020603050405020304" pitchFamily="18" charset="0"/>
              </a:rPr>
              <a:t>REUSE</a:t>
            </a:r>
            <a:r>
              <a:rPr lang="en-GB" dirty="0">
                <a:effectLst/>
                <a:latin typeface="Open Sans" panose="020B0606030504020204" pitchFamily="34" charset="0"/>
                <a:ea typeface="Calibri" panose="020F0502020204030204" pitchFamily="34" charset="0"/>
                <a:cs typeface="Times New Roman" panose="02020603050405020304" pitchFamily="18" charset="0"/>
              </a:rPr>
              <a:t> – our aim is to produce re-brandable and multi usage products (allows easily changeable communication)</a:t>
            </a:r>
            <a:endParaRPr lang="en-GB"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spcAft>
                <a:spcPts val="800"/>
              </a:spcAft>
              <a:buFont typeface="Arial" panose="020B0604020202020204" pitchFamily="34" charset="0"/>
              <a:buChar char="•"/>
            </a:pPr>
            <a:r>
              <a:rPr lang="en-GB" b="1" dirty="0">
                <a:solidFill>
                  <a:srgbClr val="33AAB7"/>
                </a:solidFill>
                <a:effectLst/>
                <a:latin typeface="Open Sans" panose="020B0606030504020204" pitchFamily="34" charset="0"/>
                <a:ea typeface="Calibri" panose="020F0502020204030204" pitchFamily="34" charset="0"/>
                <a:cs typeface="Times New Roman" panose="02020603050405020304" pitchFamily="18" charset="0"/>
              </a:rPr>
              <a:t>RECYCLE</a:t>
            </a:r>
            <a:r>
              <a:rPr lang="en-GB" dirty="0">
                <a:effectLst/>
                <a:latin typeface="Open Sans" panose="020B0606030504020204" pitchFamily="34" charset="0"/>
                <a:ea typeface="Calibri" panose="020F0502020204030204" pitchFamily="34" charset="0"/>
                <a:cs typeface="Times New Roman" panose="02020603050405020304" pitchFamily="18" charset="0"/>
              </a:rPr>
              <a:t> – use of fully recyclable materials. Our special attention in production is in line with lifecycle thinking approach (all used materials can be easily splited at the end of the production lifecycle).</a:t>
            </a:r>
            <a:endParaRPr lang="en-GB"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Tree>
    <p:extLst>
      <p:ext uri="{BB962C8B-B14F-4D97-AF65-F5344CB8AC3E}">
        <p14:creationId xmlns:p14="http://schemas.microsoft.com/office/powerpoint/2010/main" val="23128069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E13FA6-8D9E-4922-B251-3885F5F3A432}"/>
              </a:ext>
            </a:extLst>
          </p:cNvPr>
          <p:cNvSpPr>
            <a:spLocks noGrp="1"/>
          </p:cNvSpPr>
          <p:nvPr>
            <p:ph type="title"/>
          </p:nvPr>
        </p:nvSpPr>
        <p:spPr>
          <a:xfrm>
            <a:off x="838199" y="562709"/>
            <a:ext cx="11023833" cy="362586"/>
          </a:xfrm>
        </p:spPr>
        <p:txBody>
          <a:bodyPr/>
          <a:lstStyle/>
          <a:p>
            <a:r>
              <a:rPr lang="en-US" dirty="0">
                <a:solidFill>
                  <a:srgbClr val="33AAB7"/>
                </a:solidFill>
              </a:rPr>
              <a:t>WE ARE USING LATEST TECHNOLOGY IN PRODUCTION PROCESS</a:t>
            </a:r>
            <a:endParaRPr lang="en-GB" dirty="0"/>
          </a:p>
        </p:txBody>
      </p:sp>
      <p:sp>
        <p:nvSpPr>
          <p:cNvPr id="5" name="Text Placeholder 2">
            <a:extLst>
              <a:ext uri="{FF2B5EF4-FFF2-40B4-BE49-F238E27FC236}">
                <a16:creationId xmlns:a16="http://schemas.microsoft.com/office/drawing/2014/main" id="{50219774-F112-4C38-A05E-D332241B7F35}"/>
              </a:ext>
            </a:extLst>
          </p:cNvPr>
          <p:cNvSpPr>
            <a:spLocks noGrp="1"/>
          </p:cNvSpPr>
          <p:nvPr>
            <p:ph type="body" sz="half" idx="2"/>
          </p:nvPr>
        </p:nvSpPr>
        <p:spPr>
          <a:xfrm>
            <a:off x="745818" y="4006413"/>
            <a:ext cx="10822599" cy="2100773"/>
          </a:xfrm>
        </p:spPr>
        <p:txBody>
          <a:bodyPr vert="horz" lIns="91440" tIns="45720" rIns="91440" bIns="45720" rtlCol="0">
            <a:normAutofit/>
          </a:bodyPr>
          <a:lstStyle/>
          <a:p>
            <a:pPr indent="-228600">
              <a:spcAft>
                <a:spcPts val="800"/>
              </a:spcAft>
              <a:buFont typeface="Arial" panose="020B0604020202020204" pitchFamily="34" charset="0"/>
              <a:buChar char="•"/>
            </a:pPr>
            <a:r>
              <a:rPr lang="en-US" dirty="0">
                <a:effectLst/>
              </a:rPr>
              <a:t>By careful selection of materials and machines in our production process we are managing to </a:t>
            </a:r>
            <a:r>
              <a:rPr lang="en-US" b="1" dirty="0">
                <a:effectLst/>
              </a:rPr>
              <a:t>reduce carbon footprint. </a:t>
            </a:r>
          </a:p>
          <a:p>
            <a:pPr indent="-228600">
              <a:spcAft>
                <a:spcPts val="800"/>
              </a:spcAft>
              <a:buFont typeface="Arial" panose="020B0604020202020204" pitchFamily="34" charset="0"/>
              <a:buChar char="•"/>
            </a:pPr>
            <a:r>
              <a:rPr lang="en-US" b="1" dirty="0">
                <a:effectLst/>
              </a:rPr>
              <a:t>Based on your request we can deliver eco-friendly materials and outstanding sustainable POSM solutions.</a:t>
            </a:r>
          </a:p>
          <a:p>
            <a:pPr indent="-228600">
              <a:buFont typeface="Arial" panose="020B0604020202020204" pitchFamily="34" charset="0"/>
              <a:buChar char="•"/>
            </a:pPr>
            <a:endParaRPr lang="en-US" sz="2000" dirty="0">
              <a:solidFill>
                <a:schemeClr val="tx1"/>
              </a:solidFill>
              <a:latin typeface="+mn-lt"/>
              <a:ea typeface="+mn-ea"/>
              <a:cs typeface="+mn-cs"/>
            </a:endParaRPr>
          </a:p>
        </p:txBody>
      </p:sp>
    </p:spTree>
    <p:extLst>
      <p:ext uri="{BB962C8B-B14F-4D97-AF65-F5344CB8AC3E}">
        <p14:creationId xmlns:p14="http://schemas.microsoft.com/office/powerpoint/2010/main" val="22823030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E4FFCE2-16F7-4CC3-978D-12837B5C8D8C}"/>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t="11112" r="-1" b="13808"/>
          <a:stretch/>
        </p:blipFill>
        <p:spPr>
          <a:xfrm>
            <a:off x="533400" y="10"/>
            <a:ext cx="8608344" cy="6863475"/>
          </a:xfrm>
          <a:custGeom>
            <a:avLst/>
            <a:gdLst/>
            <a:ahLst/>
            <a:cxnLst/>
            <a:rect l="l" t="t" r="r" b="b"/>
            <a:pathLst>
              <a:path w="9141744" h="6863485">
                <a:moveTo>
                  <a:pt x="0" y="0"/>
                </a:moveTo>
                <a:lnTo>
                  <a:pt x="5963051" y="0"/>
                </a:lnTo>
                <a:lnTo>
                  <a:pt x="9141744" y="6863485"/>
                </a:lnTo>
                <a:lnTo>
                  <a:pt x="0" y="6863485"/>
                </a:lnTo>
                <a:lnTo>
                  <a:pt x="0" y="0"/>
                </a:lnTo>
                <a:close/>
              </a:path>
            </a:pathLst>
          </a:custGeom>
        </p:spPr>
      </p:pic>
      <p:pic>
        <p:nvPicPr>
          <p:cNvPr id="6" name="Picture 5">
            <a:extLst>
              <a:ext uri="{FF2B5EF4-FFF2-40B4-BE49-F238E27FC236}">
                <a16:creationId xmlns:a16="http://schemas.microsoft.com/office/drawing/2014/main" id="{E6EF6EF0-4F92-42C5-8FC7-8BF5D1B21CB3}"/>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19997" r="2238" b="2"/>
          <a:stretch/>
        </p:blipFill>
        <p:spPr>
          <a:xfrm>
            <a:off x="5790353" y="10"/>
            <a:ext cx="6401647" cy="6852984"/>
          </a:xfrm>
          <a:custGeom>
            <a:avLst/>
            <a:gdLst/>
            <a:ahLst/>
            <a:cxnLst/>
            <a:rect l="l" t="t" r="r" b="b"/>
            <a:pathLst>
              <a:path w="6401647" h="6852994">
                <a:moveTo>
                  <a:pt x="354282" y="0"/>
                </a:moveTo>
                <a:lnTo>
                  <a:pt x="6401647" y="0"/>
                </a:lnTo>
                <a:lnTo>
                  <a:pt x="6401647" y="6852994"/>
                </a:lnTo>
                <a:lnTo>
                  <a:pt x="0" y="6852994"/>
                </a:lnTo>
                <a:lnTo>
                  <a:pt x="0" y="6852993"/>
                </a:lnTo>
                <a:lnTo>
                  <a:pt x="3528116" y="6852993"/>
                </a:lnTo>
                <a:close/>
              </a:path>
            </a:pathLst>
          </a:custGeom>
        </p:spPr>
      </p:pic>
    </p:spTree>
    <p:extLst>
      <p:ext uri="{BB962C8B-B14F-4D97-AF65-F5344CB8AC3E}">
        <p14:creationId xmlns:p14="http://schemas.microsoft.com/office/powerpoint/2010/main" val="30015536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CF8E9-D961-9643-B157-5D6FD68B9F92}"/>
              </a:ext>
            </a:extLst>
          </p:cNvPr>
          <p:cNvSpPr>
            <a:spLocks noGrp="1"/>
          </p:cNvSpPr>
          <p:nvPr>
            <p:ph type="title"/>
          </p:nvPr>
        </p:nvSpPr>
        <p:spPr/>
        <p:txBody>
          <a:bodyPr/>
          <a:lstStyle/>
          <a:p>
            <a:r>
              <a:rPr lang="en-GB" dirty="0">
                <a:solidFill>
                  <a:srgbClr val="33AAB7"/>
                </a:solidFill>
              </a:rPr>
              <a:t>TABLE OF CONTENTS</a:t>
            </a:r>
            <a:endParaRPr lang="en-RS" dirty="0">
              <a:solidFill>
                <a:srgbClr val="33AAB7"/>
              </a:solidFill>
            </a:endParaRPr>
          </a:p>
        </p:txBody>
      </p:sp>
      <p:sp>
        <p:nvSpPr>
          <p:cNvPr id="3" name="Text Placeholder 2">
            <a:extLst>
              <a:ext uri="{FF2B5EF4-FFF2-40B4-BE49-F238E27FC236}">
                <a16:creationId xmlns:a16="http://schemas.microsoft.com/office/drawing/2014/main" id="{327210B0-E088-F548-B6AF-2D436CBAE006}"/>
              </a:ext>
            </a:extLst>
          </p:cNvPr>
          <p:cNvSpPr>
            <a:spLocks noGrp="1"/>
          </p:cNvSpPr>
          <p:nvPr>
            <p:ph type="body" sz="half" idx="2"/>
          </p:nvPr>
        </p:nvSpPr>
        <p:spPr>
          <a:xfrm>
            <a:off x="902300" y="4401423"/>
            <a:ext cx="4818994" cy="1285613"/>
          </a:xfrm>
        </p:spPr>
        <p:txBody>
          <a:bodyPr>
            <a:normAutofit/>
          </a:bodyPr>
          <a:lstStyle/>
          <a:p>
            <a:pPr marL="457200" indent="-457200" algn="just">
              <a:buAutoNum type="arabicPeriod"/>
            </a:pPr>
            <a:r>
              <a:rPr lang="en-GB" sz="2000" b="1" dirty="0"/>
              <a:t>OVERVIEW</a:t>
            </a:r>
          </a:p>
          <a:p>
            <a:pPr marL="457200" indent="-457200" algn="just">
              <a:buAutoNum type="arabicPeriod"/>
            </a:pPr>
            <a:r>
              <a:rPr lang="en-GB" sz="2000" b="1" dirty="0"/>
              <a:t>BG REKLAM – ABOUT US</a:t>
            </a:r>
          </a:p>
          <a:p>
            <a:pPr marL="457200" indent="-457200" algn="just">
              <a:buAutoNum type="arabicPeriod"/>
            </a:pPr>
            <a:r>
              <a:rPr lang="en-GB" sz="2000" b="1" dirty="0"/>
              <a:t>BENEFITS OF WORKING WITH US</a:t>
            </a:r>
          </a:p>
          <a:p>
            <a:pPr algn="just"/>
            <a:endParaRPr lang="en-RS" sz="2400" b="1" dirty="0">
              <a:solidFill>
                <a:srgbClr val="33AAB7"/>
              </a:solidFill>
            </a:endParaRPr>
          </a:p>
        </p:txBody>
      </p:sp>
      <p:sp>
        <p:nvSpPr>
          <p:cNvPr id="4" name="Text Placeholder 2">
            <a:extLst>
              <a:ext uri="{FF2B5EF4-FFF2-40B4-BE49-F238E27FC236}">
                <a16:creationId xmlns:a16="http://schemas.microsoft.com/office/drawing/2014/main" id="{435E2A4F-FFCD-4EB8-BA84-3771EA5F21A2}"/>
              </a:ext>
            </a:extLst>
          </p:cNvPr>
          <p:cNvSpPr txBox="1">
            <a:spLocks/>
          </p:cNvSpPr>
          <p:nvPr/>
        </p:nvSpPr>
        <p:spPr>
          <a:xfrm>
            <a:off x="6846291" y="4401423"/>
            <a:ext cx="5345710" cy="128561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just"/>
            <a:r>
              <a:rPr lang="en-GB" sz="2000" b="1" dirty="0"/>
              <a:t>4.   CSR</a:t>
            </a:r>
          </a:p>
          <a:p>
            <a:pPr marL="457200" indent="-457200" algn="just">
              <a:buAutoNum type="arabicPeriod" startAt="5"/>
            </a:pPr>
            <a:r>
              <a:rPr lang="en-GB" sz="2000" b="1" dirty="0"/>
              <a:t>PROJECTS</a:t>
            </a:r>
          </a:p>
          <a:p>
            <a:pPr marL="457200" indent="-457200" algn="just">
              <a:buAutoNum type="arabicPeriod" startAt="5"/>
            </a:pPr>
            <a:r>
              <a:rPr lang="en-GB" sz="2000" b="1" dirty="0"/>
              <a:t>SUPPORT TEAM – CONTACT US</a:t>
            </a:r>
          </a:p>
          <a:p>
            <a:pPr marL="457200" indent="-457200" algn="just">
              <a:buFont typeface="Arial" panose="020B0604020202020204" pitchFamily="34" charset="0"/>
              <a:buAutoNum type="arabicPeriod"/>
            </a:pPr>
            <a:endParaRPr lang="en-RS" sz="2400" b="1" dirty="0">
              <a:solidFill>
                <a:srgbClr val="33AAB7"/>
              </a:solidFill>
            </a:endParaRPr>
          </a:p>
        </p:txBody>
      </p:sp>
    </p:spTree>
    <p:extLst>
      <p:ext uri="{BB962C8B-B14F-4D97-AF65-F5344CB8AC3E}">
        <p14:creationId xmlns:p14="http://schemas.microsoft.com/office/powerpoint/2010/main" val="2594555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106832-B187-4C49-9C8F-20318E117228}"/>
              </a:ext>
            </a:extLst>
          </p:cNvPr>
          <p:cNvSpPr>
            <a:spLocks noGrp="1"/>
          </p:cNvSpPr>
          <p:nvPr>
            <p:ph type="title"/>
          </p:nvPr>
        </p:nvSpPr>
        <p:spPr/>
        <p:txBody>
          <a:bodyPr/>
          <a:lstStyle/>
          <a:p>
            <a:r>
              <a:rPr lang="en-GB" dirty="0">
                <a:solidFill>
                  <a:srgbClr val="33AAB7"/>
                </a:solidFill>
              </a:rPr>
              <a:t>CERTIFICATIONS</a:t>
            </a:r>
          </a:p>
        </p:txBody>
      </p:sp>
      <p:grpSp>
        <p:nvGrpSpPr>
          <p:cNvPr id="4" name="Group 3">
            <a:extLst>
              <a:ext uri="{FF2B5EF4-FFF2-40B4-BE49-F238E27FC236}">
                <a16:creationId xmlns:a16="http://schemas.microsoft.com/office/drawing/2014/main" id="{1602C43B-7524-41D3-A982-BA644B6D8BF8}"/>
              </a:ext>
            </a:extLst>
          </p:cNvPr>
          <p:cNvGrpSpPr/>
          <p:nvPr/>
        </p:nvGrpSpPr>
        <p:grpSpPr>
          <a:xfrm>
            <a:off x="1068606" y="3613333"/>
            <a:ext cx="1525393" cy="1456489"/>
            <a:chOff x="1035050" y="3299828"/>
            <a:chExt cx="1836738" cy="1762125"/>
          </a:xfrm>
        </p:grpSpPr>
        <p:sp>
          <p:nvSpPr>
            <p:cNvPr id="5" name="Oval 4">
              <a:extLst>
                <a:ext uri="{FF2B5EF4-FFF2-40B4-BE49-F238E27FC236}">
                  <a16:creationId xmlns:a16="http://schemas.microsoft.com/office/drawing/2014/main" id="{FFA766B3-FFE6-41D2-904A-49D9F95D0640}"/>
                </a:ext>
              </a:extLst>
            </p:cNvPr>
            <p:cNvSpPr/>
            <p:nvPr/>
          </p:nvSpPr>
          <p:spPr>
            <a:xfrm>
              <a:off x="1035050" y="3299828"/>
              <a:ext cx="1836738" cy="1762125"/>
            </a:xfrm>
            <a:prstGeom prst="ellipse">
              <a:avLst/>
            </a:prstGeom>
            <a:noFill/>
            <a:ln w="28575">
              <a:solidFill>
                <a:srgbClr val="70AD47"/>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atin typeface="Open Sans" panose="020B0606030504020204" pitchFamily="34" charset="0"/>
                <a:ea typeface="Open Sans" panose="020B0606030504020204" pitchFamily="34" charset="0"/>
                <a:cs typeface="Open Sans" panose="020B0606030504020204" pitchFamily="34" charset="0"/>
              </a:endParaRPr>
            </a:p>
          </p:txBody>
        </p:sp>
        <p:pic>
          <p:nvPicPr>
            <p:cNvPr id="6" name="Picture 5" descr="Logo&#10;&#10;Description automatically generated">
              <a:extLst>
                <a:ext uri="{FF2B5EF4-FFF2-40B4-BE49-F238E27FC236}">
                  <a16:creationId xmlns:a16="http://schemas.microsoft.com/office/drawing/2014/main" id="{DBEFB1CA-66D4-4031-B6BE-D0AC88F39F90}"/>
                </a:ext>
              </a:extLst>
            </p:cNvPr>
            <p:cNvPicPr>
              <a:picLocks noChangeAspect="1"/>
            </p:cNvPicPr>
            <p:nvPr/>
          </p:nvPicPr>
          <p:blipFill rotWithShape="1">
            <a:blip r:embed="rId2"/>
            <a:srcRect l="19084" r="19084"/>
            <a:stretch/>
          </p:blipFill>
          <p:spPr>
            <a:xfrm>
              <a:off x="1443635" y="3695053"/>
              <a:ext cx="1019568" cy="971676"/>
            </a:xfrm>
            <a:prstGeom prst="roundRect">
              <a:avLst>
                <a:gd name="adj" fmla="val 0"/>
              </a:avLst>
            </a:prstGeom>
            <a:solidFill>
              <a:srgbClr val="FFFFFF">
                <a:shade val="85000"/>
              </a:srgbClr>
            </a:solidFill>
            <a:ln w="28575">
              <a:solidFill>
                <a:schemeClr val="tx1"/>
              </a:solidFill>
            </a:ln>
            <a:effectLst/>
          </p:spPr>
        </p:pic>
      </p:grpSp>
      <p:grpSp>
        <p:nvGrpSpPr>
          <p:cNvPr id="7" name="Group 6">
            <a:extLst>
              <a:ext uri="{FF2B5EF4-FFF2-40B4-BE49-F238E27FC236}">
                <a16:creationId xmlns:a16="http://schemas.microsoft.com/office/drawing/2014/main" id="{98C7C9A0-07B9-47FE-BC7A-EE936E7B19E7}"/>
              </a:ext>
            </a:extLst>
          </p:cNvPr>
          <p:cNvGrpSpPr/>
          <p:nvPr/>
        </p:nvGrpSpPr>
        <p:grpSpPr>
          <a:xfrm>
            <a:off x="3250355" y="3613333"/>
            <a:ext cx="1521437" cy="1456489"/>
            <a:chOff x="3008313" y="3269665"/>
            <a:chExt cx="1831975" cy="1762125"/>
          </a:xfrm>
        </p:grpSpPr>
        <p:sp>
          <p:nvSpPr>
            <p:cNvPr id="8" name="Oval 7">
              <a:extLst>
                <a:ext uri="{FF2B5EF4-FFF2-40B4-BE49-F238E27FC236}">
                  <a16:creationId xmlns:a16="http://schemas.microsoft.com/office/drawing/2014/main" id="{4943CD6C-0D2D-44A7-B40E-9D18C58AFE44}"/>
                </a:ext>
              </a:extLst>
            </p:cNvPr>
            <p:cNvSpPr/>
            <p:nvPr/>
          </p:nvSpPr>
          <p:spPr>
            <a:xfrm>
              <a:off x="3008313" y="3269665"/>
              <a:ext cx="1831975" cy="1762125"/>
            </a:xfrm>
            <a:prstGeom prst="ellipse">
              <a:avLst/>
            </a:prstGeom>
            <a:noFill/>
            <a:ln w="28575">
              <a:solidFill>
                <a:srgbClr val="70AD47"/>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atin typeface="Open Sans" panose="020B0606030504020204" pitchFamily="34" charset="0"/>
                <a:ea typeface="Open Sans" panose="020B0606030504020204" pitchFamily="34" charset="0"/>
                <a:cs typeface="Open Sans" panose="020B0606030504020204" pitchFamily="34" charset="0"/>
              </a:endParaRPr>
            </a:p>
          </p:txBody>
        </p:sp>
        <p:pic>
          <p:nvPicPr>
            <p:cNvPr id="9" name="Picture 8" descr="A picture containing circle&#10;&#10;Description automatically generated">
              <a:extLst>
                <a:ext uri="{FF2B5EF4-FFF2-40B4-BE49-F238E27FC236}">
                  <a16:creationId xmlns:a16="http://schemas.microsoft.com/office/drawing/2014/main" id="{F4322457-D225-435F-8E6A-5876FE4E1B41}"/>
                </a:ext>
              </a:extLst>
            </p:cNvPr>
            <p:cNvPicPr>
              <a:picLocks noChangeAspect="1"/>
            </p:cNvPicPr>
            <p:nvPr/>
          </p:nvPicPr>
          <p:blipFill>
            <a:blip r:embed="rId3"/>
            <a:stretch>
              <a:fillRect/>
            </a:stretch>
          </p:blipFill>
          <p:spPr>
            <a:xfrm>
              <a:off x="3468625" y="3695052"/>
              <a:ext cx="911350" cy="911350"/>
            </a:xfrm>
            <a:prstGeom prst="roundRect">
              <a:avLst>
                <a:gd name="adj" fmla="val 0"/>
              </a:avLst>
            </a:prstGeom>
            <a:solidFill>
              <a:srgbClr val="FFFFFF">
                <a:shade val="85000"/>
              </a:srgbClr>
            </a:solidFill>
            <a:ln w="28575">
              <a:solidFill>
                <a:schemeClr val="tx1"/>
              </a:solidFill>
            </a:ln>
            <a:effectLst/>
          </p:spPr>
        </p:pic>
      </p:grpSp>
      <p:grpSp>
        <p:nvGrpSpPr>
          <p:cNvPr id="10" name="Group 9">
            <a:extLst>
              <a:ext uri="{FF2B5EF4-FFF2-40B4-BE49-F238E27FC236}">
                <a16:creationId xmlns:a16="http://schemas.microsoft.com/office/drawing/2014/main" id="{0E4D1FEC-1AF1-460E-920A-848DD5ADB39C}"/>
              </a:ext>
            </a:extLst>
          </p:cNvPr>
          <p:cNvGrpSpPr/>
          <p:nvPr/>
        </p:nvGrpSpPr>
        <p:grpSpPr>
          <a:xfrm>
            <a:off x="7591289" y="3643495"/>
            <a:ext cx="1521437" cy="1456489"/>
            <a:chOff x="7072313" y="3261728"/>
            <a:chExt cx="1831975" cy="1762125"/>
          </a:xfrm>
        </p:grpSpPr>
        <p:sp>
          <p:nvSpPr>
            <p:cNvPr id="11" name="Oval 10">
              <a:extLst>
                <a:ext uri="{FF2B5EF4-FFF2-40B4-BE49-F238E27FC236}">
                  <a16:creationId xmlns:a16="http://schemas.microsoft.com/office/drawing/2014/main" id="{C9ED665C-E2BC-48C7-8AFD-8954F51EFB27}"/>
                </a:ext>
              </a:extLst>
            </p:cNvPr>
            <p:cNvSpPr/>
            <p:nvPr/>
          </p:nvSpPr>
          <p:spPr>
            <a:xfrm>
              <a:off x="7072313" y="3261728"/>
              <a:ext cx="1831975" cy="1762125"/>
            </a:xfrm>
            <a:prstGeom prst="ellipse">
              <a:avLst/>
            </a:prstGeom>
            <a:solidFill>
              <a:srgbClr val="1E6CB5"/>
            </a:solidFill>
            <a:ln w="28575">
              <a:solidFill>
                <a:srgbClr val="70AD47"/>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descr="Logo, company name&#10;&#10;Description automatically generated">
              <a:extLst>
                <a:ext uri="{FF2B5EF4-FFF2-40B4-BE49-F238E27FC236}">
                  <a16:creationId xmlns:a16="http://schemas.microsoft.com/office/drawing/2014/main" id="{49AD4909-4E6D-4912-A73F-2C8028E1AE47}"/>
                </a:ext>
              </a:extLst>
            </p:cNvPr>
            <p:cNvPicPr>
              <a:picLocks noChangeAspect="1"/>
            </p:cNvPicPr>
            <p:nvPr/>
          </p:nvPicPr>
          <p:blipFill>
            <a:blip r:embed="rId4"/>
            <a:stretch>
              <a:fillRect/>
            </a:stretch>
          </p:blipFill>
          <p:spPr>
            <a:xfrm>
              <a:off x="7360522" y="3772173"/>
              <a:ext cx="1306660" cy="741232"/>
            </a:xfrm>
            <a:prstGeom prst="roundRect">
              <a:avLst>
                <a:gd name="adj" fmla="val 0"/>
              </a:avLst>
            </a:prstGeom>
            <a:solidFill>
              <a:srgbClr val="FFFFFF">
                <a:shade val="85000"/>
              </a:srgbClr>
            </a:solidFill>
            <a:ln w="28575">
              <a:solidFill>
                <a:schemeClr val="tx1"/>
              </a:solidFill>
            </a:ln>
            <a:effectLst/>
          </p:spPr>
        </p:pic>
      </p:grpSp>
      <p:grpSp>
        <p:nvGrpSpPr>
          <p:cNvPr id="13" name="Group 12">
            <a:extLst>
              <a:ext uri="{FF2B5EF4-FFF2-40B4-BE49-F238E27FC236}">
                <a16:creationId xmlns:a16="http://schemas.microsoft.com/office/drawing/2014/main" id="{E7555FFB-5CC0-46F3-AE14-7280804A7193}"/>
              </a:ext>
            </a:extLst>
          </p:cNvPr>
          <p:cNvGrpSpPr/>
          <p:nvPr/>
        </p:nvGrpSpPr>
        <p:grpSpPr>
          <a:xfrm>
            <a:off x="5420822" y="3613333"/>
            <a:ext cx="1521437" cy="1456489"/>
            <a:chOff x="5008563" y="3222040"/>
            <a:chExt cx="1831975" cy="1762125"/>
          </a:xfrm>
        </p:grpSpPr>
        <p:sp>
          <p:nvSpPr>
            <p:cNvPr id="14" name="Oval 13">
              <a:extLst>
                <a:ext uri="{FF2B5EF4-FFF2-40B4-BE49-F238E27FC236}">
                  <a16:creationId xmlns:a16="http://schemas.microsoft.com/office/drawing/2014/main" id="{88FE9F77-DCCA-47A0-8478-C717E96E7534}"/>
                </a:ext>
              </a:extLst>
            </p:cNvPr>
            <p:cNvSpPr/>
            <p:nvPr/>
          </p:nvSpPr>
          <p:spPr>
            <a:xfrm>
              <a:off x="5008563" y="3222040"/>
              <a:ext cx="1831975" cy="1762125"/>
            </a:xfrm>
            <a:prstGeom prst="ellipse">
              <a:avLst/>
            </a:prstGeom>
            <a:noFill/>
            <a:ln w="28575">
              <a:solidFill>
                <a:srgbClr val="70AD47"/>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atin typeface="Open Sans" panose="020B0606030504020204" pitchFamily="34" charset="0"/>
                <a:ea typeface="Open Sans" panose="020B0606030504020204" pitchFamily="34" charset="0"/>
                <a:cs typeface="Open Sans" panose="020B0606030504020204" pitchFamily="34" charset="0"/>
              </a:endParaRPr>
            </a:p>
          </p:txBody>
        </p:sp>
        <p:pic>
          <p:nvPicPr>
            <p:cNvPr id="15" name="Picture 14" descr="Logo, company name&#10;&#10;Description automatically generated">
              <a:extLst>
                <a:ext uri="{FF2B5EF4-FFF2-40B4-BE49-F238E27FC236}">
                  <a16:creationId xmlns:a16="http://schemas.microsoft.com/office/drawing/2014/main" id="{089B2116-E5E2-444E-806E-C526C18478AC}"/>
                </a:ext>
              </a:extLst>
            </p:cNvPr>
            <p:cNvPicPr>
              <a:picLocks noChangeAspect="1"/>
            </p:cNvPicPr>
            <p:nvPr/>
          </p:nvPicPr>
          <p:blipFill rotWithShape="1">
            <a:blip r:embed="rId5"/>
            <a:srcRect l="19608" r="19608"/>
            <a:stretch/>
          </p:blipFill>
          <p:spPr>
            <a:xfrm>
              <a:off x="5495925" y="3634561"/>
              <a:ext cx="857250" cy="937084"/>
            </a:xfrm>
            <a:prstGeom prst="roundRect">
              <a:avLst>
                <a:gd name="adj" fmla="val 0"/>
              </a:avLst>
            </a:prstGeom>
            <a:solidFill>
              <a:srgbClr val="FFFFFF">
                <a:shade val="85000"/>
              </a:srgbClr>
            </a:solidFill>
            <a:ln w="28575">
              <a:solidFill>
                <a:schemeClr val="tx1"/>
              </a:solidFill>
            </a:ln>
            <a:effectLst/>
          </p:spPr>
        </p:pic>
      </p:grpSp>
      <p:grpSp>
        <p:nvGrpSpPr>
          <p:cNvPr id="16" name="Group 15">
            <a:extLst>
              <a:ext uri="{FF2B5EF4-FFF2-40B4-BE49-F238E27FC236}">
                <a16:creationId xmlns:a16="http://schemas.microsoft.com/office/drawing/2014/main" id="{A2AFEC17-E82C-436E-9598-074D5822D491}"/>
              </a:ext>
            </a:extLst>
          </p:cNvPr>
          <p:cNvGrpSpPr/>
          <p:nvPr/>
        </p:nvGrpSpPr>
        <p:grpSpPr>
          <a:xfrm>
            <a:off x="9761756" y="3649210"/>
            <a:ext cx="1521437" cy="1456489"/>
            <a:chOff x="9174163" y="3222040"/>
            <a:chExt cx="1831975" cy="1762125"/>
          </a:xfrm>
        </p:grpSpPr>
        <p:sp>
          <p:nvSpPr>
            <p:cNvPr id="17" name="Oval 16">
              <a:extLst>
                <a:ext uri="{FF2B5EF4-FFF2-40B4-BE49-F238E27FC236}">
                  <a16:creationId xmlns:a16="http://schemas.microsoft.com/office/drawing/2014/main" id="{7A96198E-5507-4566-B355-E49B1B1034A5}"/>
                </a:ext>
              </a:extLst>
            </p:cNvPr>
            <p:cNvSpPr/>
            <p:nvPr/>
          </p:nvSpPr>
          <p:spPr>
            <a:xfrm>
              <a:off x="9174163" y="3222040"/>
              <a:ext cx="1831975" cy="1762125"/>
            </a:xfrm>
            <a:prstGeom prst="ellipse">
              <a:avLst/>
            </a:prstGeom>
            <a:noFill/>
            <a:ln w="28575">
              <a:solidFill>
                <a:srgbClr val="70AD47"/>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atin typeface="Open Sans" panose="020B0606030504020204" pitchFamily="34" charset="0"/>
                <a:ea typeface="Open Sans" panose="020B0606030504020204" pitchFamily="34" charset="0"/>
                <a:cs typeface="Open Sans" panose="020B0606030504020204" pitchFamily="34" charset="0"/>
              </a:endParaRPr>
            </a:p>
          </p:txBody>
        </p:sp>
        <p:pic>
          <p:nvPicPr>
            <p:cNvPr id="18" name="Picture 17" descr="Logo, company name&#10;&#10;Description automatically generated">
              <a:extLst>
                <a:ext uri="{FF2B5EF4-FFF2-40B4-BE49-F238E27FC236}">
                  <a16:creationId xmlns:a16="http://schemas.microsoft.com/office/drawing/2014/main" id="{69971002-F48E-47B2-96DC-51E662A52F89}"/>
                </a:ext>
              </a:extLst>
            </p:cNvPr>
            <p:cNvPicPr>
              <a:picLocks noChangeAspect="1"/>
            </p:cNvPicPr>
            <p:nvPr/>
          </p:nvPicPr>
          <p:blipFill>
            <a:blip r:embed="rId6"/>
            <a:stretch>
              <a:fillRect/>
            </a:stretch>
          </p:blipFill>
          <p:spPr>
            <a:xfrm>
              <a:off x="9312899" y="3783684"/>
              <a:ext cx="1554503" cy="638837"/>
            </a:xfrm>
            <a:prstGeom prst="roundRect">
              <a:avLst>
                <a:gd name="adj" fmla="val 8594"/>
              </a:avLst>
            </a:prstGeom>
            <a:solidFill>
              <a:srgbClr val="FFFFFF">
                <a:shade val="85000"/>
              </a:srgbClr>
            </a:solidFill>
            <a:ln w="28575">
              <a:solidFill>
                <a:schemeClr val="tx1"/>
              </a:solidFill>
            </a:ln>
            <a:effectLst/>
          </p:spPr>
        </p:pic>
      </p:grpSp>
      <p:grpSp>
        <p:nvGrpSpPr>
          <p:cNvPr id="19" name="Group 18">
            <a:extLst>
              <a:ext uri="{FF2B5EF4-FFF2-40B4-BE49-F238E27FC236}">
                <a16:creationId xmlns:a16="http://schemas.microsoft.com/office/drawing/2014/main" id="{19C37A24-2082-40F1-87AB-B64B3585B4BF}"/>
              </a:ext>
            </a:extLst>
          </p:cNvPr>
          <p:cNvGrpSpPr/>
          <p:nvPr/>
        </p:nvGrpSpPr>
        <p:grpSpPr>
          <a:xfrm>
            <a:off x="1094986" y="5233542"/>
            <a:ext cx="1795789" cy="583660"/>
            <a:chOff x="1061430" y="5271433"/>
            <a:chExt cx="1795789" cy="583660"/>
          </a:xfrm>
          <a:solidFill>
            <a:schemeClr val="accent6">
              <a:lumMod val="60000"/>
              <a:lumOff val="40000"/>
            </a:schemeClr>
          </a:solidFill>
        </p:grpSpPr>
        <p:sp>
          <p:nvSpPr>
            <p:cNvPr id="20" name="Rectangle 19">
              <a:extLst>
                <a:ext uri="{FF2B5EF4-FFF2-40B4-BE49-F238E27FC236}">
                  <a16:creationId xmlns:a16="http://schemas.microsoft.com/office/drawing/2014/main" id="{8C36ABF9-99C2-4EF5-A813-BD31DB25EC13}"/>
                </a:ext>
              </a:extLst>
            </p:cNvPr>
            <p:cNvSpPr/>
            <p:nvPr/>
          </p:nvSpPr>
          <p:spPr>
            <a:xfrm>
              <a:off x="1061430" y="5271433"/>
              <a:ext cx="1795789" cy="583660"/>
            </a:xfrm>
            <a:prstGeom prst="rect">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Open Sans" panose="020B0606030504020204" pitchFamily="34" charset="0"/>
                <a:ea typeface="Open Sans" panose="020B0606030504020204" pitchFamily="34" charset="0"/>
                <a:cs typeface="Open Sans" panose="020B0606030504020204" pitchFamily="34" charset="0"/>
              </a:endParaRPr>
            </a:p>
          </p:txBody>
        </p:sp>
        <p:sp>
          <p:nvSpPr>
            <p:cNvPr id="21" name="TextBox 20">
              <a:extLst>
                <a:ext uri="{FF2B5EF4-FFF2-40B4-BE49-F238E27FC236}">
                  <a16:creationId xmlns:a16="http://schemas.microsoft.com/office/drawing/2014/main" id="{111BEE07-1D06-4011-BA09-59959C31415A}"/>
                </a:ext>
              </a:extLst>
            </p:cNvPr>
            <p:cNvSpPr txBox="1"/>
            <p:nvPr/>
          </p:nvSpPr>
          <p:spPr>
            <a:xfrm>
              <a:off x="1146176" y="5333972"/>
              <a:ext cx="1614487" cy="461665"/>
            </a:xfrm>
            <a:prstGeom prst="rect">
              <a:avLst/>
            </a:prstGeom>
            <a:grpFill/>
          </p:spPr>
          <p:txBody>
            <a:bodyPr>
              <a:spAutoFit/>
            </a:bodyPr>
            <a:lstStyle/>
            <a:p>
              <a:pPr algn="ctr">
                <a:defRPr/>
              </a:pPr>
              <a:r>
                <a:rPr lang="en-GB" sz="1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QUALITY</a:t>
              </a:r>
            </a:p>
            <a:p>
              <a:pPr algn="ctr">
                <a:defRPr/>
              </a:pPr>
              <a:r>
                <a:rPr lang="en-GB" sz="1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MANAGEMENT</a:t>
              </a:r>
            </a:p>
          </p:txBody>
        </p:sp>
      </p:grpSp>
      <p:grpSp>
        <p:nvGrpSpPr>
          <p:cNvPr id="22" name="Group 21">
            <a:extLst>
              <a:ext uri="{FF2B5EF4-FFF2-40B4-BE49-F238E27FC236}">
                <a16:creationId xmlns:a16="http://schemas.microsoft.com/office/drawing/2014/main" id="{A2EA422A-F798-4B3F-94CA-ACF269B3BF3D}"/>
              </a:ext>
            </a:extLst>
          </p:cNvPr>
          <p:cNvGrpSpPr/>
          <p:nvPr/>
        </p:nvGrpSpPr>
        <p:grpSpPr>
          <a:xfrm>
            <a:off x="3252587" y="5233542"/>
            <a:ext cx="1795789" cy="583660"/>
            <a:chOff x="3219031" y="5271433"/>
            <a:chExt cx="1795789" cy="583660"/>
          </a:xfrm>
          <a:solidFill>
            <a:schemeClr val="accent6">
              <a:lumMod val="60000"/>
              <a:lumOff val="40000"/>
            </a:schemeClr>
          </a:solidFill>
        </p:grpSpPr>
        <p:sp>
          <p:nvSpPr>
            <p:cNvPr id="23" name="Rectangle 22">
              <a:extLst>
                <a:ext uri="{FF2B5EF4-FFF2-40B4-BE49-F238E27FC236}">
                  <a16:creationId xmlns:a16="http://schemas.microsoft.com/office/drawing/2014/main" id="{D8B75C2D-6BC2-41A6-9D1C-B21C30ECB93E}"/>
                </a:ext>
              </a:extLst>
            </p:cNvPr>
            <p:cNvSpPr/>
            <p:nvPr/>
          </p:nvSpPr>
          <p:spPr>
            <a:xfrm>
              <a:off x="3219031" y="5271433"/>
              <a:ext cx="1795789" cy="583660"/>
            </a:xfrm>
            <a:prstGeom prst="rect">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Open Sans" panose="020B0606030504020204" pitchFamily="34" charset="0"/>
                <a:ea typeface="Open Sans" panose="020B0606030504020204" pitchFamily="34" charset="0"/>
                <a:cs typeface="Open Sans" panose="020B0606030504020204" pitchFamily="34" charset="0"/>
              </a:endParaRPr>
            </a:p>
          </p:txBody>
        </p:sp>
        <p:sp>
          <p:nvSpPr>
            <p:cNvPr id="24" name="TextBox 23">
              <a:extLst>
                <a:ext uri="{FF2B5EF4-FFF2-40B4-BE49-F238E27FC236}">
                  <a16:creationId xmlns:a16="http://schemas.microsoft.com/office/drawing/2014/main" id="{DE4896B4-0A08-4414-993C-A2DBF28C67EF}"/>
                </a:ext>
              </a:extLst>
            </p:cNvPr>
            <p:cNvSpPr txBox="1"/>
            <p:nvPr/>
          </p:nvSpPr>
          <p:spPr>
            <a:xfrm>
              <a:off x="3380398" y="5333972"/>
              <a:ext cx="1634422" cy="461665"/>
            </a:xfrm>
            <a:prstGeom prst="rect">
              <a:avLst/>
            </a:prstGeom>
            <a:grpFill/>
          </p:spPr>
          <p:txBody>
            <a:bodyPr wrap="square">
              <a:spAutoFit/>
            </a:bodyPr>
            <a:lstStyle/>
            <a:p>
              <a:pPr algn="ctr">
                <a:defRPr/>
              </a:pPr>
              <a:r>
                <a:rPr lang="en-GB" sz="1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ENVIRONMENTAL </a:t>
              </a:r>
            </a:p>
            <a:p>
              <a:pPr algn="ctr">
                <a:defRPr/>
              </a:pPr>
              <a:r>
                <a:rPr lang="en-GB" sz="1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MANEGEMENT</a:t>
              </a:r>
            </a:p>
          </p:txBody>
        </p:sp>
      </p:grpSp>
      <p:grpSp>
        <p:nvGrpSpPr>
          <p:cNvPr id="25" name="Group 24">
            <a:extLst>
              <a:ext uri="{FF2B5EF4-FFF2-40B4-BE49-F238E27FC236}">
                <a16:creationId xmlns:a16="http://schemas.microsoft.com/office/drawing/2014/main" id="{BBA3DD91-8B20-43C4-8C59-70BDB554E3F4}"/>
              </a:ext>
            </a:extLst>
          </p:cNvPr>
          <p:cNvGrpSpPr/>
          <p:nvPr/>
        </p:nvGrpSpPr>
        <p:grpSpPr>
          <a:xfrm>
            <a:off x="7609381" y="5233542"/>
            <a:ext cx="1795789" cy="583660"/>
            <a:chOff x="7575825" y="5271433"/>
            <a:chExt cx="1795789" cy="583660"/>
          </a:xfrm>
          <a:solidFill>
            <a:schemeClr val="accent6">
              <a:lumMod val="60000"/>
              <a:lumOff val="40000"/>
            </a:schemeClr>
          </a:solidFill>
        </p:grpSpPr>
        <p:sp>
          <p:nvSpPr>
            <p:cNvPr id="26" name="Rectangle 25">
              <a:extLst>
                <a:ext uri="{FF2B5EF4-FFF2-40B4-BE49-F238E27FC236}">
                  <a16:creationId xmlns:a16="http://schemas.microsoft.com/office/drawing/2014/main" id="{B4B41770-A754-43DB-8BCA-F32A70A090B8}"/>
                </a:ext>
              </a:extLst>
            </p:cNvPr>
            <p:cNvSpPr/>
            <p:nvPr/>
          </p:nvSpPr>
          <p:spPr>
            <a:xfrm>
              <a:off x="7575825" y="5271433"/>
              <a:ext cx="1795789" cy="583660"/>
            </a:xfrm>
            <a:prstGeom prst="rect">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Open Sans" panose="020B0606030504020204" pitchFamily="34" charset="0"/>
                <a:ea typeface="Open Sans" panose="020B0606030504020204" pitchFamily="34" charset="0"/>
                <a:cs typeface="Open Sans" panose="020B0606030504020204" pitchFamily="34" charset="0"/>
              </a:endParaRPr>
            </a:p>
          </p:txBody>
        </p:sp>
        <p:sp>
          <p:nvSpPr>
            <p:cNvPr id="27" name="TextBox 26">
              <a:extLst>
                <a:ext uri="{FF2B5EF4-FFF2-40B4-BE49-F238E27FC236}">
                  <a16:creationId xmlns:a16="http://schemas.microsoft.com/office/drawing/2014/main" id="{496E3429-07F0-4393-9E9D-4856FE9C9116}"/>
                </a:ext>
              </a:extLst>
            </p:cNvPr>
            <p:cNvSpPr txBox="1"/>
            <p:nvPr/>
          </p:nvSpPr>
          <p:spPr>
            <a:xfrm>
              <a:off x="7783986" y="5349221"/>
              <a:ext cx="1379470" cy="461665"/>
            </a:xfrm>
            <a:prstGeom prst="rect">
              <a:avLst/>
            </a:prstGeom>
            <a:grpFill/>
          </p:spPr>
          <p:txBody>
            <a:bodyPr wrap="square">
              <a:spAutoFit/>
            </a:bodyPr>
            <a:lstStyle/>
            <a:p>
              <a:pPr algn="ctr">
                <a:defRPr/>
              </a:pPr>
              <a:r>
                <a:rPr lang="en-GB" sz="1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SUSTAINABLE PROCUREMENT</a:t>
              </a:r>
            </a:p>
          </p:txBody>
        </p:sp>
      </p:grpSp>
      <p:grpSp>
        <p:nvGrpSpPr>
          <p:cNvPr id="28" name="Group 27">
            <a:extLst>
              <a:ext uri="{FF2B5EF4-FFF2-40B4-BE49-F238E27FC236}">
                <a16:creationId xmlns:a16="http://schemas.microsoft.com/office/drawing/2014/main" id="{F3B785A2-AACA-4AE7-8FF1-FF743A05D328}"/>
              </a:ext>
            </a:extLst>
          </p:cNvPr>
          <p:cNvGrpSpPr/>
          <p:nvPr/>
        </p:nvGrpSpPr>
        <p:grpSpPr>
          <a:xfrm>
            <a:off x="5438914" y="5233542"/>
            <a:ext cx="1795790" cy="583660"/>
            <a:chOff x="5405358" y="5271433"/>
            <a:chExt cx="1795790" cy="583660"/>
          </a:xfrm>
          <a:solidFill>
            <a:schemeClr val="accent6">
              <a:lumMod val="60000"/>
              <a:lumOff val="40000"/>
            </a:schemeClr>
          </a:solidFill>
        </p:grpSpPr>
        <p:sp>
          <p:nvSpPr>
            <p:cNvPr id="29" name="Rectangle 28">
              <a:extLst>
                <a:ext uri="{FF2B5EF4-FFF2-40B4-BE49-F238E27FC236}">
                  <a16:creationId xmlns:a16="http://schemas.microsoft.com/office/drawing/2014/main" id="{9DB4BCB1-EDE4-408D-B9FE-B5281F8104FC}"/>
                </a:ext>
              </a:extLst>
            </p:cNvPr>
            <p:cNvSpPr/>
            <p:nvPr/>
          </p:nvSpPr>
          <p:spPr>
            <a:xfrm>
              <a:off x="5405358" y="5271433"/>
              <a:ext cx="1795789" cy="583660"/>
            </a:xfrm>
            <a:prstGeom prst="rect">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Open Sans" panose="020B0606030504020204" pitchFamily="34" charset="0"/>
                <a:ea typeface="Open Sans" panose="020B0606030504020204" pitchFamily="34" charset="0"/>
                <a:cs typeface="Open Sans" panose="020B0606030504020204" pitchFamily="34" charset="0"/>
              </a:endParaRPr>
            </a:p>
          </p:txBody>
        </p:sp>
        <p:sp>
          <p:nvSpPr>
            <p:cNvPr id="30" name="TextBox 29">
              <a:extLst>
                <a:ext uri="{FF2B5EF4-FFF2-40B4-BE49-F238E27FC236}">
                  <a16:creationId xmlns:a16="http://schemas.microsoft.com/office/drawing/2014/main" id="{09E20881-E738-4DDE-94FA-B93E2DD6D236}"/>
                </a:ext>
              </a:extLst>
            </p:cNvPr>
            <p:cNvSpPr txBox="1"/>
            <p:nvPr/>
          </p:nvSpPr>
          <p:spPr>
            <a:xfrm>
              <a:off x="5405360" y="5349221"/>
              <a:ext cx="1795788" cy="461665"/>
            </a:xfrm>
            <a:prstGeom prst="rect">
              <a:avLst/>
            </a:prstGeom>
            <a:grpFill/>
          </p:spPr>
          <p:txBody>
            <a:bodyPr wrap="square">
              <a:spAutoFit/>
            </a:bodyPr>
            <a:lstStyle/>
            <a:p>
              <a:pPr algn="ctr">
                <a:defRPr/>
              </a:pPr>
              <a:r>
                <a:rPr lang="en-GB" sz="1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HEALTH AND SAFETY </a:t>
              </a:r>
            </a:p>
            <a:p>
              <a:pPr algn="ctr">
                <a:defRPr/>
              </a:pPr>
              <a:r>
                <a:rPr lang="en-GB" sz="1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MANAGEMENT</a:t>
              </a:r>
            </a:p>
          </p:txBody>
        </p:sp>
      </p:grpSp>
      <p:grpSp>
        <p:nvGrpSpPr>
          <p:cNvPr id="31" name="Group 30">
            <a:extLst>
              <a:ext uri="{FF2B5EF4-FFF2-40B4-BE49-F238E27FC236}">
                <a16:creationId xmlns:a16="http://schemas.microsoft.com/office/drawing/2014/main" id="{7C235FA2-AD81-4F52-847D-6305A74697C2}"/>
              </a:ext>
            </a:extLst>
          </p:cNvPr>
          <p:cNvGrpSpPr/>
          <p:nvPr/>
        </p:nvGrpSpPr>
        <p:grpSpPr>
          <a:xfrm>
            <a:off x="9803661" y="5233542"/>
            <a:ext cx="1795789" cy="583660"/>
            <a:chOff x="9746292" y="5271433"/>
            <a:chExt cx="1795789" cy="583660"/>
          </a:xfrm>
          <a:solidFill>
            <a:schemeClr val="accent6">
              <a:lumMod val="60000"/>
              <a:lumOff val="40000"/>
            </a:schemeClr>
          </a:solidFill>
        </p:grpSpPr>
        <p:sp>
          <p:nvSpPr>
            <p:cNvPr id="32" name="Rectangle 31">
              <a:extLst>
                <a:ext uri="{FF2B5EF4-FFF2-40B4-BE49-F238E27FC236}">
                  <a16:creationId xmlns:a16="http://schemas.microsoft.com/office/drawing/2014/main" id="{85D0BA4E-D667-4C21-AC56-FEBA5A746663}"/>
                </a:ext>
              </a:extLst>
            </p:cNvPr>
            <p:cNvSpPr/>
            <p:nvPr/>
          </p:nvSpPr>
          <p:spPr>
            <a:xfrm>
              <a:off x="9746292" y="5271433"/>
              <a:ext cx="1795789" cy="583660"/>
            </a:xfrm>
            <a:prstGeom prst="rect">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Open Sans" panose="020B0606030504020204" pitchFamily="34" charset="0"/>
                <a:ea typeface="Open Sans" panose="020B0606030504020204" pitchFamily="34" charset="0"/>
                <a:cs typeface="Open Sans" panose="020B0606030504020204" pitchFamily="34" charset="0"/>
              </a:endParaRPr>
            </a:p>
          </p:txBody>
        </p:sp>
        <p:sp>
          <p:nvSpPr>
            <p:cNvPr id="33" name="TextBox 32">
              <a:extLst>
                <a:ext uri="{FF2B5EF4-FFF2-40B4-BE49-F238E27FC236}">
                  <a16:creationId xmlns:a16="http://schemas.microsoft.com/office/drawing/2014/main" id="{9C37B875-6663-40AB-A5AD-2F8955092F2B}"/>
                </a:ext>
              </a:extLst>
            </p:cNvPr>
            <p:cNvSpPr txBox="1"/>
            <p:nvPr/>
          </p:nvSpPr>
          <p:spPr>
            <a:xfrm>
              <a:off x="9979819" y="5353859"/>
              <a:ext cx="1562262" cy="461665"/>
            </a:xfrm>
            <a:prstGeom prst="rect">
              <a:avLst/>
            </a:prstGeom>
            <a:grpFill/>
          </p:spPr>
          <p:txBody>
            <a:bodyPr wrap="square">
              <a:spAutoFit/>
            </a:bodyPr>
            <a:lstStyle/>
            <a:p>
              <a:pPr algn="ctr">
                <a:defRPr/>
              </a:pPr>
              <a:r>
                <a:rPr lang="en-GB" sz="1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SOCIAL </a:t>
              </a:r>
            </a:p>
            <a:p>
              <a:pPr algn="ctr">
                <a:defRPr/>
              </a:pPr>
              <a:r>
                <a:rPr lang="en-GB" sz="1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RESPONSIBILITY</a:t>
              </a:r>
            </a:p>
          </p:txBody>
        </p:sp>
      </p:grpSp>
      <p:pic>
        <p:nvPicPr>
          <p:cNvPr id="34" name="Picture 33">
            <a:extLst>
              <a:ext uri="{FF2B5EF4-FFF2-40B4-BE49-F238E27FC236}">
                <a16:creationId xmlns:a16="http://schemas.microsoft.com/office/drawing/2014/main" id="{F1606248-8819-4F25-BC3D-AC1E625BCC91}"/>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6871193" y="2724765"/>
            <a:ext cx="664765" cy="664765"/>
          </a:xfrm>
          <a:prstGeom prst="rect">
            <a:avLst/>
          </a:prstGeom>
        </p:spPr>
      </p:pic>
      <p:pic>
        <p:nvPicPr>
          <p:cNvPr id="35" name="Picture 34">
            <a:extLst>
              <a:ext uri="{FF2B5EF4-FFF2-40B4-BE49-F238E27FC236}">
                <a16:creationId xmlns:a16="http://schemas.microsoft.com/office/drawing/2014/main" id="{B1FEA884-87B7-4E2B-BD39-305E03E76F1A}"/>
              </a:ext>
            </a:extLst>
          </p:cNvPr>
          <p:cNvPicPr>
            <a:picLocks noChangeAspect="1"/>
          </p:cNvPicPr>
          <p:nvPr/>
        </p:nvPicPr>
        <p:blipFill rotWithShape="1">
          <a:blip r:embed="rId8">
            <a:extLst>
              <a:ext uri="{28A0092B-C50C-407E-A947-70E740481C1C}">
                <a14:useLocalDpi xmlns:a14="http://schemas.microsoft.com/office/drawing/2010/main" val="0"/>
              </a:ext>
            </a:extLst>
          </a:blip>
          <a:srcRect l="18000" r="18000"/>
          <a:stretch/>
        </p:blipFill>
        <p:spPr>
          <a:xfrm>
            <a:off x="4621494" y="2683046"/>
            <a:ext cx="781214" cy="781214"/>
          </a:xfrm>
          <a:prstGeom prst="rect">
            <a:avLst/>
          </a:prstGeom>
        </p:spPr>
      </p:pic>
      <p:sp>
        <p:nvSpPr>
          <p:cNvPr id="36" name="TextBox 35">
            <a:extLst>
              <a:ext uri="{FF2B5EF4-FFF2-40B4-BE49-F238E27FC236}">
                <a16:creationId xmlns:a16="http://schemas.microsoft.com/office/drawing/2014/main" id="{64C282EA-C378-4269-AE14-648690834DCA}"/>
              </a:ext>
            </a:extLst>
          </p:cNvPr>
          <p:cNvSpPr txBox="1"/>
          <p:nvPr/>
        </p:nvSpPr>
        <p:spPr>
          <a:xfrm>
            <a:off x="921104" y="2263947"/>
            <a:ext cx="8061820" cy="307777"/>
          </a:xfrm>
          <a:prstGeom prst="rect">
            <a:avLst/>
          </a:prstGeom>
          <a:noFill/>
        </p:spPr>
        <p:txBody>
          <a:bodyPr wrap="square" rtlCol="0">
            <a:spAutoFit/>
          </a:bodyPr>
          <a:lstStyle/>
          <a:p>
            <a:r>
              <a:rPr lang="en-GB"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Our accreditations prove our commitment to sustainability. We have:</a:t>
            </a:r>
          </a:p>
        </p:txBody>
      </p:sp>
    </p:spTree>
    <p:extLst>
      <p:ext uri="{BB962C8B-B14F-4D97-AF65-F5344CB8AC3E}">
        <p14:creationId xmlns:p14="http://schemas.microsoft.com/office/powerpoint/2010/main" val="30969153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EB0FAC8-082C-3645-B9F8-81EE11D9B7A5}"/>
              </a:ext>
            </a:extLst>
          </p:cNvPr>
          <p:cNvSpPr txBox="1"/>
          <p:nvPr/>
        </p:nvSpPr>
        <p:spPr>
          <a:xfrm>
            <a:off x="3054487" y="2877467"/>
            <a:ext cx="4575178" cy="669799"/>
          </a:xfrm>
          <a:prstGeom prst="rect">
            <a:avLst/>
          </a:prstGeom>
          <a:noFill/>
        </p:spPr>
        <p:txBody>
          <a:bodyPr wrap="square" rtlCol="0">
            <a:spAutoFit/>
          </a:bodyPr>
          <a:lstStyle/>
          <a:p>
            <a:pPr algn="ctr">
              <a:lnSpc>
                <a:spcPct val="150000"/>
              </a:lnSpc>
            </a:pPr>
            <a:r>
              <a:rPr lang="en-GB" sz="2800" b="1" spc="300" dirty="0">
                <a:solidFill>
                  <a:schemeClr val="bg1"/>
                </a:solidFill>
                <a:latin typeface="Open Sans "/>
                <a:ea typeface="Palatino" pitchFamily="2" charset="77"/>
                <a:cs typeface="Verdana" panose="020B0604030504040204" pitchFamily="34" charset="0"/>
              </a:rPr>
              <a:t>5. PROJECTS</a:t>
            </a:r>
          </a:p>
        </p:txBody>
      </p:sp>
      <p:pic>
        <p:nvPicPr>
          <p:cNvPr id="6" name="Picture 5">
            <a:extLst>
              <a:ext uri="{FF2B5EF4-FFF2-40B4-BE49-F238E27FC236}">
                <a16:creationId xmlns:a16="http://schemas.microsoft.com/office/drawing/2014/main" id="{CECD8C9C-B59F-D149-BF56-3AFD679B0DB0}"/>
              </a:ext>
            </a:extLst>
          </p:cNvPr>
          <p:cNvPicPr>
            <a:picLocks noChangeAspect="1"/>
          </p:cNvPicPr>
          <p:nvPr/>
        </p:nvPicPr>
        <p:blipFill>
          <a:blip r:embed="rId2"/>
          <a:stretch>
            <a:fillRect/>
          </a:stretch>
        </p:blipFill>
        <p:spPr>
          <a:xfrm>
            <a:off x="3731315" y="2607287"/>
            <a:ext cx="319554" cy="1643426"/>
          </a:xfrm>
          <a:prstGeom prst="rect">
            <a:avLst/>
          </a:prstGeom>
        </p:spPr>
      </p:pic>
      <p:pic>
        <p:nvPicPr>
          <p:cNvPr id="7" name="Picture 6">
            <a:extLst>
              <a:ext uri="{FF2B5EF4-FFF2-40B4-BE49-F238E27FC236}">
                <a16:creationId xmlns:a16="http://schemas.microsoft.com/office/drawing/2014/main" id="{2C87DF22-4CA6-CE46-A4C0-B13EE4CA6E60}"/>
              </a:ext>
            </a:extLst>
          </p:cNvPr>
          <p:cNvPicPr>
            <a:picLocks noChangeAspect="1"/>
          </p:cNvPicPr>
          <p:nvPr/>
        </p:nvPicPr>
        <p:blipFill>
          <a:blip r:embed="rId2"/>
          <a:stretch>
            <a:fillRect/>
          </a:stretch>
        </p:blipFill>
        <p:spPr>
          <a:xfrm rot="10800000">
            <a:off x="6793834" y="2607287"/>
            <a:ext cx="319554" cy="1643426"/>
          </a:xfrm>
          <a:prstGeom prst="rect">
            <a:avLst/>
          </a:prstGeom>
        </p:spPr>
      </p:pic>
    </p:spTree>
    <p:extLst>
      <p:ext uri="{BB962C8B-B14F-4D97-AF65-F5344CB8AC3E}">
        <p14:creationId xmlns:p14="http://schemas.microsoft.com/office/powerpoint/2010/main" val="21675468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AC75415-555D-4590-B06E-4C773B0C1904}"/>
              </a:ext>
            </a:extLst>
          </p:cNvPr>
          <p:cNvSpPr/>
          <p:nvPr/>
        </p:nvSpPr>
        <p:spPr>
          <a:xfrm>
            <a:off x="964876" y="1465118"/>
            <a:ext cx="4335094" cy="4732482"/>
          </a:xfrm>
          <a:prstGeom prst="rect">
            <a:avLst/>
          </a:prstGeom>
          <a:solidFill>
            <a:srgbClr val="D4F4F6"/>
          </a:solidFill>
          <a:ln>
            <a:solidFill>
              <a:srgbClr val="D4F4F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Content Placeholder 2">
            <a:extLst>
              <a:ext uri="{FF2B5EF4-FFF2-40B4-BE49-F238E27FC236}">
                <a16:creationId xmlns:a16="http://schemas.microsoft.com/office/drawing/2014/main" id="{218E1AE2-4A34-46AA-A149-948C0ADC0CA5}"/>
              </a:ext>
            </a:extLst>
          </p:cNvPr>
          <p:cNvSpPr txBox="1">
            <a:spLocks/>
          </p:cNvSpPr>
          <p:nvPr/>
        </p:nvSpPr>
        <p:spPr>
          <a:xfrm>
            <a:off x="1139775" y="1660499"/>
            <a:ext cx="3964885" cy="4537101"/>
          </a:xfrm>
          <a:prstGeom prst="rect">
            <a:avLst/>
          </a:prstGeom>
        </p:spPr>
        <p:txBody>
          <a:bodyPr>
            <a:no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Retailer</a:t>
            </a:r>
          </a:p>
          <a:p>
            <a:pPr marL="0" lvl="0" indent="0" algn="just">
              <a:lnSpc>
                <a:spcPct val="100000"/>
              </a:lnSpc>
              <a:spcBef>
                <a:spcPct val="0"/>
              </a:spcBef>
              <a:buNone/>
            </a:pPr>
            <a:r>
              <a:rPr lang="en-US"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DIS Retail Chain</a:t>
            </a:r>
          </a:p>
          <a:p>
            <a:pPr marL="0" lvl="0" indent="0" algn="just">
              <a:lnSpc>
                <a:spcPct val="100000"/>
              </a:lnSpc>
              <a:spcBef>
                <a:spcPct val="0"/>
              </a:spcBef>
              <a:buNone/>
            </a:pPr>
            <a:endParaRPr lang="en-GB"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Year</a:t>
            </a:r>
          </a:p>
          <a:p>
            <a:pPr marL="0" lvl="0" indent="0" algn="just">
              <a:lnSpc>
                <a:spcPct val="100000"/>
              </a:lnSpc>
              <a:spcBef>
                <a:spcPct val="0"/>
              </a:spcBef>
              <a:buNone/>
            </a:pPr>
            <a:r>
              <a:rPr lang="en-US" altLang="en-US" sz="14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2020</a:t>
            </a:r>
          </a:p>
          <a:p>
            <a:pPr marL="0" lvl="0" indent="0" algn="just">
              <a:lnSpc>
                <a:spcPct val="100000"/>
              </a:lnSpc>
              <a:spcBef>
                <a:spcPct val="0"/>
              </a:spcBef>
              <a:buNone/>
            </a:pPr>
            <a:endParaRPr lang="en-GB"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Description</a:t>
            </a:r>
          </a:p>
          <a:p>
            <a:pPr marL="0" lvl="0" indent="0" algn="just">
              <a:lnSpc>
                <a:spcPct val="100000"/>
              </a:lnSpc>
              <a:spcBef>
                <a:spcPct val="0"/>
              </a:spcBef>
              <a:buNone/>
            </a:pPr>
            <a:r>
              <a:rPr lang="en-GB"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We </a:t>
            </a:r>
            <a:r>
              <a:rPr 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developed and built this remarkable gondola for one of the biggest retail chain on Serbian market. </a:t>
            </a:r>
          </a:p>
          <a:p>
            <a:pPr marL="0" lvl="0" indent="0" algn="just">
              <a:lnSpc>
                <a:spcPct val="100000"/>
              </a:lnSpc>
              <a:spcBef>
                <a:spcPct val="0"/>
              </a:spcBef>
              <a:buNone/>
            </a:pPr>
            <a:r>
              <a:rPr 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Our aim was to create, highlight and differentiate Davidoff brand and provide a first</a:t>
            </a:r>
            <a:r>
              <a:rPr 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 </a:t>
            </a:r>
            <a:r>
              <a:rPr 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class customer experience at the POS.</a:t>
            </a:r>
          </a:p>
          <a:p>
            <a:pPr marL="0" lvl="0" indent="0" algn="just">
              <a:lnSpc>
                <a:spcPct val="100000"/>
              </a:lnSpc>
              <a:spcBef>
                <a:spcPct val="0"/>
              </a:spcBef>
              <a:buNone/>
            </a:pPr>
            <a:endParaRPr lang="en-GB" altLang="en-US" sz="14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Materials</a:t>
            </a:r>
          </a:p>
          <a:p>
            <a:pPr marL="0" indent="0" algn="just">
              <a:lnSpc>
                <a:spcPct val="100000"/>
              </a:lnSpc>
              <a:spcBef>
                <a:spcPct val="0"/>
              </a:spcBef>
              <a:buNone/>
            </a:pPr>
            <a:r>
              <a:rPr lang="en-US"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Powder coated sheet metal, Acrylic, Backlight print, LED lights</a:t>
            </a:r>
          </a:p>
          <a:p>
            <a:pPr marL="0" lvl="0" indent="0" algn="just">
              <a:lnSpc>
                <a:spcPct val="100000"/>
              </a:lnSpc>
              <a:spcBef>
                <a:spcPct val="0"/>
              </a:spcBef>
              <a:buNone/>
            </a:pPr>
            <a:endParaRPr lang="en-US"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indent="0" algn="just">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Dimensions</a:t>
            </a:r>
          </a:p>
          <a:p>
            <a:pPr marL="0" lvl="0" indent="0" algn="just">
              <a:lnSpc>
                <a:spcPct val="100000"/>
              </a:lnSpc>
              <a:spcBef>
                <a:spcPct val="0"/>
              </a:spcBef>
              <a:buNone/>
            </a:pPr>
            <a:r>
              <a:rPr lang="en-US"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H2400xW1000xD550</a:t>
            </a:r>
          </a:p>
        </p:txBody>
      </p:sp>
      <p:sp>
        <p:nvSpPr>
          <p:cNvPr id="10" name="Title 1">
            <a:extLst>
              <a:ext uri="{FF2B5EF4-FFF2-40B4-BE49-F238E27FC236}">
                <a16:creationId xmlns:a16="http://schemas.microsoft.com/office/drawing/2014/main" id="{1C90DF12-17B5-4C8F-AEF5-41A9A5D959B4}"/>
              </a:ext>
            </a:extLst>
          </p:cNvPr>
          <p:cNvSpPr txBox="1">
            <a:spLocks/>
          </p:cNvSpPr>
          <p:nvPr/>
        </p:nvSpPr>
        <p:spPr>
          <a:xfrm>
            <a:off x="778444" y="317596"/>
            <a:ext cx="2779811" cy="506412"/>
          </a:xfrm>
          <a:prstGeom prst="rect">
            <a:avLst/>
          </a:prstGeom>
        </p:spPr>
        <p:txBody>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2pPr>
            <a:lvl3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3pPr>
            <a:lvl4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4pPr>
            <a:lvl5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defRPr/>
            </a:pPr>
            <a:r>
              <a:rPr lang="sr-Latn-RS" sz="2800" b="1"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PROJECT</a:t>
            </a:r>
            <a:endParaRPr lang="en-GB" sz="2800" b="1"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30">
            <a:extLst>
              <a:ext uri="{FF2B5EF4-FFF2-40B4-BE49-F238E27FC236}">
                <a16:creationId xmlns:a16="http://schemas.microsoft.com/office/drawing/2014/main" id="{4EF68F06-3C13-42D2-B445-7AAD4F433659}"/>
              </a:ext>
            </a:extLst>
          </p:cNvPr>
          <p:cNvSpPr txBox="1">
            <a:spLocks noChangeArrowheads="1"/>
          </p:cNvSpPr>
          <p:nvPr/>
        </p:nvSpPr>
        <p:spPr bwMode="auto">
          <a:xfrm>
            <a:off x="778444" y="723222"/>
            <a:ext cx="8472088" cy="400110"/>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r>
              <a:rPr lang="en-GB" sz="20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DAVIDOFF PREMIUM BACKWALL</a:t>
            </a:r>
            <a:r>
              <a:rPr lang="en-US" sz="2000" b="1" dirty="0">
                <a:solidFill>
                  <a:srgbClr val="33AAB7"/>
                </a:solidFill>
              </a:rPr>
              <a:t> </a:t>
            </a:r>
            <a:r>
              <a:rPr lang="en-US" sz="20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 NORTHERN BALKANS (SERBIA)</a:t>
            </a:r>
            <a:endParaRPr lang="en-US" altLang="en-US" sz="2000" b="1" dirty="0">
              <a:solidFill>
                <a:srgbClr val="33AAB7"/>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12" descr="Graphical user interface&#10;&#10;Description automatically generated">
            <a:extLst>
              <a:ext uri="{FF2B5EF4-FFF2-40B4-BE49-F238E27FC236}">
                <a16:creationId xmlns:a16="http://schemas.microsoft.com/office/drawing/2014/main" id="{28B50F6A-4B8D-4ACB-B514-A278BCDEEA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59720" y="1465118"/>
            <a:ext cx="5261928" cy="4732482"/>
          </a:xfrm>
          <a:prstGeom prst="rect">
            <a:avLst/>
          </a:prstGeom>
        </p:spPr>
      </p:pic>
      <p:pic>
        <p:nvPicPr>
          <p:cNvPr id="14" name="Picture 13" descr="Download Imperial Brands (Imperial Tobacco Group plc) Logo in SVG Vector or  PNG File Format - Logo.wine">
            <a:extLst>
              <a:ext uri="{FF2B5EF4-FFF2-40B4-BE49-F238E27FC236}">
                <a16:creationId xmlns:a16="http://schemas.microsoft.com/office/drawing/2014/main" id="{324048D7-D227-42C8-9382-DF891897838D}"/>
              </a:ext>
            </a:extLst>
          </p:cNvPr>
          <p:cNvPicPr>
            <a:picLocks noChangeAspect="1" noChangeArrowheads="1"/>
          </p:cNvPicPr>
          <p:nvPr/>
        </p:nvPicPr>
        <p:blipFill rotWithShape="1">
          <a:blip r:embed="rId3" cstate="hqprint">
            <a:extLst>
              <a:ext uri="{28A0092B-C50C-407E-A947-70E740481C1C}">
                <a14:useLocalDpi xmlns:a14="http://schemas.microsoft.com/office/drawing/2010/main" val="0"/>
              </a:ext>
            </a:extLst>
          </a:blip>
          <a:srcRect l="10962" t="27840" r="10487" b="28130"/>
          <a:stretch/>
        </p:blipFill>
        <p:spPr bwMode="auto">
          <a:xfrm>
            <a:off x="9481957" y="248833"/>
            <a:ext cx="1319381" cy="4743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40368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AC75415-555D-4590-B06E-4C773B0C1904}"/>
              </a:ext>
            </a:extLst>
          </p:cNvPr>
          <p:cNvSpPr/>
          <p:nvPr/>
        </p:nvSpPr>
        <p:spPr>
          <a:xfrm>
            <a:off x="1644385" y="1860418"/>
            <a:ext cx="4335094" cy="3626999"/>
          </a:xfrm>
          <a:prstGeom prst="rect">
            <a:avLst/>
          </a:prstGeom>
          <a:solidFill>
            <a:srgbClr val="D4F4F6"/>
          </a:solidFill>
          <a:ln>
            <a:solidFill>
              <a:srgbClr val="D4F4F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Content Placeholder 2">
            <a:extLst>
              <a:ext uri="{FF2B5EF4-FFF2-40B4-BE49-F238E27FC236}">
                <a16:creationId xmlns:a16="http://schemas.microsoft.com/office/drawing/2014/main" id="{218E1AE2-4A34-46AA-A149-948C0ADC0CA5}"/>
              </a:ext>
            </a:extLst>
          </p:cNvPr>
          <p:cNvSpPr txBox="1">
            <a:spLocks/>
          </p:cNvSpPr>
          <p:nvPr/>
        </p:nvSpPr>
        <p:spPr>
          <a:xfrm>
            <a:off x="1768951" y="2003304"/>
            <a:ext cx="3532891" cy="3340484"/>
          </a:xfrm>
          <a:prstGeom prst="rect">
            <a:avLst/>
          </a:prstGeom>
        </p:spPr>
        <p:txBody>
          <a:bodyPr>
            <a:no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Retailer</a:t>
            </a:r>
          </a:p>
          <a:p>
            <a:pPr marL="0" lvl="0" indent="0" algn="just">
              <a:lnSpc>
                <a:spcPct val="100000"/>
              </a:lnSpc>
              <a:spcBef>
                <a:spcPct val="0"/>
              </a:spcBef>
              <a:buNone/>
            </a:pPr>
            <a:r>
              <a:rPr lang="en-US"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Traditional trade across Serbia</a:t>
            </a:r>
          </a:p>
          <a:p>
            <a:pPr marL="0" lvl="0" indent="0" algn="just">
              <a:lnSpc>
                <a:spcPct val="100000"/>
              </a:lnSpc>
              <a:spcBef>
                <a:spcPct val="0"/>
              </a:spcBef>
              <a:buNone/>
            </a:pPr>
            <a:endParaRPr lang="en-GB"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Year</a:t>
            </a:r>
          </a:p>
          <a:p>
            <a:pPr marL="0" lvl="0" indent="0" algn="just">
              <a:lnSpc>
                <a:spcPct val="100000"/>
              </a:lnSpc>
              <a:spcBef>
                <a:spcPct val="0"/>
              </a:spcBef>
              <a:buNone/>
            </a:pPr>
            <a:r>
              <a:rPr lang="en-US" altLang="en-US" sz="14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2020</a:t>
            </a:r>
          </a:p>
          <a:p>
            <a:pPr marL="0" lvl="0" indent="0" algn="just">
              <a:lnSpc>
                <a:spcPct val="100000"/>
              </a:lnSpc>
              <a:spcBef>
                <a:spcPct val="0"/>
              </a:spcBef>
              <a:buNone/>
            </a:pPr>
            <a:endParaRPr lang="en-GB"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Description</a:t>
            </a:r>
          </a:p>
          <a:p>
            <a:pPr marL="0" lvl="0" indent="0" algn="just">
              <a:lnSpc>
                <a:spcPct val="100000"/>
              </a:lnSpc>
              <a:spcBef>
                <a:spcPct val="0"/>
              </a:spcBef>
              <a:buNone/>
            </a:pPr>
            <a:r>
              <a:rPr lang="en-GB" altLang="en-US" sz="14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Eye catchy on counter produced to emphasize Davidoff awareness at POS.</a:t>
            </a:r>
          </a:p>
          <a:p>
            <a:pPr marL="0" lvl="0" indent="0" algn="just">
              <a:lnSpc>
                <a:spcPct val="100000"/>
              </a:lnSpc>
              <a:spcBef>
                <a:spcPct val="0"/>
              </a:spcBef>
              <a:buNone/>
            </a:pPr>
            <a:endParaRPr lang="en-GB" altLang="en-US" sz="14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Materials</a:t>
            </a:r>
          </a:p>
          <a:p>
            <a:pPr marL="0" indent="0" algn="just">
              <a:lnSpc>
                <a:spcPct val="100000"/>
              </a:lnSpc>
              <a:spcBef>
                <a:spcPct val="0"/>
              </a:spcBef>
              <a:buNone/>
            </a:pPr>
            <a:r>
              <a:rPr lang="en-US"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Carbon steel sheet, Acrylic, Backlight foil</a:t>
            </a:r>
          </a:p>
          <a:p>
            <a:pPr marL="0" indent="0" algn="just">
              <a:lnSpc>
                <a:spcPct val="100000"/>
              </a:lnSpc>
              <a:spcBef>
                <a:spcPct val="0"/>
              </a:spcBef>
              <a:buNone/>
            </a:pPr>
            <a:endParaRPr lang="en-US"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indent="0" algn="just">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Dimensions</a:t>
            </a:r>
          </a:p>
          <a:p>
            <a:pPr marL="0" lvl="0" indent="0" algn="just">
              <a:lnSpc>
                <a:spcPct val="100000"/>
              </a:lnSpc>
              <a:spcBef>
                <a:spcPct val="0"/>
              </a:spcBef>
              <a:buNone/>
            </a:pPr>
            <a:r>
              <a:rPr lang="en-US"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H390xW260xD190</a:t>
            </a:r>
          </a:p>
        </p:txBody>
      </p:sp>
      <p:sp>
        <p:nvSpPr>
          <p:cNvPr id="10" name="Title 1">
            <a:extLst>
              <a:ext uri="{FF2B5EF4-FFF2-40B4-BE49-F238E27FC236}">
                <a16:creationId xmlns:a16="http://schemas.microsoft.com/office/drawing/2014/main" id="{1C90DF12-17B5-4C8F-AEF5-41A9A5D959B4}"/>
              </a:ext>
            </a:extLst>
          </p:cNvPr>
          <p:cNvSpPr txBox="1">
            <a:spLocks/>
          </p:cNvSpPr>
          <p:nvPr/>
        </p:nvSpPr>
        <p:spPr>
          <a:xfrm>
            <a:off x="778444" y="317596"/>
            <a:ext cx="2779811" cy="506412"/>
          </a:xfrm>
          <a:prstGeom prst="rect">
            <a:avLst/>
          </a:prstGeom>
        </p:spPr>
        <p:txBody>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2pPr>
            <a:lvl3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3pPr>
            <a:lvl4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4pPr>
            <a:lvl5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defRPr/>
            </a:pPr>
            <a:r>
              <a:rPr lang="sr-Latn-RS" sz="2800" b="1"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PROJECT</a:t>
            </a:r>
            <a:endParaRPr lang="en-GB" sz="2800" b="1"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30">
            <a:extLst>
              <a:ext uri="{FF2B5EF4-FFF2-40B4-BE49-F238E27FC236}">
                <a16:creationId xmlns:a16="http://schemas.microsoft.com/office/drawing/2014/main" id="{4EF68F06-3C13-42D2-B445-7AAD4F433659}"/>
              </a:ext>
            </a:extLst>
          </p:cNvPr>
          <p:cNvSpPr txBox="1">
            <a:spLocks noChangeArrowheads="1"/>
          </p:cNvSpPr>
          <p:nvPr/>
        </p:nvSpPr>
        <p:spPr bwMode="auto">
          <a:xfrm>
            <a:off x="778444" y="723222"/>
            <a:ext cx="8472088" cy="400110"/>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r>
              <a:rPr lang="en-GB" sz="20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DAVIDOFF ON COUNTER</a:t>
            </a:r>
            <a:r>
              <a:rPr lang="en-US" sz="2000" b="1" dirty="0">
                <a:solidFill>
                  <a:srgbClr val="33AAB7"/>
                </a:solidFill>
              </a:rPr>
              <a:t> </a:t>
            </a:r>
            <a:r>
              <a:rPr lang="en-US" sz="20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 NORTHERN BALKANS (SERBIA)</a:t>
            </a:r>
            <a:endParaRPr lang="en-US" altLang="en-US" sz="2000" b="1" dirty="0">
              <a:solidFill>
                <a:srgbClr val="33AAB7"/>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4" name="Picture 13" descr="Download Imperial Brands (Imperial Tobacco Group plc) Logo in SVG Vector or  PNG File Format - Logo.wine">
            <a:extLst>
              <a:ext uri="{FF2B5EF4-FFF2-40B4-BE49-F238E27FC236}">
                <a16:creationId xmlns:a16="http://schemas.microsoft.com/office/drawing/2014/main" id="{324048D7-D227-42C8-9382-DF891897838D}"/>
              </a:ext>
            </a:extLst>
          </p:cNvPr>
          <p:cNvPicPr>
            <a:picLocks noChangeAspect="1" noChangeArrowheads="1"/>
          </p:cNvPicPr>
          <p:nvPr/>
        </p:nvPicPr>
        <p:blipFill rotWithShape="1">
          <a:blip r:embed="rId2" cstate="hqprint">
            <a:extLst>
              <a:ext uri="{28A0092B-C50C-407E-A947-70E740481C1C}">
                <a14:useLocalDpi xmlns:a14="http://schemas.microsoft.com/office/drawing/2010/main" val="0"/>
              </a:ext>
            </a:extLst>
          </a:blip>
          <a:srcRect l="10962" t="27840" r="10487" b="28130"/>
          <a:stretch/>
        </p:blipFill>
        <p:spPr bwMode="auto">
          <a:xfrm>
            <a:off x="9481957" y="248833"/>
            <a:ext cx="1319381" cy="47438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picture containing text, businesscard&#10;&#10;Description automatically generated">
            <a:extLst>
              <a:ext uri="{FF2B5EF4-FFF2-40B4-BE49-F238E27FC236}">
                <a16:creationId xmlns:a16="http://schemas.microsoft.com/office/drawing/2014/main" id="{2F11E291-42C5-48E1-BD0D-C875E5EBDC8C}"/>
              </a:ext>
            </a:extLst>
          </p:cNvPr>
          <p:cNvPicPr>
            <a:picLocks noChangeAspect="1"/>
          </p:cNvPicPr>
          <p:nvPr/>
        </p:nvPicPr>
        <p:blipFill rotWithShape="1">
          <a:blip r:embed="rId3">
            <a:extLst>
              <a:ext uri="{28A0092B-C50C-407E-A947-70E740481C1C}">
                <a14:useLocalDpi xmlns:a14="http://schemas.microsoft.com/office/drawing/2010/main" val="0"/>
              </a:ext>
            </a:extLst>
          </a:blip>
          <a:srcRect l="12331" r="14289"/>
          <a:stretch/>
        </p:blipFill>
        <p:spPr>
          <a:xfrm>
            <a:off x="6350465" y="1860417"/>
            <a:ext cx="4296181" cy="3626999"/>
          </a:xfrm>
          <a:prstGeom prst="rect">
            <a:avLst/>
          </a:prstGeom>
        </p:spPr>
      </p:pic>
    </p:spTree>
    <p:extLst>
      <p:ext uri="{BB962C8B-B14F-4D97-AF65-F5344CB8AC3E}">
        <p14:creationId xmlns:p14="http://schemas.microsoft.com/office/powerpoint/2010/main" val="38733136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AC75415-555D-4590-B06E-4C773B0C1904}"/>
              </a:ext>
            </a:extLst>
          </p:cNvPr>
          <p:cNvSpPr/>
          <p:nvPr/>
        </p:nvSpPr>
        <p:spPr>
          <a:xfrm>
            <a:off x="964876" y="1465118"/>
            <a:ext cx="4335094" cy="4732482"/>
          </a:xfrm>
          <a:prstGeom prst="rect">
            <a:avLst/>
          </a:prstGeom>
          <a:solidFill>
            <a:srgbClr val="D4F4F6"/>
          </a:solidFill>
          <a:ln>
            <a:solidFill>
              <a:srgbClr val="D4F4F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Content Placeholder 2">
            <a:extLst>
              <a:ext uri="{FF2B5EF4-FFF2-40B4-BE49-F238E27FC236}">
                <a16:creationId xmlns:a16="http://schemas.microsoft.com/office/drawing/2014/main" id="{218E1AE2-4A34-46AA-A149-948C0ADC0CA5}"/>
              </a:ext>
            </a:extLst>
          </p:cNvPr>
          <p:cNvSpPr txBox="1">
            <a:spLocks/>
          </p:cNvSpPr>
          <p:nvPr/>
        </p:nvSpPr>
        <p:spPr>
          <a:xfrm>
            <a:off x="1198807" y="1780875"/>
            <a:ext cx="3867231" cy="4537101"/>
          </a:xfrm>
          <a:prstGeom prst="rect">
            <a:avLst/>
          </a:prstGeom>
        </p:spPr>
        <p:txBody>
          <a:bodyPr>
            <a:no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Retailer</a:t>
            </a:r>
          </a:p>
          <a:p>
            <a:pPr marL="0" lvl="0" indent="0" algn="just">
              <a:lnSpc>
                <a:spcPct val="100000"/>
              </a:lnSpc>
              <a:spcBef>
                <a:spcPct val="0"/>
              </a:spcBef>
              <a:buNone/>
            </a:pPr>
            <a:r>
              <a:rPr lang="en-US"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Traditional trade across Serbia</a:t>
            </a:r>
          </a:p>
          <a:p>
            <a:pPr marL="0" lvl="0" indent="0" algn="just">
              <a:lnSpc>
                <a:spcPct val="100000"/>
              </a:lnSpc>
              <a:spcBef>
                <a:spcPct val="0"/>
              </a:spcBef>
              <a:buNone/>
            </a:pPr>
            <a:endParaRPr lang="en-GB"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Year</a:t>
            </a:r>
          </a:p>
          <a:p>
            <a:pPr marL="0" lvl="0" indent="0" algn="just">
              <a:lnSpc>
                <a:spcPct val="100000"/>
              </a:lnSpc>
              <a:spcBef>
                <a:spcPct val="0"/>
              </a:spcBef>
              <a:buNone/>
            </a:pPr>
            <a:r>
              <a:rPr lang="en-US" altLang="en-US" sz="14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2020</a:t>
            </a:r>
          </a:p>
          <a:p>
            <a:pPr marL="0" lvl="0" indent="0" algn="just">
              <a:lnSpc>
                <a:spcPct val="100000"/>
              </a:lnSpc>
              <a:spcBef>
                <a:spcPct val="0"/>
              </a:spcBef>
              <a:buNone/>
            </a:pPr>
            <a:endParaRPr lang="en-GB"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Description</a:t>
            </a:r>
          </a:p>
          <a:p>
            <a:pPr marL="0" lvl="0" indent="0" algn="just">
              <a:lnSpc>
                <a:spcPct val="100000"/>
              </a:lnSpc>
              <a:spcBef>
                <a:spcPct val="0"/>
              </a:spcBef>
              <a:buNone/>
            </a:pPr>
            <a:r>
              <a:rPr lang="en-GB" altLang="en-US" sz="14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Modern cash tray unit produced for traditional trade.</a:t>
            </a:r>
          </a:p>
          <a:p>
            <a:pPr marL="0" lvl="0" indent="0" algn="just">
              <a:lnSpc>
                <a:spcPct val="100000"/>
              </a:lnSpc>
              <a:spcBef>
                <a:spcPct val="0"/>
              </a:spcBef>
              <a:buNone/>
            </a:pPr>
            <a:endParaRPr lang="en-GB" altLang="en-US" sz="14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Materials</a:t>
            </a:r>
          </a:p>
          <a:p>
            <a:pPr marL="0" indent="0" algn="just">
              <a:lnSpc>
                <a:spcPct val="100000"/>
              </a:lnSpc>
              <a:spcBef>
                <a:spcPct val="0"/>
              </a:spcBef>
              <a:buNone/>
            </a:pPr>
            <a:r>
              <a:rPr lang="en-US"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Carbon steel sheet, Acrylic, Backlight foil</a:t>
            </a:r>
          </a:p>
          <a:p>
            <a:pPr marL="0" indent="0" algn="just">
              <a:lnSpc>
                <a:spcPct val="100000"/>
              </a:lnSpc>
              <a:spcBef>
                <a:spcPct val="0"/>
              </a:spcBef>
              <a:buNone/>
            </a:pPr>
            <a:endParaRPr lang="en-US"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indent="0" algn="just">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Dimensions</a:t>
            </a:r>
          </a:p>
          <a:p>
            <a:pPr marL="0" lvl="0" indent="0" algn="just">
              <a:lnSpc>
                <a:spcPct val="100000"/>
              </a:lnSpc>
              <a:spcBef>
                <a:spcPct val="0"/>
              </a:spcBef>
              <a:buNone/>
            </a:pPr>
            <a:r>
              <a:rPr lang="en-US"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H25xW230xD216</a:t>
            </a:r>
          </a:p>
        </p:txBody>
      </p:sp>
      <p:sp>
        <p:nvSpPr>
          <p:cNvPr id="10" name="Title 1">
            <a:extLst>
              <a:ext uri="{FF2B5EF4-FFF2-40B4-BE49-F238E27FC236}">
                <a16:creationId xmlns:a16="http://schemas.microsoft.com/office/drawing/2014/main" id="{1C90DF12-17B5-4C8F-AEF5-41A9A5D959B4}"/>
              </a:ext>
            </a:extLst>
          </p:cNvPr>
          <p:cNvSpPr txBox="1">
            <a:spLocks/>
          </p:cNvSpPr>
          <p:nvPr/>
        </p:nvSpPr>
        <p:spPr>
          <a:xfrm>
            <a:off x="778444" y="317596"/>
            <a:ext cx="2779811" cy="506412"/>
          </a:xfrm>
          <a:prstGeom prst="rect">
            <a:avLst/>
          </a:prstGeom>
        </p:spPr>
        <p:txBody>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2pPr>
            <a:lvl3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3pPr>
            <a:lvl4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4pPr>
            <a:lvl5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defRPr/>
            </a:pPr>
            <a:r>
              <a:rPr lang="sr-Latn-RS" sz="2800" b="1"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PROJECT</a:t>
            </a:r>
            <a:endParaRPr lang="en-GB" sz="2800" b="1"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30">
            <a:extLst>
              <a:ext uri="{FF2B5EF4-FFF2-40B4-BE49-F238E27FC236}">
                <a16:creationId xmlns:a16="http://schemas.microsoft.com/office/drawing/2014/main" id="{4EF68F06-3C13-42D2-B445-7AAD4F433659}"/>
              </a:ext>
            </a:extLst>
          </p:cNvPr>
          <p:cNvSpPr txBox="1">
            <a:spLocks noChangeArrowheads="1"/>
          </p:cNvSpPr>
          <p:nvPr/>
        </p:nvSpPr>
        <p:spPr bwMode="auto">
          <a:xfrm>
            <a:off x="778444" y="723222"/>
            <a:ext cx="8472088" cy="400110"/>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r>
              <a:rPr lang="en-GB" sz="20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DAVIDOFF CASH TRAY</a:t>
            </a:r>
            <a:r>
              <a:rPr lang="en-US" sz="2000" b="1" dirty="0">
                <a:solidFill>
                  <a:srgbClr val="33AAB7"/>
                </a:solidFill>
              </a:rPr>
              <a:t> </a:t>
            </a:r>
            <a:r>
              <a:rPr lang="en-US" sz="20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 NORTHERN BALKANS</a:t>
            </a:r>
            <a:endParaRPr lang="en-US" altLang="en-US" sz="2000" b="1" dirty="0">
              <a:solidFill>
                <a:srgbClr val="33AAB7"/>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4" name="Picture 13" descr="Download Imperial Brands (Imperial Tobacco Group plc) Logo in SVG Vector or  PNG File Format - Logo.wine">
            <a:extLst>
              <a:ext uri="{FF2B5EF4-FFF2-40B4-BE49-F238E27FC236}">
                <a16:creationId xmlns:a16="http://schemas.microsoft.com/office/drawing/2014/main" id="{324048D7-D227-42C8-9382-DF891897838D}"/>
              </a:ext>
            </a:extLst>
          </p:cNvPr>
          <p:cNvPicPr>
            <a:picLocks noChangeAspect="1" noChangeArrowheads="1"/>
          </p:cNvPicPr>
          <p:nvPr/>
        </p:nvPicPr>
        <p:blipFill rotWithShape="1">
          <a:blip r:embed="rId2" cstate="hqprint">
            <a:extLst>
              <a:ext uri="{28A0092B-C50C-407E-A947-70E740481C1C}">
                <a14:useLocalDpi xmlns:a14="http://schemas.microsoft.com/office/drawing/2010/main" val="0"/>
              </a:ext>
            </a:extLst>
          </a:blip>
          <a:srcRect l="10962" t="27840" r="10487" b="28130"/>
          <a:stretch/>
        </p:blipFill>
        <p:spPr bwMode="auto">
          <a:xfrm>
            <a:off x="9481957" y="248833"/>
            <a:ext cx="1319381" cy="47438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picture containing text&#10;&#10;Description automatically generated">
            <a:extLst>
              <a:ext uri="{FF2B5EF4-FFF2-40B4-BE49-F238E27FC236}">
                <a16:creationId xmlns:a16="http://schemas.microsoft.com/office/drawing/2014/main" id="{E39BDEE2-7460-472B-B89A-D902C6FC9744}"/>
              </a:ext>
            </a:extLst>
          </p:cNvPr>
          <p:cNvPicPr>
            <a:picLocks noChangeAspect="1"/>
          </p:cNvPicPr>
          <p:nvPr/>
        </p:nvPicPr>
        <p:blipFill rotWithShape="1">
          <a:blip r:embed="rId3">
            <a:extLst>
              <a:ext uri="{28A0092B-C50C-407E-A947-70E740481C1C}">
                <a14:useLocalDpi xmlns:a14="http://schemas.microsoft.com/office/drawing/2010/main" val="0"/>
              </a:ext>
            </a:extLst>
          </a:blip>
          <a:srcRect l="9916" t="6149" r="15057" b="6244"/>
          <a:stretch/>
        </p:blipFill>
        <p:spPr>
          <a:xfrm>
            <a:off x="5439737" y="4179391"/>
            <a:ext cx="3310856" cy="1978825"/>
          </a:xfrm>
          <a:prstGeom prst="rect">
            <a:avLst/>
          </a:prstGeom>
        </p:spPr>
      </p:pic>
      <p:pic>
        <p:nvPicPr>
          <p:cNvPr id="12" name="Picture 11">
            <a:extLst>
              <a:ext uri="{FF2B5EF4-FFF2-40B4-BE49-F238E27FC236}">
                <a16:creationId xmlns:a16="http://schemas.microsoft.com/office/drawing/2014/main" id="{9555C883-59AB-43A4-AE7F-E4DBCF8D0A1D}"/>
              </a:ext>
            </a:extLst>
          </p:cNvPr>
          <p:cNvPicPr>
            <a:picLocks noChangeAspect="1"/>
          </p:cNvPicPr>
          <p:nvPr/>
        </p:nvPicPr>
        <p:blipFill rotWithShape="1">
          <a:blip r:embed="rId4">
            <a:extLst>
              <a:ext uri="{28A0092B-C50C-407E-A947-70E740481C1C}">
                <a14:useLocalDpi xmlns:a14="http://schemas.microsoft.com/office/drawing/2010/main" val="0"/>
              </a:ext>
            </a:extLst>
          </a:blip>
          <a:srcRect l="16216" t="4671" r="18245" b="7735"/>
          <a:stretch/>
        </p:blipFill>
        <p:spPr>
          <a:xfrm>
            <a:off x="7161056" y="1287856"/>
            <a:ext cx="2696008" cy="2761570"/>
          </a:xfrm>
          <a:prstGeom prst="rect">
            <a:avLst/>
          </a:prstGeom>
        </p:spPr>
      </p:pic>
      <p:pic>
        <p:nvPicPr>
          <p:cNvPr id="13" name="Picture 12">
            <a:extLst>
              <a:ext uri="{FF2B5EF4-FFF2-40B4-BE49-F238E27FC236}">
                <a16:creationId xmlns:a16="http://schemas.microsoft.com/office/drawing/2014/main" id="{ADB3D42C-D58A-4341-AC12-77D4A276202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19818" y="4179391"/>
            <a:ext cx="2572746" cy="1978825"/>
          </a:xfrm>
          <a:prstGeom prst="rect">
            <a:avLst/>
          </a:prstGeom>
        </p:spPr>
      </p:pic>
    </p:spTree>
    <p:extLst>
      <p:ext uri="{BB962C8B-B14F-4D97-AF65-F5344CB8AC3E}">
        <p14:creationId xmlns:p14="http://schemas.microsoft.com/office/powerpoint/2010/main" val="30934354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AC75415-555D-4590-B06E-4C773B0C1904}"/>
              </a:ext>
            </a:extLst>
          </p:cNvPr>
          <p:cNvSpPr/>
          <p:nvPr/>
        </p:nvSpPr>
        <p:spPr>
          <a:xfrm>
            <a:off x="964876" y="1465118"/>
            <a:ext cx="4335094" cy="4732482"/>
          </a:xfrm>
          <a:prstGeom prst="rect">
            <a:avLst/>
          </a:prstGeom>
          <a:solidFill>
            <a:srgbClr val="D4F4F6"/>
          </a:solidFill>
          <a:ln>
            <a:solidFill>
              <a:srgbClr val="D4F4F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Content Placeholder 2">
            <a:extLst>
              <a:ext uri="{FF2B5EF4-FFF2-40B4-BE49-F238E27FC236}">
                <a16:creationId xmlns:a16="http://schemas.microsoft.com/office/drawing/2014/main" id="{218E1AE2-4A34-46AA-A149-948C0ADC0CA5}"/>
              </a:ext>
            </a:extLst>
          </p:cNvPr>
          <p:cNvSpPr txBox="1">
            <a:spLocks/>
          </p:cNvSpPr>
          <p:nvPr/>
        </p:nvSpPr>
        <p:spPr>
          <a:xfrm>
            <a:off x="1139775" y="1660499"/>
            <a:ext cx="3867231" cy="4537101"/>
          </a:xfrm>
          <a:prstGeom prst="rect">
            <a:avLst/>
          </a:prstGeom>
        </p:spPr>
        <p:txBody>
          <a:bodyPr>
            <a:no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Retailer</a:t>
            </a:r>
          </a:p>
          <a:p>
            <a:pPr marL="0" lvl="0" indent="0" algn="just">
              <a:lnSpc>
                <a:spcPct val="100000"/>
              </a:lnSpc>
              <a:spcBef>
                <a:spcPct val="0"/>
              </a:spcBef>
              <a:buNone/>
            </a:pPr>
            <a:r>
              <a:rPr lang="en-US"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Traditional Trade &amp; KA</a:t>
            </a:r>
          </a:p>
          <a:p>
            <a:pPr marL="0" lvl="0" indent="0" algn="just">
              <a:lnSpc>
                <a:spcPct val="100000"/>
              </a:lnSpc>
              <a:spcBef>
                <a:spcPct val="0"/>
              </a:spcBef>
              <a:buNone/>
            </a:pPr>
            <a:endParaRPr lang="en-GB"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Year</a:t>
            </a:r>
          </a:p>
          <a:p>
            <a:pPr marL="0" lvl="0" indent="0" algn="just">
              <a:lnSpc>
                <a:spcPct val="100000"/>
              </a:lnSpc>
              <a:spcBef>
                <a:spcPct val="0"/>
              </a:spcBef>
              <a:buNone/>
            </a:pPr>
            <a:r>
              <a:rPr lang="en-US" altLang="en-US" sz="14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2017</a:t>
            </a:r>
          </a:p>
          <a:p>
            <a:pPr marL="0" lvl="0" indent="0" algn="just">
              <a:lnSpc>
                <a:spcPct val="100000"/>
              </a:lnSpc>
              <a:spcBef>
                <a:spcPct val="0"/>
              </a:spcBef>
              <a:buNone/>
            </a:pPr>
            <a:endParaRPr lang="en-GB"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Description</a:t>
            </a:r>
          </a:p>
          <a:p>
            <a:pPr marL="0" lvl="0" indent="0" algn="just">
              <a:lnSpc>
                <a:spcPct val="100000"/>
              </a:lnSpc>
              <a:spcBef>
                <a:spcPct val="0"/>
              </a:spcBef>
              <a:buNone/>
            </a:pPr>
            <a:r>
              <a:rPr lang="en-GB" altLang="en-US" sz="14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Modular backwall unit produced to emphasize Davidoff brand awareness at POS.</a:t>
            </a:r>
          </a:p>
          <a:p>
            <a:pPr marL="0" lvl="0" indent="0" algn="just">
              <a:lnSpc>
                <a:spcPct val="100000"/>
              </a:lnSpc>
              <a:spcBef>
                <a:spcPct val="0"/>
              </a:spcBef>
              <a:buNone/>
            </a:pPr>
            <a:endParaRPr lang="en-GB" altLang="en-US" sz="14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Materials</a:t>
            </a:r>
          </a:p>
          <a:p>
            <a:pPr marL="0" indent="0" algn="just">
              <a:lnSpc>
                <a:spcPct val="100000"/>
              </a:lnSpc>
              <a:spcBef>
                <a:spcPct val="0"/>
              </a:spcBef>
              <a:buNone/>
            </a:pPr>
            <a:r>
              <a:rPr lang="en-US"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Carbon steel sheet, Acrylic, Chip board</a:t>
            </a:r>
          </a:p>
          <a:p>
            <a:pPr marL="0" indent="0" algn="just">
              <a:lnSpc>
                <a:spcPct val="100000"/>
              </a:lnSpc>
              <a:spcBef>
                <a:spcPct val="0"/>
              </a:spcBef>
              <a:buNone/>
            </a:pPr>
            <a:endParaRPr lang="en-US"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indent="0" algn="just">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Dimensions</a:t>
            </a:r>
          </a:p>
          <a:p>
            <a:pPr marL="0" lvl="0" indent="0" algn="just">
              <a:lnSpc>
                <a:spcPct val="100000"/>
              </a:lnSpc>
              <a:spcBef>
                <a:spcPct val="0"/>
              </a:spcBef>
              <a:buNone/>
            </a:pPr>
            <a:r>
              <a:rPr lang="en-US"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H2400xW1000xD550</a:t>
            </a:r>
          </a:p>
        </p:txBody>
      </p:sp>
      <p:sp>
        <p:nvSpPr>
          <p:cNvPr id="10" name="Title 1">
            <a:extLst>
              <a:ext uri="{FF2B5EF4-FFF2-40B4-BE49-F238E27FC236}">
                <a16:creationId xmlns:a16="http://schemas.microsoft.com/office/drawing/2014/main" id="{1C90DF12-17B5-4C8F-AEF5-41A9A5D959B4}"/>
              </a:ext>
            </a:extLst>
          </p:cNvPr>
          <p:cNvSpPr txBox="1">
            <a:spLocks/>
          </p:cNvSpPr>
          <p:nvPr/>
        </p:nvSpPr>
        <p:spPr>
          <a:xfrm>
            <a:off x="778444" y="317596"/>
            <a:ext cx="2779811" cy="506412"/>
          </a:xfrm>
          <a:prstGeom prst="rect">
            <a:avLst/>
          </a:prstGeom>
        </p:spPr>
        <p:txBody>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2pPr>
            <a:lvl3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3pPr>
            <a:lvl4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4pPr>
            <a:lvl5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defRPr/>
            </a:pPr>
            <a:r>
              <a:rPr lang="sr-Latn-RS" sz="2800" b="1"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PROJECT</a:t>
            </a:r>
            <a:endParaRPr lang="en-GB" sz="2800" b="1"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30">
            <a:extLst>
              <a:ext uri="{FF2B5EF4-FFF2-40B4-BE49-F238E27FC236}">
                <a16:creationId xmlns:a16="http://schemas.microsoft.com/office/drawing/2014/main" id="{4EF68F06-3C13-42D2-B445-7AAD4F433659}"/>
              </a:ext>
            </a:extLst>
          </p:cNvPr>
          <p:cNvSpPr txBox="1">
            <a:spLocks noChangeArrowheads="1"/>
          </p:cNvSpPr>
          <p:nvPr/>
        </p:nvSpPr>
        <p:spPr bwMode="auto">
          <a:xfrm>
            <a:off x="778444" y="723222"/>
            <a:ext cx="8472088" cy="400110"/>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r>
              <a:rPr lang="en-GB" sz="20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DAVIDOFF BACKWALL</a:t>
            </a:r>
            <a:r>
              <a:rPr lang="en-US" sz="2000" b="1" dirty="0">
                <a:solidFill>
                  <a:srgbClr val="33AAB7"/>
                </a:solidFill>
              </a:rPr>
              <a:t> </a:t>
            </a:r>
            <a:r>
              <a:rPr lang="en-US" sz="20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 NORTHERN BALKANS</a:t>
            </a:r>
            <a:endParaRPr lang="en-US" altLang="en-US" sz="2000" b="1" dirty="0">
              <a:solidFill>
                <a:srgbClr val="33AAB7"/>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4" name="Picture 13" descr="Download Imperial Brands (Imperial Tobacco Group plc) Logo in SVG Vector or  PNG File Format - Logo.wine">
            <a:extLst>
              <a:ext uri="{FF2B5EF4-FFF2-40B4-BE49-F238E27FC236}">
                <a16:creationId xmlns:a16="http://schemas.microsoft.com/office/drawing/2014/main" id="{324048D7-D227-42C8-9382-DF891897838D}"/>
              </a:ext>
            </a:extLst>
          </p:cNvPr>
          <p:cNvPicPr>
            <a:picLocks noChangeAspect="1" noChangeArrowheads="1"/>
          </p:cNvPicPr>
          <p:nvPr/>
        </p:nvPicPr>
        <p:blipFill rotWithShape="1">
          <a:blip r:embed="rId2" cstate="hqprint">
            <a:extLst>
              <a:ext uri="{28A0092B-C50C-407E-A947-70E740481C1C}">
                <a14:useLocalDpi xmlns:a14="http://schemas.microsoft.com/office/drawing/2010/main" val="0"/>
              </a:ext>
            </a:extLst>
          </a:blip>
          <a:srcRect l="10962" t="27840" r="10487" b="28130"/>
          <a:stretch/>
        </p:blipFill>
        <p:spPr bwMode="auto">
          <a:xfrm>
            <a:off x="9481957" y="248833"/>
            <a:ext cx="1319381" cy="47438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picture containing text, shelf, indoor, book&#10;&#10;Description automatically generated">
            <a:extLst>
              <a:ext uri="{FF2B5EF4-FFF2-40B4-BE49-F238E27FC236}">
                <a16:creationId xmlns:a16="http://schemas.microsoft.com/office/drawing/2014/main" id="{5557B77A-69BE-48E3-89A7-F229921970C8}"/>
              </a:ext>
            </a:extLst>
          </p:cNvPr>
          <p:cNvPicPr>
            <a:picLocks noChangeAspect="1"/>
          </p:cNvPicPr>
          <p:nvPr/>
        </p:nvPicPr>
        <p:blipFill rotWithShape="1">
          <a:blip r:embed="rId3">
            <a:extLst>
              <a:ext uri="{28A0092B-C50C-407E-A947-70E740481C1C}">
                <a14:useLocalDpi xmlns:a14="http://schemas.microsoft.com/office/drawing/2010/main" val="0"/>
              </a:ext>
            </a:extLst>
          </a:blip>
          <a:srcRect r="48986"/>
          <a:stretch/>
        </p:blipFill>
        <p:spPr>
          <a:xfrm>
            <a:off x="5474869" y="1212216"/>
            <a:ext cx="3151372" cy="4985384"/>
          </a:xfrm>
          <a:prstGeom prst="rect">
            <a:avLst/>
          </a:prstGeom>
        </p:spPr>
      </p:pic>
      <p:pic>
        <p:nvPicPr>
          <p:cNvPr id="12" name="Picture 11">
            <a:extLst>
              <a:ext uri="{FF2B5EF4-FFF2-40B4-BE49-F238E27FC236}">
                <a16:creationId xmlns:a16="http://schemas.microsoft.com/office/drawing/2014/main" id="{E89AF1D6-18BA-4CCA-9D79-84610F7D7BF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5615" r="66169" b="23812"/>
          <a:stretch/>
        </p:blipFill>
        <p:spPr>
          <a:xfrm>
            <a:off x="8719112" y="1528958"/>
            <a:ext cx="2235484" cy="2147582"/>
          </a:xfrm>
          <a:prstGeom prst="rect">
            <a:avLst/>
          </a:prstGeom>
        </p:spPr>
      </p:pic>
      <p:pic>
        <p:nvPicPr>
          <p:cNvPr id="15" name="Picture 14">
            <a:extLst>
              <a:ext uri="{FF2B5EF4-FFF2-40B4-BE49-F238E27FC236}">
                <a16:creationId xmlns:a16="http://schemas.microsoft.com/office/drawing/2014/main" id="{9A7A2112-12A0-4B85-8F0E-C0F9C884B79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2409" t="13610" r="35142" b="19867"/>
          <a:stretch/>
        </p:blipFill>
        <p:spPr>
          <a:xfrm>
            <a:off x="8719112" y="3870862"/>
            <a:ext cx="2235484" cy="2305766"/>
          </a:xfrm>
          <a:prstGeom prst="rect">
            <a:avLst/>
          </a:prstGeom>
        </p:spPr>
      </p:pic>
    </p:spTree>
    <p:extLst>
      <p:ext uri="{BB962C8B-B14F-4D97-AF65-F5344CB8AC3E}">
        <p14:creationId xmlns:p14="http://schemas.microsoft.com/office/powerpoint/2010/main" val="6355076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AC75415-555D-4590-B06E-4C773B0C1904}"/>
              </a:ext>
            </a:extLst>
          </p:cNvPr>
          <p:cNvSpPr/>
          <p:nvPr/>
        </p:nvSpPr>
        <p:spPr>
          <a:xfrm>
            <a:off x="964876" y="1465118"/>
            <a:ext cx="4335094" cy="4732482"/>
          </a:xfrm>
          <a:prstGeom prst="rect">
            <a:avLst/>
          </a:prstGeom>
          <a:solidFill>
            <a:srgbClr val="D4F4F6"/>
          </a:solidFill>
          <a:ln>
            <a:solidFill>
              <a:srgbClr val="D4F4F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Content Placeholder 2">
            <a:extLst>
              <a:ext uri="{FF2B5EF4-FFF2-40B4-BE49-F238E27FC236}">
                <a16:creationId xmlns:a16="http://schemas.microsoft.com/office/drawing/2014/main" id="{218E1AE2-4A34-46AA-A149-948C0ADC0CA5}"/>
              </a:ext>
            </a:extLst>
          </p:cNvPr>
          <p:cNvSpPr txBox="1">
            <a:spLocks/>
          </p:cNvSpPr>
          <p:nvPr/>
        </p:nvSpPr>
        <p:spPr>
          <a:xfrm>
            <a:off x="1139775" y="1660499"/>
            <a:ext cx="4027029" cy="4537101"/>
          </a:xfrm>
          <a:prstGeom prst="rect">
            <a:avLst/>
          </a:prstGeom>
        </p:spPr>
        <p:txBody>
          <a:bodyPr>
            <a:no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Retailer</a:t>
            </a:r>
          </a:p>
          <a:p>
            <a:pPr marL="0" lvl="0" indent="0" algn="just">
              <a:lnSpc>
                <a:spcPct val="100000"/>
              </a:lnSpc>
              <a:spcBef>
                <a:spcPct val="0"/>
              </a:spcBef>
              <a:buNone/>
            </a:pPr>
            <a:r>
              <a:rPr lang="en-US"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KA across Serbia</a:t>
            </a:r>
          </a:p>
          <a:p>
            <a:pPr marL="0" lvl="0" indent="0" algn="just">
              <a:lnSpc>
                <a:spcPct val="100000"/>
              </a:lnSpc>
              <a:spcBef>
                <a:spcPct val="0"/>
              </a:spcBef>
              <a:buNone/>
            </a:pPr>
            <a:endParaRPr lang="en-GB"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Year</a:t>
            </a:r>
          </a:p>
          <a:p>
            <a:pPr marL="0" lvl="0" indent="0" algn="just">
              <a:lnSpc>
                <a:spcPct val="100000"/>
              </a:lnSpc>
              <a:spcBef>
                <a:spcPct val="0"/>
              </a:spcBef>
              <a:buNone/>
            </a:pPr>
            <a:r>
              <a:rPr lang="en-US" altLang="en-US" sz="14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2017</a:t>
            </a:r>
          </a:p>
          <a:p>
            <a:pPr marL="0" lvl="0" indent="0" algn="just">
              <a:lnSpc>
                <a:spcPct val="100000"/>
              </a:lnSpc>
              <a:spcBef>
                <a:spcPct val="0"/>
              </a:spcBef>
              <a:buNone/>
            </a:pPr>
            <a:endParaRPr lang="en-GB"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Description</a:t>
            </a:r>
          </a:p>
          <a:p>
            <a:pPr marL="0" lvl="0" indent="0" algn="just">
              <a:lnSpc>
                <a:spcPct val="100000"/>
              </a:lnSpc>
              <a:spcBef>
                <a:spcPct val="0"/>
              </a:spcBef>
              <a:buNone/>
            </a:pPr>
            <a:r>
              <a:rPr lang="en-GB" altLang="en-US" sz="14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Overhead unit.</a:t>
            </a:r>
          </a:p>
          <a:p>
            <a:pPr marL="0" lvl="0" indent="0" algn="just">
              <a:lnSpc>
                <a:spcPct val="100000"/>
              </a:lnSpc>
              <a:spcBef>
                <a:spcPct val="0"/>
              </a:spcBef>
              <a:buNone/>
            </a:pPr>
            <a:endParaRPr lang="en-GB" altLang="en-US" sz="14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Materials</a:t>
            </a:r>
          </a:p>
          <a:p>
            <a:pPr marL="0" indent="0" algn="just">
              <a:lnSpc>
                <a:spcPct val="100000"/>
              </a:lnSpc>
              <a:spcBef>
                <a:spcPct val="0"/>
              </a:spcBef>
              <a:buNone/>
            </a:pPr>
            <a:r>
              <a:rPr lang="en-US"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Acrylic, PETG, Forex, Steel carbon sheet, Chip board</a:t>
            </a:r>
          </a:p>
          <a:p>
            <a:pPr marL="0" indent="0" algn="just">
              <a:lnSpc>
                <a:spcPct val="100000"/>
              </a:lnSpc>
              <a:spcBef>
                <a:spcPct val="0"/>
              </a:spcBef>
              <a:buNone/>
            </a:pPr>
            <a:endParaRPr lang="en-US"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indent="0" algn="just">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Dimensions</a:t>
            </a:r>
          </a:p>
          <a:p>
            <a:pPr marL="0" lvl="0" indent="0" algn="just">
              <a:lnSpc>
                <a:spcPct val="100000"/>
              </a:lnSpc>
              <a:spcBef>
                <a:spcPct val="0"/>
              </a:spcBef>
              <a:buNone/>
            </a:pPr>
            <a:r>
              <a:rPr lang="en-US"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H2200xW790xD630</a:t>
            </a:r>
          </a:p>
        </p:txBody>
      </p:sp>
      <p:sp>
        <p:nvSpPr>
          <p:cNvPr id="10" name="Title 1">
            <a:extLst>
              <a:ext uri="{FF2B5EF4-FFF2-40B4-BE49-F238E27FC236}">
                <a16:creationId xmlns:a16="http://schemas.microsoft.com/office/drawing/2014/main" id="{1C90DF12-17B5-4C8F-AEF5-41A9A5D959B4}"/>
              </a:ext>
            </a:extLst>
          </p:cNvPr>
          <p:cNvSpPr txBox="1">
            <a:spLocks/>
          </p:cNvSpPr>
          <p:nvPr/>
        </p:nvSpPr>
        <p:spPr>
          <a:xfrm>
            <a:off x="778444" y="317596"/>
            <a:ext cx="2779811" cy="506412"/>
          </a:xfrm>
          <a:prstGeom prst="rect">
            <a:avLst/>
          </a:prstGeom>
        </p:spPr>
        <p:txBody>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2pPr>
            <a:lvl3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3pPr>
            <a:lvl4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4pPr>
            <a:lvl5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defRPr/>
            </a:pPr>
            <a:r>
              <a:rPr lang="sr-Latn-RS" sz="2800" b="1"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PROJECT</a:t>
            </a:r>
            <a:endParaRPr lang="en-GB" sz="2800" b="1"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30">
            <a:extLst>
              <a:ext uri="{FF2B5EF4-FFF2-40B4-BE49-F238E27FC236}">
                <a16:creationId xmlns:a16="http://schemas.microsoft.com/office/drawing/2014/main" id="{4EF68F06-3C13-42D2-B445-7AAD4F433659}"/>
              </a:ext>
            </a:extLst>
          </p:cNvPr>
          <p:cNvSpPr txBox="1">
            <a:spLocks noChangeArrowheads="1"/>
          </p:cNvSpPr>
          <p:nvPr/>
        </p:nvSpPr>
        <p:spPr bwMode="auto">
          <a:xfrm>
            <a:off x="778444" y="723222"/>
            <a:ext cx="8472088" cy="400110"/>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r>
              <a:rPr lang="en-GB" sz="20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DAVIDOFF OVERHEAD</a:t>
            </a:r>
            <a:r>
              <a:rPr lang="en-US" sz="2000" b="1" dirty="0">
                <a:solidFill>
                  <a:srgbClr val="33AAB7"/>
                </a:solidFill>
              </a:rPr>
              <a:t> </a:t>
            </a:r>
            <a:r>
              <a:rPr lang="en-US" sz="20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 NORTHERN BALKANS</a:t>
            </a:r>
            <a:endParaRPr lang="en-US" altLang="en-US" sz="2000" b="1" dirty="0">
              <a:solidFill>
                <a:srgbClr val="33AAB7"/>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4" name="Picture 13" descr="Download Imperial Brands (Imperial Tobacco Group plc) Logo in SVG Vector or  PNG File Format - Logo.wine">
            <a:extLst>
              <a:ext uri="{FF2B5EF4-FFF2-40B4-BE49-F238E27FC236}">
                <a16:creationId xmlns:a16="http://schemas.microsoft.com/office/drawing/2014/main" id="{324048D7-D227-42C8-9382-DF891897838D}"/>
              </a:ext>
            </a:extLst>
          </p:cNvPr>
          <p:cNvPicPr>
            <a:picLocks noChangeAspect="1" noChangeArrowheads="1"/>
          </p:cNvPicPr>
          <p:nvPr/>
        </p:nvPicPr>
        <p:blipFill rotWithShape="1">
          <a:blip r:embed="rId2" cstate="hqprint">
            <a:extLst>
              <a:ext uri="{28A0092B-C50C-407E-A947-70E740481C1C}">
                <a14:useLocalDpi xmlns:a14="http://schemas.microsoft.com/office/drawing/2010/main" val="0"/>
              </a:ext>
            </a:extLst>
          </a:blip>
          <a:srcRect l="10962" t="27840" r="10487" b="28130"/>
          <a:stretch/>
        </p:blipFill>
        <p:spPr bwMode="auto">
          <a:xfrm>
            <a:off x="9481957" y="248833"/>
            <a:ext cx="1319381" cy="47438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picture containing text&#10;&#10;Description automatically generated">
            <a:extLst>
              <a:ext uri="{FF2B5EF4-FFF2-40B4-BE49-F238E27FC236}">
                <a16:creationId xmlns:a16="http://schemas.microsoft.com/office/drawing/2014/main" id="{45C75857-EBF8-4897-8634-47ECDBC0DF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05974" y="2046914"/>
            <a:ext cx="5675380" cy="2908632"/>
          </a:xfrm>
          <a:prstGeom prst="rect">
            <a:avLst/>
          </a:prstGeom>
        </p:spPr>
      </p:pic>
    </p:spTree>
    <p:extLst>
      <p:ext uri="{BB962C8B-B14F-4D97-AF65-F5344CB8AC3E}">
        <p14:creationId xmlns:p14="http://schemas.microsoft.com/office/powerpoint/2010/main" val="16666377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AC75415-555D-4590-B06E-4C773B0C1904}"/>
              </a:ext>
            </a:extLst>
          </p:cNvPr>
          <p:cNvSpPr/>
          <p:nvPr/>
        </p:nvSpPr>
        <p:spPr>
          <a:xfrm>
            <a:off x="964876" y="1465118"/>
            <a:ext cx="4335094" cy="4732482"/>
          </a:xfrm>
          <a:prstGeom prst="rect">
            <a:avLst/>
          </a:prstGeom>
          <a:solidFill>
            <a:srgbClr val="D4F4F6"/>
          </a:solidFill>
          <a:ln>
            <a:solidFill>
              <a:srgbClr val="D4F4F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Content Placeholder 2">
            <a:extLst>
              <a:ext uri="{FF2B5EF4-FFF2-40B4-BE49-F238E27FC236}">
                <a16:creationId xmlns:a16="http://schemas.microsoft.com/office/drawing/2014/main" id="{218E1AE2-4A34-46AA-A149-948C0ADC0CA5}"/>
              </a:ext>
            </a:extLst>
          </p:cNvPr>
          <p:cNvSpPr txBox="1">
            <a:spLocks/>
          </p:cNvSpPr>
          <p:nvPr/>
        </p:nvSpPr>
        <p:spPr>
          <a:xfrm>
            <a:off x="1147257" y="1769407"/>
            <a:ext cx="3867231" cy="4010459"/>
          </a:xfrm>
          <a:prstGeom prst="rect">
            <a:avLst/>
          </a:prstGeom>
        </p:spPr>
        <p:txBody>
          <a:bodyPr>
            <a:no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Retailer</a:t>
            </a:r>
          </a:p>
          <a:p>
            <a:pPr marL="0" lvl="0" indent="0" algn="just">
              <a:lnSpc>
                <a:spcPct val="100000"/>
              </a:lnSpc>
              <a:spcBef>
                <a:spcPct val="0"/>
              </a:spcBef>
              <a:buNone/>
            </a:pPr>
            <a:r>
              <a:rPr lang="en-US"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Traditional Trade across Serbia</a:t>
            </a:r>
          </a:p>
          <a:p>
            <a:pPr marL="0" lvl="0" indent="0" algn="just">
              <a:lnSpc>
                <a:spcPct val="100000"/>
              </a:lnSpc>
              <a:spcBef>
                <a:spcPct val="0"/>
              </a:spcBef>
              <a:buNone/>
            </a:pPr>
            <a:endParaRPr lang="en-GB"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Year</a:t>
            </a:r>
          </a:p>
          <a:p>
            <a:pPr marL="0" lvl="0" indent="0" algn="just">
              <a:lnSpc>
                <a:spcPct val="100000"/>
              </a:lnSpc>
              <a:spcBef>
                <a:spcPct val="0"/>
              </a:spcBef>
              <a:buNone/>
            </a:pPr>
            <a:r>
              <a:rPr lang="en-US" altLang="en-US" sz="14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2016 </a:t>
            </a:r>
            <a:r>
              <a:rPr lang="en-US" sz="14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a:t>
            </a:r>
            <a:r>
              <a:rPr 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 </a:t>
            </a:r>
            <a:r>
              <a:rPr lang="en-US" altLang="en-US" sz="14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2017</a:t>
            </a:r>
          </a:p>
          <a:p>
            <a:pPr marL="0" lvl="0" indent="0" algn="just">
              <a:lnSpc>
                <a:spcPct val="100000"/>
              </a:lnSpc>
              <a:spcBef>
                <a:spcPct val="0"/>
              </a:spcBef>
              <a:buNone/>
            </a:pPr>
            <a:endParaRPr lang="en-GB"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Description</a:t>
            </a:r>
          </a:p>
          <a:p>
            <a:pPr marL="0" lvl="0" indent="0" algn="just">
              <a:lnSpc>
                <a:spcPct val="100000"/>
              </a:lnSpc>
              <a:spcBef>
                <a:spcPct val="0"/>
              </a:spcBef>
              <a:buNone/>
            </a:pPr>
            <a:r>
              <a:rPr lang="en-US"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Davidoff Kiosk System</a:t>
            </a:r>
          </a:p>
          <a:p>
            <a:pPr marL="0" lvl="0" indent="0" algn="just">
              <a:lnSpc>
                <a:spcPct val="100000"/>
              </a:lnSpc>
              <a:spcBef>
                <a:spcPct val="0"/>
              </a:spcBef>
              <a:buNone/>
            </a:pPr>
            <a:endParaRPr lang="en-GB" altLang="en-US" sz="14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endParaRPr lang="en-GB" altLang="en-US" sz="14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Materials</a:t>
            </a:r>
          </a:p>
          <a:p>
            <a:pPr marL="0" indent="0" algn="just">
              <a:lnSpc>
                <a:spcPct val="100000"/>
              </a:lnSpc>
              <a:spcBef>
                <a:spcPct val="0"/>
              </a:spcBef>
              <a:buNone/>
            </a:pPr>
            <a:r>
              <a:rPr lang="en-US"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Acrylic, Backlight foil</a:t>
            </a:r>
          </a:p>
          <a:p>
            <a:pPr marL="0" indent="0" algn="just">
              <a:lnSpc>
                <a:spcPct val="100000"/>
              </a:lnSpc>
              <a:spcBef>
                <a:spcPct val="0"/>
              </a:spcBef>
              <a:buNone/>
            </a:pPr>
            <a:endParaRPr lang="en-US"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indent="0" algn="just">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Dimensions</a:t>
            </a:r>
          </a:p>
          <a:p>
            <a:pPr marL="0" lvl="0" indent="0" algn="just">
              <a:lnSpc>
                <a:spcPct val="100000"/>
              </a:lnSpc>
              <a:spcBef>
                <a:spcPct val="0"/>
              </a:spcBef>
              <a:buNone/>
            </a:pPr>
            <a:r>
              <a:rPr lang="en-US"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Dimensions per request</a:t>
            </a:r>
          </a:p>
        </p:txBody>
      </p:sp>
      <p:sp>
        <p:nvSpPr>
          <p:cNvPr id="10" name="Title 1">
            <a:extLst>
              <a:ext uri="{FF2B5EF4-FFF2-40B4-BE49-F238E27FC236}">
                <a16:creationId xmlns:a16="http://schemas.microsoft.com/office/drawing/2014/main" id="{1C90DF12-17B5-4C8F-AEF5-41A9A5D959B4}"/>
              </a:ext>
            </a:extLst>
          </p:cNvPr>
          <p:cNvSpPr txBox="1">
            <a:spLocks/>
          </p:cNvSpPr>
          <p:nvPr/>
        </p:nvSpPr>
        <p:spPr>
          <a:xfrm>
            <a:off x="778444" y="317596"/>
            <a:ext cx="2779811" cy="506412"/>
          </a:xfrm>
          <a:prstGeom prst="rect">
            <a:avLst/>
          </a:prstGeom>
        </p:spPr>
        <p:txBody>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2pPr>
            <a:lvl3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3pPr>
            <a:lvl4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4pPr>
            <a:lvl5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defRPr/>
            </a:pPr>
            <a:r>
              <a:rPr lang="sr-Latn-RS" sz="2800" b="1"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PROJECT</a:t>
            </a:r>
            <a:endParaRPr lang="en-GB" sz="2800" b="1"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30">
            <a:extLst>
              <a:ext uri="{FF2B5EF4-FFF2-40B4-BE49-F238E27FC236}">
                <a16:creationId xmlns:a16="http://schemas.microsoft.com/office/drawing/2014/main" id="{4EF68F06-3C13-42D2-B445-7AAD4F433659}"/>
              </a:ext>
            </a:extLst>
          </p:cNvPr>
          <p:cNvSpPr txBox="1">
            <a:spLocks noChangeArrowheads="1"/>
          </p:cNvSpPr>
          <p:nvPr/>
        </p:nvSpPr>
        <p:spPr bwMode="auto">
          <a:xfrm>
            <a:off x="778444" y="723222"/>
            <a:ext cx="8472088" cy="400110"/>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r>
              <a:rPr lang="en-GB" altLang="en-US" sz="20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KIOSK SYSTEM SOLUTION</a:t>
            </a:r>
            <a:r>
              <a:rPr lang="en-US" sz="20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 – NORTHERN BALKANS</a:t>
            </a:r>
            <a:r>
              <a:rPr lang="en-GB" altLang="en-US" sz="20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 </a:t>
            </a:r>
            <a:endParaRPr lang="en-US" altLang="en-US" sz="2000" b="1" dirty="0">
              <a:solidFill>
                <a:srgbClr val="33AAB7"/>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4" name="Picture 13" descr="Download Imperial Brands (Imperial Tobacco Group plc) Logo in SVG Vector or  PNG File Format - Logo.wine">
            <a:extLst>
              <a:ext uri="{FF2B5EF4-FFF2-40B4-BE49-F238E27FC236}">
                <a16:creationId xmlns:a16="http://schemas.microsoft.com/office/drawing/2014/main" id="{324048D7-D227-42C8-9382-DF891897838D}"/>
              </a:ext>
            </a:extLst>
          </p:cNvPr>
          <p:cNvPicPr>
            <a:picLocks noChangeAspect="1" noChangeArrowheads="1"/>
          </p:cNvPicPr>
          <p:nvPr/>
        </p:nvPicPr>
        <p:blipFill rotWithShape="1">
          <a:blip r:embed="rId2" cstate="hqprint">
            <a:extLst>
              <a:ext uri="{28A0092B-C50C-407E-A947-70E740481C1C}">
                <a14:useLocalDpi xmlns:a14="http://schemas.microsoft.com/office/drawing/2010/main" val="0"/>
              </a:ext>
            </a:extLst>
          </a:blip>
          <a:srcRect l="10962" t="27840" r="10487" b="28130"/>
          <a:stretch/>
        </p:blipFill>
        <p:spPr bwMode="auto">
          <a:xfrm>
            <a:off x="9481957" y="248833"/>
            <a:ext cx="1319381" cy="47438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A3BEF56A-F885-4338-A629-8889541D5D27}"/>
              </a:ext>
            </a:extLst>
          </p:cNvPr>
          <p:cNvPicPr>
            <a:picLocks noChangeAspect="1"/>
          </p:cNvPicPr>
          <p:nvPr/>
        </p:nvPicPr>
        <p:blipFill rotWithShape="1">
          <a:blip r:embed="rId3">
            <a:extLst>
              <a:ext uri="{28A0092B-C50C-407E-A947-70E740481C1C}">
                <a14:useLocalDpi xmlns:a14="http://schemas.microsoft.com/office/drawing/2010/main" val="0"/>
              </a:ext>
            </a:extLst>
          </a:blip>
          <a:srcRect l="36269"/>
          <a:stretch/>
        </p:blipFill>
        <p:spPr>
          <a:xfrm>
            <a:off x="5956183" y="1351674"/>
            <a:ext cx="4367539" cy="4845926"/>
          </a:xfrm>
          <a:prstGeom prst="rect">
            <a:avLst/>
          </a:prstGeom>
        </p:spPr>
      </p:pic>
    </p:spTree>
    <p:extLst>
      <p:ext uri="{BB962C8B-B14F-4D97-AF65-F5344CB8AC3E}">
        <p14:creationId xmlns:p14="http://schemas.microsoft.com/office/powerpoint/2010/main" val="2274187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AC75415-555D-4590-B06E-4C773B0C1904}"/>
              </a:ext>
            </a:extLst>
          </p:cNvPr>
          <p:cNvSpPr/>
          <p:nvPr/>
        </p:nvSpPr>
        <p:spPr>
          <a:xfrm>
            <a:off x="964876" y="1465118"/>
            <a:ext cx="4335094" cy="4732482"/>
          </a:xfrm>
          <a:prstGeom prst="rect">
            <a:avLst/>
          </a:prstGeom>
          <a:solidFill>
            <a:srgbClr val="D4F4F6"/>
          </a:solidFill>
          <a:ln>
            <a:solidFill>
              <a:srgbClr val="D4F4F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Content Placeholder 2">
            <a:extLst>
              <a:ext uri="{FF2B5EF4-FFF2-40B4-BE49-F238E27FC236}">
                <a16:creationId xmlns:a16="http://schemas.microsoft.com/office/drawing/2014/main" id="{218E1AE2-4A34-46AA-A149-948C0ADC0CA5}"/>
              </a:ext>
            </a:extLst>
          </p:cNvPr>
          <p:cNvSpPr txBox="1">
            <a:spLocks/>
          </p:cNvSpPr>
          <p:nvPr/>
        </p:nvSpPr>
        <p:spPr>
          <a:xfrm>
            <a:off x="1139775" y="1660499"/>
            <a:ext cx="3867231" cy="4537101"/>
          </a:xfrm>
          <a:prstGeom prst="rect">
            <a:avLst/>
          </a:prstGeom>
        </p:spPr>
        <p:txBody>
          <a:bodyPr>
            <a:no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Romania</a:t>
            </a:r>
            <a:endParaRPr lang="en-US"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endParaRPr lang="en-GB"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Year</a:t>
            </a:r>
          </a:p>
          <a:p>
            <a:pPr marL="0" lvl="0" indent="0" algn="just">
              <a:lnSpc>
                <a:spcPct val="100000"/>
              </a:lnSpc>
              <a:spcBef>
                <a:spcPct val="0"/>
              </a:spcBef>
              <a:buNone/>
            </a:pPr>
            <a:r>
              <a:rPr lang="en-US" altLang="en-US" sz="14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2020</a:t>
            </a:r>
          </a:p>
          <a:p>
            <a:pPr marL="0" lvl="0" indent="0" algn="just">
              <a:lnSpc>
                <a:spcPct val="100000"/>
              </a:lnSpc>
              <a:spcBef>
                <a:spcPct val="0"/>
              </a:spcBef>
              <a:buNone/>
            </a:pPr>
            <a:endParaRPr lang="en-GB"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Description</a:t>
            </a:r>
          </a:p>
          <a:p>
            <a:pPr marL="0" lvl="0" indent="0" algn="just">
              <a:lnSpc>
                <a:spcPct val="100000"/>
              </a:lnSpc>
              <a:spcBef>
                <a:spcPct val="0"/>
              </a:spcBef>
              <a:buNone/>
            </a:pPr>
            <a:r>
              <a:rPr lang="en-GB" altLang="en-US" sz="14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Modular unit, the upper and lower part can be used independently. </a:t>
            </a:r>
          </a:p>
          <a:p>
            <a:pPr marL="0" lvl="0" indent="0" algn="just">
              <a:lnSpc>
                <a:spcPct val="100000"/>
              </a:lnSpc>
              <a:spcBef>
                <a:spcPct val="0"/>
              </a:spcBef>
              <a:buNone/>
            </a:pPr>
            <a:r>
              <a:rPr lang="en-GB" altLang="en-US" sz="14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Illuminated upper part of the backwall.</a:t>
            </a:r>
          </a:p>
          <a:p>
            <a:pPr marL="0" lvl="0" indent="0" algn="just">
              <a:lnSpc>
                <a:spcPct val="100000"/>
              </a:lnSpc>
              <a:spcBef>
                <a:spcPct val="0"/>
              </a:spcBef>
              <a:buNone/>
            </a:pPr>
            <a:r>
              <a:rPr lang="en-GB" altLang="en-US" sz="14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7 SKU in a row – 49 pushers in total.</a:t>
            </a:r>
          </a:p>
          <a:p>
            <a:pPr marL="0" lvl="0" indent="0" algn="just">
              <a:lnSpc>
                <a:spcPct val="100000"/>
              </a:lnSpc>
              <a:spcBef>
                <a:spcPct val="0"/>
              </a:spcBef>
              <a:buNone/>
            </a:pPr>
            <a:endParaRPr lang="en-GB" altLang="en-US" sz="14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Materials</a:t>
            </a:r>
          </a:p>
          <a:p>
            <a:pPr marL="0" indent="0" algn="just">
              <a:lnSpc>
                <a:spcPct val="100000"/>
              </a:lnSpc>
              <a:spcBef>
                <a:spcPct val="0"/>
              </a:spcBef>
              <a:buNone/>
            </a:pPr>
            <a:r>
              <a:rPr lang="en-US"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Carbon steel sheet, Acrylic, Chip board</a:t>
            </a:r>
          </a:p>
          <a:p>
            <a:pPr marL="0" indent="0" algn="just">
              <a:lnSpc>
                <a:spcPct val="100000"/>
              </a:lnSpc>
              <a:spcBef>
                <a:spcPct val="0"/>
              </a:spcBef>
              <a:buNone/>
            </a:pPr>
            <a:endParaRPr lang="en-US"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indent="0" algn="just">
              <a:lnSpc>
                <a:spcPct val="100000"/>
              </a:lnSpc>
              <a:spcBef>
                <a:spcPct val="0"/>
              </a:spcBef>
              <a:buNone/>
            </a:pPr>
            <a:endParaRPr lang="en-US"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indent="0" algn="just">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Dimensions</a:t>
            </a:r>
          </a:p>
          <a:p>
            <a:pPr marL="0" lvl="0" indent="0" algn="just">
              <a:lnSpc>
                <a:spcPct val="100000"/>
              </a:lnSpc>
              <a:spcBef>
                <a:spcPct val="0"/>
              </a:spcBef>
              <a:buNone/>
            </a:pPr>
            <a:r>
              <a:rPr lang="en-US"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H1800(with header)xW500xD450</a:t>
            </a:r>
          </a:p>
          <a:p>
            <a:pPr marL="0" indent="0" algn="just">
              <a:lnSpc>
                <a:spcPct val="100000"/>
              </a:lnSpc>
              <a:spcBef>
                <a:spcPct val="0"/>
              </a:spcBef>
              <a:buNone/>
            </a:pPr>
            <a:r>
              <a:rPr lang="en-US"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H2190(with crystal display)xW500xD450</a:t>
            </a:r>
          </a:p>
          <a:p>
            <a:pPr marL="0" indent="0" algn="just">
              <a:lnSpc>
                <a:spcPct val="100000"/>
              </a:lnSpc>
              <a:spcBef>
                <a:spcPct val="0"/>
              </a:spcBef>
              <a:buNone/>
            </a:pPr>
            <a:r>
              <a:rPr lang="en-US"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H2125(with video frame)xW500xD450</a:t>
            </a:r>
          </a:p>
          <a:p>
            <a:pPr marL="0" lvl="0" indent="0" algn="just">
              <a:lnSpc>
                <a:spcPct val="100000"/>
              </a:lnSpc>
              <a:spcBef>
                <a:spcPct val="0"/>
              </a:spcBef>
              <a:buNone/>
            </a:pPr>
            <a:endParaRPr lang="en-US"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endParaRPr lang="en-US"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30">
            <a:extLst>
              <a:ext uri="{FF2B5EF4-FFF2-40B4-BE49-F238E27FC236}">
                <a16:creationId xmlns:a16="http://schemas.microsoft.com/office/drawing/2014/main" id="{4EF68F06-3C13-42D2-B445-7AAD4F433659}"/>
              </a:ext>
            </a:extLst>
          </p:cNvPr>
          <p:cNvSpPr txBox="1">
            <a:spLocks noChangeArrowheads="1"/>
          </p:cNvSpPr>
          <p:nvPr/>
        </p:nvSpPr>
        <p:spPr bwMode="auto">
          <a:xfrm>
            <a:off x="770962" y="323112"/>
            <a:ext cx="8472088" cy="523220"/>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r>
              <a:rPr lang="en-GB" sz="28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PROJECT PROPOSAL</a:t>
            </a:r>
            <a:r>
              <a:rPr lang="en-US" sz="28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 </a:t>
            </a:r>
            <a:endParaRPr lang="en-US" altLang="en-US" sz="2800" b="1" dirty="0">
              <a:solidFill>
                <a:srgbClr val="33AAB7"/>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4" name="Picture 13" descr="Download Imperial Brands (Imperial Tobacco Group plc) Logo in SVG Vector or  PNG File Format - Logo.wine">
            <a:extLst>
              <a:ext uri="{FF2B5EF4-FFF2-40B4-BE49-F238E27FC236}">
                <a16:creationId xmlns:a16="http://schemas.microsoft.com/office/drawing/2014/main" id="{324048D7-D227-42C8-9382-DF891897838D}"/>
              </a:ext>
            </a:extLst>
          </p:cNvPr>
          <p:cNvPicPr>
            <a:picLocks noChangeAspect="1" noChangeArrowheads="1"/>
          </p:cNvPicPr>
          <p:nvPr/>
        </p:nvPicPr>
        <p:blipFill rotWithShape="1">
          <a:blip r:embed="rId2" cstate="hqprint">
            <a:extLst>
              <a:ext uri="{28A0092B-C50C-407E-A947-70E740481C1C}">
                <a14:useLocalDpi xmlns:a14="http://schemas.microsoft.com/office/drawing/2010/main" val="0"/>
              </a:ext>
            </a:extLst>
          </a:blip>
          <a:srcRect l="10962" t="27840" r="10487" b="28130"/>
          <a:stretch/>
        </p:blipFill>
        <p:spPr bwMode="auto">
          <a:xfrm>
            <a:off x="9481957" y="248833"/>
            <a:ext cx="1319381" cy="47438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F23C0B1F-EADC-43C0-8936-C99089B293C3}"/>
              </a:ext>
            </a:extLst>
          </p:cNvPr>
          <p:cNvPicPr>
            <a:picLocks noChangeAspect="1"/>
          </p:cNvPicPr>
          <p:nvPr/>
        </p:nvPicPr>
        <p:blipFill rotWithShape="1">
          <a:blip r:embed="rId3">
            <a:extLst>
              <a:ext uri="{28A0092B-C50C-407E-A947-70E740481C1C}">
                <a14:useLocalDpi xmlns:a14="http://schemas.microsoft.com/office/drawing/2010/main" val="0"/>
              </a:ext>
            </a:extLst>
          </a:blip>
          <a:srcRect l="9551" t="7660" r="11947" b="5563"/>
          <a:stretch/>
        </p:blipFill>
        <p:spPr>
          <a:xfrm>
            <a:off x="6971252" y="1465118"/>
            <a:ext cx="1912689" cy="4773174"/>
          </a:xfrm>
          <a:prstGeom prst="rect">
            <a:avLst/>
          </a:prstGeom>
        </p:spPr>
      </p:pic>
    </p:spTree>
    <p:extLst>
      <p:ext uri="{BB962C8B-B14F-4D97-AF65-F5344CB8AC3E}">
        <p14:creationId xmlns:p14="http://schemas.microsoft.com/office/powerpoint/2010/main" val="17519012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AC75415-555D-4590-B06E-4C773B0C1904}"/>
              </a:ext>
            </a:extLst>
          </p:cNvPr>
          <p:cNvSpPr/>
          <p:nvPr/>
        </p:nvSpPr>
        <p:spPr>
          <a:xfrm>
            <a:off x="964876" y="1465118"/>
            <a:ext cx="4335094" cy="4732482"/>
          </a:xfrm>
          <a:prstGeom prst="rect">
            <a:avLst/>
          </a:prstGeom>
          <a:solidFill>
            <a:srgbClr val="D4F4F6"/>
          </a:solidFill>
          <a:ln>
            <a:solidFill>
              <a:srgbClr val="D4F4F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Content Placeholder 2">
            <a:extLst>
              <a:ext uri="{FF2B5EF4-FFF2-40B4-BE49-F238E27FC236}">
                <a16:creationId xmlns:a16="http://schemas.microsoft.com/office/drawing/2014/main" id="{218E1AE2-4A34-46AA-A149-948C0ADC0CA5}"/>
              </a:ext>
            </a:extLst>
          </p:cNvPr>
          <p:cNvSpPr txBox="1">
            <a:spLocks/>
          </p:cNvSpPr>
          <p:nvPr/>
        </p:nvSpPr>
        <p:spPr>
          <a:xfrm>
            <a:off x="1139775" y="1660499"/>
            <a:ext cx="3867231" cy="4010459"/>
          </a:xfrm>
          <a:prstGeom prst="rect">
            <a:avLst/>
          </a:prstGeom>
        </p:spPr>
        <p:txBody>
          <a:bodyPr>
            <a:no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lnSpc>
                <a:spcPct val="100000"/>
              </a:lnSpc>
              <a:spcBef>
                <a:spcPct val="0"/>
              </a:spcBef>
              <a:buNone/>
            </a:pPr>
            <a:r>
              <a:rPr lang="en-GB"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Greece </a:t>
            </a:r>
          </a:p>
          <a:p>
            <a:pPr marL="0" lvl="0" indent="0" algn="just">
              <a:lnSpc>
                <a:spcPct val="100000"/>
              </a:lnSpc>
              <a:spcBef>
                <a:spcPct val="0"/>
              </a:spcBef>
              <a:buNone/>
            </a:pPr>
            <a:endParaRPr lang="en-GB"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Year</a:t>
            </a:r>
          </a:p>
          <a:p>
            <a:pPr marL="0" lvl="0" indent="0" algn="just">
              <a:lnSpc>
                <a:spcPct val="100000"/>
              </a:lnSpc>
              <a:spcBef>
                <a:spcPct val="0"/>
              </a:spcBef>
              <a:buNone/>
            </a:pPr>
            <a:r>
              <a:rPr lang="en-US" altLang="en-US" sz="14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2019</a:t>
            </a:r>
          </a:p>
          <a:p>
            <a:pPr marL="0" lvl="0" indent="0" algn="just">
              <a:lnSpc>
                <a:spcPct val="100000"/>
              </a:lnSpc>
              <a:spcBef>
                <a:spcPct val="0"/>
              </a:spcBef>
              <a:buNone/>
            </a:pPr>
            <a:endParaRPr lang="en-GB"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Description</a:t>
            </a:r>
          </a:p>
          <a:p>
            <a:pPr marL="0" indent="0" algn="just">
              <a:lnSpc>
                <a:spcPct val="100000"/>
              </a:lnSpc>
              <a:spcBef>
                <a:spcPct val="0"/>
              </a:spcBef>
              <a:buNone/>
            </a:pPr>
            <a:r>
              <a:rPr lang="en-GB"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Free standing Backwall (with and without ornaments) unit with digital screen. Adjustable shelf height. </a:t>
            </a:r>
          </a:p>
          <a:p>
            <a:pPr marL="0" indent="0" algn="just">
              <a:lnSpc>
                <a:spcPct val="100000"/>
              </a:lnSpc>
              <a:spcBef>
                <a:spcPct val="0"/>
              </a:spcBef>
              <a:buNone/>
            </a:pPr>
            <a:r>
              <a:rPr lang="en-GB"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Drawer in the bottom for additional storage. RGB light on the edges. </a:t>
            </a:r>
          </a:p>
          <a:p>
            <a:pPr marL="0" indent="0" algn="just">
              <a:lnSpc>
                <a:spcPct val="100000"/>
              </a:lnSpc>
              <a:spcBef>
                <a:spcPct val="0"/>
              </a:spcBef>
              <a:buNone/>
            </a:pPr>
            <a:r>
              <a:rPr lang="en-GB" altLang="en-U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Designed and proposed by BG </a:t>
            </a:r>
            <a:r>
              <a:rPr lang="en-GB" altLang="en-US" sz="1400" b="1" dirty="0" err="1">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Reklam</a:t>
            </a:r>
            <a:r>
              <a:rPr lang="en-GB" altLang="en-U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a:t>
            </a:r>
          </a:p>
          <a:p>
            <a:pPr marL="0" lvl="0" indent="0" algn="just">
              <a:lnSpc>
                <a:spcPct val="100000"/>
              </a:lnSpc>
              <a:spcBef>
                <a:spcPct val="0"/>
              </a:spcBef>
              <a:buNone/>
            </a:pPr>
            <a:endParaRPr lang="en-GB" altLang="en-US" sz="14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endParaRPr lang="en-GB" altLang="en-US" sz="14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Materials</a:t>
            </a:r>
          </a:p>
          <a:p>
            <a:pPr marL="0" indent="0" algn="just">
              <a:lnSpc>
                <a:spcPct val="100000"/>
              </a:lnSpc>
              <a:spcBef>
                <a:spcPct val="0"/>
              </a:spcBef>
              <a:buNone/>
            </a:pPr>
            <a:r>
              <a:rPr lang="en-US"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MDF</a:t>
            </a:r>
          </a:p>
          <a:p>
            <a:pPr marL="0" indent="0" algn="just">
              <a:lnSpc>
                <a:spcPct val="100000"/>
              </a:lnSpc>
              <a:spcBef>
                <a:spcPct val="0"/>
              </a:spcBef>
              <a:buNone/>
            </a:pPr>
            <a:endParaRPr lang="en-US"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indent="0" algn="just">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Dimensions</a:t>
            </a:r>
          </a:p>
          <a:p>
            <a:pPr marL="0" lvl="0" indent="0" algn="just">
              <a:lnSpc>
                <a:spcPct val="100000"/>
              </a:lnSpc>
              <a:spcBef>
                <a:spcPct val="0"/>
              </a:spcBef>
              <a:buNone/>
            </a:pPr>
            <a:r>
              <a:rPr lang="en-US"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H2300xW1000xD450</a:t>
            </a:r>
          </a:p>
        </p:txBody>
      </p:sp>
      <p:sp>
        <p:nvSpPr>
          <p:cNvPr id="11" name="TextBox 30">
            <a:extLst>
              <a:ext uri="{FF2B5EF4-FFF2-40B4-BE49-F238E27FC236}">
                <a16:creationId xmlns:a16="http://schemas.microsoft.com/office/drawing/2014/main" id="{4EF68F06-3C13-42D2-B445-7AAD4F433659}"/>
              </a:ext>
            </a:extLst>
          </p:cNvPr>
          <p:cNvSpPr txBox="1">
            <a:spLocks noChangeArrowheads="1"/>
          </p:cNvSpPr>
          <p:nvPr/>
        </p:nvSpPr>
        <p:spPr bwMode="auto">
          <a:xfrm>
            <a:off x="770962" y="248833"/>
            <a:ext cx="8472088" cy="523220"/>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r>
              <a:rPr lang="en-GB" sz="28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PROJECT PROPOSAL</a:t>
            </a:r>
            <a:endParaRPr lang="en-US" altLang="en-US" sz="2800" b="1" dirty="0">
              <a:solidFill>
                <a:srgbClr val="33AAB7"/>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4" name="Picture 13" descr="Download Imperial Brands (Imperial Tobacco Group plc) Logo in SVG Vector or  PNG File Format - Logo.wine">
            <a:extLst>
              <a:ext uri="{FF2B5EF4-FFF2-40B4-BE49-F238E27FC236}">
                <a16:creationId xmlns:a16="http://schemas.microsoft.com/office/drawing/2014/main" id="{324048D7-D227-42C8-9382-DF891897838D}"/>
              </a:ext>
            </a:extLst>
          </p:cNvPr>
          <p:cNvPicPr>
            <a:picLocks noChangeAspect="1" noChangeArrowheads="1"/>
          </p:cNvPicPr>
          <p:nvPr/>
        </p:nvPicPr>
        <p:blipFill rotWithShape="1">
          <a:blip r:embed="rId2" cstate="hqprint">
            <a:extLst>
              <a:ext uri="{28A0092B-C50C-407E-A947-70E740481C1C}">
                <a14:useLocalDpi xmlns:a14="http://schemas.microsoft.com/office/drawing/2010/main" val="0"/>
              </a:ext>
            </a:extLst>
          </a:blip>
          <a:srcRect l="10962" t="27840" r="10487" b="28130"/>
          <a:stretch/>
        </p:blipFill>
        <p:spPr bwMode="auto">
          <a:xfrm>
            <a:off x="9481957" y="248833"/>
            <a:ext cx="1319381" cy="47438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A picture containing text, wall, computer&#10;&#10;Description automatically generated">
            <a:extLst>
              <a:ext uri="{FF2B5EF4-FFF2-40B4-BE49-F238E27FC236}">
                <a16:creationId xmlns:a16="http://schemas.microsoft.com/office/drawing/2014/main" id="{EA72C691-3D32-4757-B226-F7535E74375B}"/>
              </a:ext>
            </a:extLst>
          </p:cNvPr>
          <p:cNvPicPr>
            <a:picLocks noChangeAspect="1"/>
          </p:cNvPicPr>
          <p:nvPr/>
        </p:nvPicPr>
        <p:blipFill rotWithShape="1">
          <a:blip r:embed="rId3">
            <a:extLst>
              <a:ext uri="{28A0092B-C50C-407E-A947-70E740481C1C}">
                <a14:useLocalDpi xmlns:a14="http://schemas.microsoft.com/office/drawing/2010/main" val="0"/>
              </a:ext>
            </a:extLst>
          </a:blip>
          <a:srcRect l="12100" r="14793"/>
          <a:stretch/>
        </p:blipFill>
        <p:spPr>
          <a:xfrm>
            <a:off x="8298764" y="1465118"/>
            <a:ext cx="2502574" cy="4732482"/>
          </a:xfrm>
          <a:prstGeom prst="rect">
            <a:avLst/>
          </a:prstGeom>
        </p:spPr>
      </p:pic>
      <p:pic>
        <p:nvPicPr>
          <p:cNvPr id="15" name="Picture 14" descr="A picture containing text, indoor&#10;&#10;Description automatically generated">
            <a:extLst>
              <a:ext uri="{FF2B5EF4-FFF2-40B4-BE49-F238E27FC236}">
                <a16:creationId xmlns:a16="http://schemas.microsoft.com/office/drawing/2014/main" id="{C25164E6-2E83-4900-8265-3702B22C6C88}"/>
              </a:ext>
            </a:extLst>
          </p:cNvPr>
          <p:cNvPicPr>
            <a:picLocks noChangeAspect="1"/>
          </p:cNvPicPr>
          <p:nvPr/>
        </p:nvPicPr>
        <p:blipFill rotWithShape="1">
          <a:blip r:embed="rId4">
            <a:extLst>
              <a:ext uri="{28A0092B-C50C-407E-A947-70E740481C1C}">
                <a14:useLocalDpi xmlns:a14="http://schemas.microsoft.com/office/drawing/2010/main" val="0"/>
              </a:ext>
            </a:extLst>
          </a:blip>
          <a:srcRect l="17736" r="13258" b="1972"/>
          <a:stretch/>
        </p:blipFill>
        <p:spPr>
          <a:xfrm>
            <a:off x="5686641" y="1465118"/>
            <a:ext cx="2410782" cy="4734615"/>
          </a:xfrm>
          <a:prstGeom prst="rect">
            <a:avLst/>
          </a:prstGeom>
        </p:spPr>
      </p:pic>
    </p:spTree>
    <p:extLst>
      <p:ext uri="{BB962C8B-B14F-4D97-AF65-F5344CB8AC3E}">
        <p14:creationId xmlns:p14="http://schemas.microsoft.com/office/powerpoint/2010/main" val="19121565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EB0FAC8-082C-3645-B9F8-81EE11D9B7A5}"/>
              </a:ext>
            </a:extLst>
          </p:cNvPr>
          <p:cNvSpPr txBox="1"/>
          <p:nvPr/>
        </p:nvSpPr>
        <p:spPr>
          <a:xfrm>
            <a:off x="4237866" y="3280407"/>
            <a:ext cx="2973992" cy="523220"/>
          </a:xfrm>
          <a:prstGeom prst="rect">
            <a:avLst/>
          </a:prstGeom>
          <a:noFill/>
        </p:spPr>
        <p:txBody>
          <a:bodyPr wrap="square" rtlCol="0">
            <a:spAutoFit/>
          </a:bodyPr>
          <a:lstStyle/>
          <a:p>
            <a:pPr algn="ctr"/>
            <a:r>
              <a:rPr lang="en-GB" sz="2800" b="1" spc="300" dirty="0">
                <a:solidFill>
                  <a:schemeClr val="bg1"/>
                </a:solidFill>
                <a:latin typeface="Open Sans "/>
                <a:ea typeface="Palatino" pitchFamily="2" charset="77"/>
                <a:cs typeface="Verdana" panose="020B0604030504040204" pitchFamily="34" charset="0"/>
              </a:rPr>
              <a:t>1. OVERVIEW</a:t>
            </a:r>
            <a:endParaRPr lang="en-RS" sz="2800" b="1" spc="300" dirty="0">
              <a:solidFill>
                <a:schemeClr val="bg1"/>
              </a:solidFill>
              <a:latin typeface="Open Sans "/>
              <a:ea typeface="Palatino" pitchFamily="2" charset="77"/>
              <a:cs typeface="Verdana" panose="020B0604030504040204" pitchFamily="34" charset="0"/>
            </a:endParaRPr>
          </a:p>
        </p:txBody>
      </p:sp>
      <p:pic>
        <p:nvPicPr>
          <p:cNvPr id="6" name="Picture 5">
            <a:extLst>
              <a:ext uri="{FF2B5EF4-FFF2-40B4-BE49-F238E27FC236}">
                <a16:creationId xmlns:a16="http://schemas.microsoft.com/office/drawing/2014/main" id="{CECD8C9C-B59F-D149-BF56-3AFD679B0DB0}"/>
              </a:ext>
            </a:extLst>
          </p:cNvPr>
          <p:cNvPicPr>
            <a:picLocks noChangeAspect="1"/>
          </p:cNvPicPr>
          <p:nvPr/>
        </p:nvPicPr>
        <p:blipFill>
          <a:blip r:embed="rId2"/>
          <a:stretch>
            <a:fillRect/>
          </a:stretch>
        </p:blipFill>
        <p:spPr>
          <a:xfrm>
            <a:off x="3718808" y="2720304"/>
            <a:ext cx="319554" cy="1643426"/>
          </a:xfrm>
          <a:prstGeom prst="rect">
            <a:avLst/>
          </a:prstGeom>
        </p:spPr>
      </p:pic>
      <p:pic>
        <p:nvPicPr>
          <p:cNvPr id="7" name="Picture 6">
            <a:extLst>
              <a:ext uri="{FF2B5EF4-FFF2-40B4-BE49-F238E27FC236}">
                <a16:creationId xmlns:a16="http://schemas.microsoft.com/office/drawing/2014/main" id="{2C87DF22-4CA6-CE46-A4C0-B13EE4CA6E60}"/>
              </a:ext>
            </a:extLst>
          </p:cNvPr>
          <p:cNvPicPr>
            <a:picLocks noChangeAspect="1"/>
          </p:cNvPicPr>
          <p:nvPr/>
        </p:nvPicPr>
        <p:blipFill>
          <a:blip r:embed="rId2"/>
          <a:stretch>
            <a:fillRect/>
          </a:stretch>
        </p:blipFill>
        <p:spPr>
          <a:xfrm rot="10800000">
            <a:off x="7211858" y="2720304"/>
            <a:ext cx="319554" cy="1643426"/>
          </a:xfrm>
          <a:prstGeom prst="rect">
            <a:avLst/>
          </a:prstGeom>
        </p:spPr>
      </p:pic>
    </p:spTree>
    <p:extLst>
      <p:ext uri="{BB962C8B-B14F-4D97-AF65-F5344CB8AC3E}">
        <p14:creationId xmlns:p14="http://schemas.microsoft.com/office/powerpoint/2010/main" val="8783876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EB0FAC8-082C-3645-B9F8-81EE11D9B7A5}"/>
              </a:ext>
            </a:extLst>
          </p:cNvPr>
          <p:cNvSpPr txBox="1"/>
          <p:nvPr/>
        </p:nvSpPr>
        <p:spPr>
          <a:xfrm>
            <a:off x="3235054" y="2926964"/>
            <a:ext cx="4575178" cy="954107"/>
          </a:xfrm>
          <a:prstGeom prst="rect">
            <a:avLst/>
          </a:prstGeom>
          <a:noFill/>
        </p:spPr>
        <p:txBody>
          <a:bodyPr wrap="square" rtlCol="0">
            <a:spAutoFit/>
          </a:bodyPr>
          <a:lstStyle/>
          <a:p>
            <a:pPr algn="ctr"/>
            <a:r>
              <a:rPr lang="en-US" sz="2800" b="1" spc="300" dirty="0">
                <a:solidFill>
                  <a:schemeClr val="bg1"/>
                </a:solidFill>
                <a:latin typeface="Open Sans "/>
                <a:ea typeface="Palatino" pitchFamily="2" charset="77"/>
                <a:cs typeface="Verdana" panose="020B0604030504040204" pitchFamily="34" charset="0"/>
              </a:rPr>
              <a:t>6. SUPPORT </a:t>
            </a:r>
          </a:p>
          <a:p>
            <a:pPr algn="ctr"/>
            <a:r>
              <a:rPr lang="en-US" sz="2800" b="1" spc="300" dirty="0">
                <a:solidFill>
                  <a:schemeClr val="bg1"/>
                </a:solidFill>
                <a:latin typeface="Open Sans "/>
                <a:ea typeface="Palatino" pitchFamily="2" charset="77"/>
                <a:cs typeface="Verdana" panose="020B0604030504040204" pitchFamily="34" charset="0"/>
              </a:rPr>
              <a:t>TEAM</a:t>
            </a:r>
            <a:endParaRPr lang="en-RS" sz="2800" b="1" spc="300" dirty="0">
              <a:solidFill>
                <a:schemeClr val="bg1"/>
              </a:solidFill>
              <a:latin typeface="Open Sans "/>
              <a:ea typeface="Palatino" pitchFamily="2" charset="77"/>
              <a:cs typeface="Verdana" panose="020B0604030504040204" pitchFamily="34" charset="0"/>
            </a:endParaRPr>
          </a:p>
        </p:txBody>
      </p:sp>
      <p:pic>
        <p:nvPicPr>
          <p:cNvPr id="6" name="Picture 5">
            <a:extLst>
              <a:ext uri="{FF2B5EF4-FFF2-40B4-BE49-F238E27FC236}">
                <a16:creationId xmlns:a16="http://schemas.microsoft.com/office/drawing/2014/main" id="{CECD8C9C-B59F-D149-BF56-3AFD679B0DB0}"/>
              </a:ext>
            </a:extLst>
          </p:cNvPr>
          <p:cNvPicPr>
            <a:picLocks noChangeAspect="1"/>
          </p:cNvPicPr>
          <p:nvPr/>
        </p:nvPicPr>
        <p:blipFill>
          <a:blip r:embed="rId2"/>
          <a:stretch>
            <a:fillRect/>
          </a:stretch>
        </p:blipFill>
        <p:spPr>
          <a:xfrm>
            <a:off x="3694418" y="2607287"/>
            <a:ext cx="319554" cy="1643426"/>
          </a:xfrm>
          <a:prstGeom prst="rect">
            <a:avLst/>
          </a:prstGeom>
        </p:spPr>
      </p:pic>
      <p:pic>
        <p:nvPicPr>
          <p:cNvPr id="7" name="Picture 6">
            <a:extLst>
              <a:ext uri="{FF2B5EF4-FFF2-40B4-BE49-F238E27FC236}">
                <a16:creationId xmlns:a16="http://schemas.microsoft.com/office/drawing/2014/main" id="{2C87DF22-4CA6-CE46-A4C0-B13EE4CA6E60}"/>
              </a:ext>
            </a:extLst>
          </p:cNvPr>
          <p:cNvPicPr>
            <a:picLocks noChangeAspect="1"/>
          </p:cNvPicPr>
          <p:nvPr/>
        </p:nvPicPr>
        <p:blipFill>
          <a:blip r:embed="rId2"/>
          <a:stretch>
            <a:fillRect/>
          </a:stretch>
        </p:blipFill>
        <p:spPr>
          <a:xfrm rot="10800000">
            <a:off x="6958520" y="2582305"/>
            <a:ext cx="319554" cy="1643426"/>
          </a:xfrm>
          <a:prstGeom prst="rect">
            <a:avLst/>
          </a:prstGeom>
        </p:spPr>
      </p:pic>
    </p:spTree>
    <p:extLst>
      <p:ext uri="{BB962C8B-B14F-4D97-AF65-F5344CB8AC3E}">
        <p14:creationId xmlns:p14="http://schemas.microsoft.com/office/powerpoint/2010/main" val="35610229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FECC50-730A-4125-9508-E5C8BA37BE79}"/>
              </a:ext>
            </a:extLst>
          </p:cNvPr>
          <p:cNvSpPr>
            <a:spLocks noGrp="1"/>
          </p:cNvSpPr>
          <p:nvPr>
            <p:ph type="title"/>
          </p:nvPr>
        </p:nvSpPr>
        <p:spPr>
          <a:xfrm>
            <a:off x="838198" y="490960"/>
            <a:ext cx="10515600" cy="362586"/>
          </a:xfrm>
        </p:spPr>
        <p:txBody>
          <a:bodyPr/>
          <a:lstStyle/>
          <a:p>
            <a:r>
              <a:rPr lang="en-US" dirty="0">
                <a:solidFill>
                  <a:srgbClr val="33AAB7"/>
                </a:solidFill>
              </a:rPr>
              <a:t>CONTACT US – TELL US ABOUT YOUR PROJECT</a:t>
            </a:r>
            <a:endParaRPr lang="en-GB" dirty="0">
              <a:solidFill>
                <a:srgbClr val="33AAB7"/>
              </a:solidFill>
            </a:endParaRPr>
          </a:p>
        </p:txBody>
      </p:sp>
      <p:sp>
        <p:nvSpPr>
          <p:cNvPr id="11" name="Rectangle 10">
            <a:extLst>
              <a:ext uri="{FF2B5EF4-FFF2-40B4-BE49-F238E27FC236}">
                <a16:creationId xmlns:a16="http://schemas.microsoft.com/office/drawing/2014/main" id="{91EA8A30-49D1-44F4-BA60-35DF2492FB6F}"/>
              </a:ext>
            </a:extLst>
          </p:cNvPr>
          <p:cNvSpPr/>
          <p:nvPr/>
        </p:nvSpPr>
        <p:spPr>
          <a:xfrm>
            <a:off x="804214" y="4054097"/>
            <a:ext cx="2405677" cy="1885966"/>
          </a:xfrm>
          <a:prstGeom prst="rect">
            <a:avLst/>
          </a:prstGeom>
        </p:spPr>
        <p:txBody>
          <a:bodyPr wrap="square">
            <a:spAutoFit/>
          </a:bodyPr>
          <a:lstStyle/>
          <a:p>
            <a:pPr>
              <a:lnSpc>
                <a:spcPct val="107000"/>
              </a:lnSpc>
              <a:spcAft>
                <a:spcPts val="800"/>
              </a:spcAft>
            </a:pPr>
            <a:r>
              <a:rPr lang="en-US" sz="1200" b="1" kern="1200" dirty="0">
                <a:solidFill>
                  <a:srgbClr val="33AAB7"/>
                </a:solidFill>
                <a:effectLst/>
                <a:latin typeface="Open Sans" panose="020B0606030504020204" pitchFamily="34" charset="0"/>
                <a:ea typeface="Calibri" panose="020F0502020204030204" pitchFamily="34" charset="0"/>
                <a:cs typeface="Times New Roman" panose="02020603050405020304" pitchFamily="18" charset="0"/>
              </a:rPr>
              <a:t>Nikola </a:t>
            </a:r>
            <a:r>
              <a:rPr lang="en-US" sz="1200" b="1" kern="1200" dirty="0" err="1">
                <a:solidFill>
                  <a:srgbClr val="33AAB7"/>
                </a:solidFill>
                <a:effectLst/>
                <a:latin typeface="Open Sans" panose="020B0606030504020204" pitchFamily="34" charset="0"/>
                <a:ea typeface="Calibri" panose="020F0502020204030204" pitchFamily="34" charset="0"/>
                <a:cs typeface="Times New Roman" panose="02020603050405020304" pitchFamily="18" charset="0"/>
              </a:rPr>
              <a:t>Ele</a:t>
            </a:r>
            <a:r>
              <a:rPr lang="en-US" sz="1200" b="1" dirty="0" err="1">
                <a:solidFill>
                  <a:srgbClr val="33AAB7"/>
                </a:solidFill>
                <a:latin typeface="Open Sans" panose="020B0606030504020204" pitchFamily="34" charset="0"/>
                <a:ea typeface="Calibri" panose="020F0502020204030204" pitchFamily="34" charset="0"/>
                <a:cs typeface="Times New Roman" panose="02020603050405020304" pitchFamily="18" charset="0"/>
              </a:rPr>
              <a:t>zovi</a:t>
            </a:r>
            <a:r>
              <a:rPr lang="en-US" sz="1200" b="1" kern="1200" dirty="0" err="1">
                <a:solidFill>
                  <a:srgbClr val="33AAB7"/>
                </a:solidFill>
                <a:effectLst/>
                <a:latin typeface="Open Sans" panose="020B0606030504020204" pitchFamily="34" charset="0"/>
                <a:ea typeface="Calibri" panose="020F0502020204030204" pitchFamily="34" charset="0"/>
                <a:cs typeface="Times New Roman" panose="02020603050405020304" pitchFamily="18" charset="0"/>
              </a:rPr>
              <a:t>ć</a:t>
            </a:r>
            <a:endParaRPr lang="en-GB" sz="1200" dirty="0">
              <a:solidFill>
                <a:srgbClr val="33AAB7"/>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000" b="1" u="sng" kern="12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rPr>
              <a:t>nikola.elezovic@bgreklam.com</a:t>
            </a:r>
            <a:endParaRPr lang="en-GB" sz="1000" b="1" dirty="0">
              <a:solidFill>
                <a:schemeClr val="tx1">
                  <a:lumMod val="50000"/>
                  <a:lumOff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fontAlgn="ctr">
              <a:lnSpc>
                <a:spcPct val="107000"/>
              </a:lnSpc>
              <a:spcAft>
                <a:spcPts val="800"/>
              </a:spcAft>
            </a:pPr>
            <a:r>
              <a:rPr lang="de-DE" sz="1000" kern="12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rPr>
              <a:t>+381 64 221 0 633</a:t>
            </a:r>
            <a:endParaRPr lang="en-GB" sz="1000" dirty="0">
              <a:solidFill>
                <a:schemeClr val="tx1">
                  <a:lumMod val="50000"/>
                  <a:lumOff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US" sz="10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a:p>
            <a:pPr>
              <a:lnSpc>
                <a:spcPct val="107000"/>
              </a:lnSpc>
              <a:spcAft>
                <a:spcPts val="800"/>
              </a:spcAft>
            </a:pPr>
            <a:r>
              <a:rPr lang="en-US" sz="1000" b="1"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rPr>
              <a:t>Director of Commercial Operations</a:t>
            </a:r>
            <a:endParaRPr lang="en-GB" sz="1000" b="1"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endParaRPr>
          </a:p>
          <a:p>
            <a:pPr>
              <a:lnSpc>
                <a:spcPct val="107000"/>
              </a:lnSpc>
              <a:spcAft>
                <a:spcPts val="800"/>
              </a:spcAft>
            </a:pPr>
            <a:endParaRPr lang="en-US" sz="1000" kern="12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000" kern="12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rPr>
              <a:t>English speaking</a:t>
            </a:r>
            <a:endParaRPr lang="en-GB" sz="1000" dirty="0">
              <a:solidFill>
                <a:schemeClr val="tx1">
                  <a:lumMod val="50000"/>
                  <a:lumOff val="5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Rectangle 7">
            <a:extLst>
              <a:ext uri="{FF2B5EF4-FFF2-40B4-BE49-F238E27FC236}">
                <a16:creationId xmlns:a16="http://schemas.microsoft.com/office/drawing/2014/main" id="{71ED1A75-3FCD-4CB1-99C9-AF31F7C0F7CB}"/>
              </a:ext>
            </a:extLst>
          </p:cNvPr>
          <p:cNvSpPr/>
          <p:nvPr/>
        </p:nvSpPr>
        <p:spPr>
          <a:xfrm>
            <a:off x="6066778" y="4028930"/>
            <a:ext cx="2257425" cy="1885966"/>
          </a:xfrm>
          <a:prstGeom prst="rect">
            <a:avLst/>
          </a:prstGeom>
        </p:spPr>
        <p:txBody>
          <a:bodyPr wrap="square">
            <a:spAutoFit/>
          </a:bodyPr>
          <a:lstStyle/>
          <a:p>
            <a:pPr>
              <a:lnSpc>
                <a:spcPct val="107000"/>
              </a:lnSpc>
              <a:spcAft>
                <a:spcPts val="800"/>
              </a:spcAft>
            </a:pPr>
            <a:r>
              <a:rPr lang="en-US" sz="1200" b="1" kern="1200" dirty="0">
                <a:solidFill>
                  <a:srgbClr val="33AAB7"/>
                </a:solidFill>
                <a:effectLst/>
                <a:latin typeface="Open Sans" panose="020B0606030504020204" pitchFamily="34" charset="0"/>
                <a:ea typeface="Calibri" panose="020F0502020204030204" pitchFamily="34" charset="0"/>
                <a:cs typeface="Times New Roman" panose="02020603050405020304" pitchFamily="18" charset="0"/>
              </a:rPr>
              <a:t>Nenad </a:t>
            </a:r>
            <a:r>
              <a:rPr lang="en-US" sz="1200" b="1" kern="1200" dirty="0" err="1">
                <a:solidFill>
                  <a:srgbClr val="33AAB7"/>
                </a:solidFill>
                <a:effectLst/>
                <a:latin typeface="Open Sans" panose="020B0606030504020204" pitchFamily="34" charset="0"/>
                <a:ea typeface="Calibri" panose="020F0502020204030204" pitchFamily="34" charset="0"/>
                <a:cs typeface="Times New Roman" panose="02020603050405020304" pitchFamily="18" charset="0"/>
              </a:rPr>
              <a:t>Klarić</a:t>
            </a:r>
            <a:endParaRPr lang="en-GB" sz="1200" dirty="0">
              <a:solidFill>
                <a:srgbClr val="33AAB7"/>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000" b="1" u="sng" kern="12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rPr>
              <a:t>nenad.klaric@bgreklam.com</a:t>
            </a:r>
            <a:endParaRPr lang="en-GB" sz="1000" b="1" dirty="0">
              <a:solidFill>
                <a:schemeClr val="tx1">
                  <a:lumMod val="50000"/>
                  <a:lumOff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fontAlgn="ctr">
              <a:lnSpc>
                <a:spcPct val="107000"/>
              </a:lnSpc>
              <a:spcAft>
                <a:spcPts val="800"/>
              </a:spcAft>
            </a:pPr>
            <a:r>
              <a:rPr lang="de-DE" sz="1000" kern="12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rPr>
              <a:t>+381 60 68 69 144 </a:t>
            </a:r>
            <a:endParaRPr lang="en-GB" sz="1000" dirty="0">
              <a:solidFill>
                <a:schemeClr val="tx1">
                  <a:lumMod val="50000"/>
                  <a:lumOff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fontAlgn="ctr">
              <a:lnSpc>
                <a:spcPct val="107000"/>
              </a:lnSpc>
              <a:spcAft>
                <a:spcPts val="800"/>
              </a:spcAft>
            </a:pPr>
            <a:r>
              <a:rPr lang="en-US" sz="1000" kern="12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rPr>
              <a:t>+49 151 52 559 046</a:t>
            </a:r>
            <a:endParaRPr lang="en-GB" sz="1000" dirty="0">
              <a:solidFill>
                <a:schemeClr val="tx1">
                  <a:lumMod val="50000"/>
                  <a:lumOff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000" b="1" kern="12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rPr>
              <a:t>Key Account Manager</a:t>
            </a:r>
            <a:endParaRPr lang="en-GB" sz="1000" b="1" dirty="0">
              <a:solidFill>
                <a:schemeClr val="tx1">
                  <a:lumMod val="50000"/>
                  <a:lumOff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000" kern="12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rPr>
              <a:t>DACH Region</a:t>
            </a:r>
            <a:endParaRPr lang="en-GB" sz="1000" dirty="0">
              <a:solidFill>
                <a:schemeClr val="tx1">
                  <a:lumMod val="50000"/>
                  <a:lumOff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000" kern="12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rPr>
              <a:t>German &amp; English speaking</a:t>
            </a:r>
            <a:endParaRPr lang="en-GB" sz="1000" dirty="0">
              <a:solidFill>
                <a:schemeClr val="tx1">
                  <a:lumMod val="50000"/>
                  <a:lumOff val="5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Rectangle 8">
            <a:extLst>
              <a:ext uri="{FF2B5EF4-FFF2-40B4-BE49-F238E27FC236}">
                <a16:creationId xmlns:a16="http://schemas.microsoft.com/office/drawing/2014/main" id="{9A94D92E-D826-4534-86D6-F397134AAA1B}"/>
              </a:ext>
            </a:extLst>
          </p:cNvPr>
          <p:cNvSpPr/>
          <p:nvPr/>
        </p:nvSpPr>
        <p:spPr>
          <a:xfrm>
            <a:off x="8904550" y="4037319"/>
            <a:ext cx="2605145" cy="1885966"/>
          </a:xfrm>
          <a:prstGeom prst="rect">
            <a:avLst/>
          </a:prstGeom>
        </p:spPr>
        <p:txBody>
          <a:bodyPr wrap="square">
            <a:spAutoFit/>
          </a:bodyPr>
          <a:lstStyle/>
          <a:p>
            <a:pPr>
              <a:lnSpc>
                <a:spcPct val="107000"/>
              </a:lnSpc>
              <a:spcAft>
                <a:spcPts val="800"/>
              </a:spcAft>
            </a:pPr>
            <a:r>
              <a:rPr lang="en-US" sz="1200" b="1" dirty="0">
                <a:solidFill>
                  <a:srgbClr val="33AAB7"/>
                </a:solidFill>
                <a:latin typeface="Open Sans" panose="020B0606030504020204" pitchFamily="34" charset="0"/>
                <a:ea typeface="Calibri" panose="020F0502020204030204" pitchFamily="34" charset="0"/>
                <a:cs typeface="Times New Roman" panose="02020603050405020304" pitchFamily="18" charset="0"/>
              </a:rPr>
              <a:t>Jacqueline</a:t>
            </a:r>
            <a:r>
              <a:rPr lang="en-US" sz="1200" b="1" kern="1200" dirty="0">
                <a:solidFill>
                  <a:srgbClr val="33AAB7"/>
                </a:solidFill>
                <a:effectLst/>
                <a:latin typeface="Open Sans" panose="020B0606030504020204" pitchFamily="34" charset="0"/>
                <a:ea typeface="Calibri" panose="020F0502020204030204" pitchFamily="34" charset="0"/>
                <a:cs typeface="Times New Roman" panose="02020603050405020304" pitchFamily="18" charset="0"/>
              </a:rPr>
              <a:t> Eli</a:t>
            </a:r>
            <a:endParaRPr lang="en-GB" sz="1200" dirty="0">
              <a:solidFill>
                <a:srgbClr val="33AAB7"/>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000" b="1" u="sng" dirty="0">
                <a:solidFill>
                  <a:schemeClr val="tx1">
                    <a:lumMod val="50000"/>
                    <a:lumOff val="50000"/>
                  </a:schemeClr>
                </a:solidFill>
                <a:latin typeface="Open Sans" panose="020B0606030504020204" pitchFamily="34" charset="0"/>
                <a:ea typeface="Calibri" panose="020F0502020204030204" pitchFamily="34" charset="0"/>
                <a:cs typeface="Times New Roman" panose="02020603050405020304" pitchFamily="18" charset="0"/>
              </a:rPr>
              <a:t>jacqueline</a:t>
            </a:r>
            <a:r>
              <a:rPr lang="en-US" sz="1000" b="1" u="sng" kern="12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rPr>
              <a:t>.eli@bgreklam.com</a:t>
            </a:r>
            <a:endParaRPr lang="en-GB" sz="1000" b="1" dirty="0">
              <a:solidFill>
                <a:schemeClr val="tx1">
                  <a:lumMod val="50000"/>
                  <a:lumOff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fontAlgn="ctr">
              <a:lnSpc>
                <a:spcPct val="107000"/>
              </a:lnSpc>
              <a:spcAft>
                <a:spcPts val="800"/>
              </a:spcAft>
            </a:pPr>
            <a:r>
              <a:rPr lang="en-US" sz="1000" kern="12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rPr>
              <a:t>+49 177 58 953 58</a:t>
            </a:r>
            <a:endParaRPr lang="en-GB" sz="1000" dirty="0">
              <a:solidFill>
                <a:schemeClr val="tx1">
                  <a:lumMod val="50000"/>
                  <a:lumOff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US" sz="1000" b="1" kern="12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000" b="1" kern="12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rPr>
              <a:t>Key Account Manager</a:t>
            </a:r>
            <a:endParaRPr lang="en-GB" sz="1000" b="1" dirty="0">
              <a:solidFill>
                <a:schemeClr val="tx1">
                  <a:lumMod val="50000"/>
                  <a:lumOff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000" kern="12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rPr>
              <a:t>DACH Region</a:t>
            </a:r>
            <a:endParaRPr lang="en-GB" sz="1000" dirty="0">
              <a:solidFill>
                <a:schemeClr val="tx1">
                  <a:lumMod val="50000"/>
                  <a:lumOff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000" kern="12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rPr>
              <a:t>German &amp; English </a:t>
            </a:r>
            <a:r>
              <a:rPr lang="en-GB" sz="1000" kern="12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rPr>
              <a:t>&amp; French</a:t>
            </a:r>
            <a:r>
              <a:rPr lang="en-US" sz="1000" kern="12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rPr>
              <a:t> speaking</a:t>
            </a:r>
            <a:endParaRPr lang="en-GB" sz="1000" dirty="0">
              <a:solidFill>
                <a:schemeClr val="tx1">
                  <a:lumMod val="50000"/>
                  <a:lumOff val="5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Rectangle 11">
            <a:extLst>
              <a:ext uri="{FF2B5EF4-FFF2-40B4-BE49-F238E27FC236}">
                <a16:creationId xmlns:a16="http://schemas.microsoft.com/office/drawing/2014/main" id="{4860F5DF-2BAD-4E90-8D43-6652747F6B0E}"/>
              </a:ext>
            </a:extLst>
          </p:cNvPr>
          <p:cNvSpPr/>
          <p:nvPr/>
        </p:nvSpPr>
        <p:spPr>
          <a:xfrm>
            <a:off x="3509622" y="4042096"/>
            <a:ext cx="2257425" cy="1885966"/>
          </a:xfrm>
          <a:prstGeom prst="rect">
            <a:avLst/>
          </a:prstGeom>
        </p:spPr>
        <p:txBody>
          <a:bodyPr wrap="square">
            <a:spAutoFit/>
          </a:bodyPr>
          <a:lstStyle/>
          <a:p>
            <a:pPr>
              <a:lnSpc>
                <a:spcPct val="107000"/>
              </a:lnSpc>
              <a:spcAft>
                <a:spcPts val="800"/>
              </a:spcAft>
            </a:pPr>
            <a:r>
              <a:rPr lang="en-US" sz="1200" b="1" dirty="0">
                <a:solidFill>
                  <a:srgbClr val="33AAB7"/>
                </a:solidFill>
                <a:latin typeface="Open Sans" panose="020B0606030504020204" pitchFamily="34" charset="0"/>
                <a:ea typeface="Calibri" panose="020F0502020204030204" pitchFamily="34" charset="0"/>
                <a:cs typeface="Times New Roman" panose="02020603050405020304" pitchFamily="18" charset="0"/>
              </a:rPr>
              <a:t>Dino</a:t>
            </a:r>
            <a:r>
              <a:rPr lang="en-US" sz="1200" b="1" kern="1200" dirty="0">
                <a:solidFill>
                  <a:srgbClr val="33AAB7"/>
                </a:solidFill>
                <a:effectLst/>
                <a:latin typeface="Open Sans" panose="020B0606030504020204" pitchFamily="34" charset="0"/>
                <a:ea typeface="Calibri" panose="020F0502020204030204" pitchFamily="34" charset="0"/>
                <a:cs typeface="Times New Roman" panose="02020603050405020304" pitchFamily="18" charset="0"/>
              </a:rPr>
              <a:t> </a:t>
            </a:r>
            <a:r>
              <a:rPr lang="en-US" sz="1200" b="1" dirty="0" err="1">
                <a:solidFill>
                  <a:srgbClr val="33AAB7"/>
                </a:solidFill>
                <a:latin typeface="Open Sans" panose="020B0606030504020204" pitchFamily="34" charset="0"/>
                <a:ea typeface="Calibri" panose="020F0502020204030204" pitchFamily="34" charset="0"/>
                <a:cs typeface="Times New Roman" panose="02020603050405020304" pitchFamily="18" charset="0"/>
              </a:rPr>
              <a:t>Rami</a:t>
            </a:r>
            <a:r>
              <a:rPr lang="en-US" sz="1200" b="1" kern="1200" dirty="0" err="1">
                <a:solidFill>
                  <a:srgbClr val="33AAB7"/>
                </a:solidFill>
                <a:effectLst/>
                <a:latin typeface="Open Sans" panose="020B0606030504020204" pitchFamily="34" charset="0"/>
                <a:ea typeface="Calibri" panose="020F0502020204030204" pitchFamily="34" charset="0"/>
                <a:cs typeface="Times New Roman" panose="02020603050405020304" pitchFamily="18" charset="0"/>
              </a:rPr>
              <a:t>ć</a:t>
            </a:r>
            <a:endParaRPr lang="en-GB" sz="1200" dirty="0">
              <a:solidFill>
                <a:srgbClr val="33AAB7"/>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000" b="1" u="sng" dirty="0">
                <a:solidFill>
                  <a:schemeClr val="tx1">
                    <a:lumMod val="50000"/>
                    <a:lumOff val="50000"/>
                  </a:schemeClr>
                </a:solidFill>
                <a:latin typeface="Open Sans" panose="020B0606030504020204" pitchFamily="34" charset="0"/>
                <a:ea typeface="Calibri" panose="020F0502020204030204" pitchFamily="34" charset="0"/>
                <a:cs typeface="Times New Roman" panose="02020603050405020304" pitchFamily="18" charset="0"/>
              </a:rPr>
              <a:t>dino</a:t>
            </a:r>
            <a:r>
              <a:rPr lang="en-US" sz="1000" b="1" u="sng" kern="12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rPr>
              <a:t>.ramic@bgreklam.com</a:t>
            </a:r>
            <a:endParaRPr lang="en-GB" sz="1000" b="1" dirty="0">
              <a:solidFill>
                <a:schemeClr val="tx1">
                  <a:lumMod val="50000"/>
                  <a:lumOff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fontAlgn="ctr">
              <a:lnSpc>
                <a:spcPct val="107000"/>
              </a:lnSpc>
              <a:spcAft>
                <a:spcPts val="800"/>
              </a:spcAft>
            </a:pPr>
            <a:r>
              <a:rPr lang="en-US" sz="1000" kern="12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rPr>
              <a:t>+49 </a:t>
            </a:r>
            <a:r>
              <a:rPr lang="en-US" sz="1000" dirty="0">
                <a:solidFill>
                  <a:schemeClr val="tx1">
                    <a:lumMod val="50000"/>
                    <a:lumOff val="50000"/>
                  </a:schemeClr>
                </a:solidFill>
                <a:latin typeface="Open Sans" panose="020B0606030504020204" pitchFamily="34" charset="0"/>
                <a:ea typeface="Calibri" panose="020F0502020204030204" pitchFamily="34" charset="0"/>
                <a:cs typeface="Times New Roman" panose="02020603050405020304" pitchFamily="18" charset="0"/>
              </a:rPr>
              <a:t>160</a:t>
            </a:r>
            <a:r>
              <a:rPr lang="en-US" sz="1000" kern="12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rPr>
              <a:t> 919 3878</a:t>
            </a:r>
            <a:endParaRPr lang="en-GB" sz="1000" dirty="0">
              <a:solidFill>
                <a:schemeClr val="tx1">
                  <a:lumMod val="50000"/>
                  <a:lumOff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US" sz="1000" b="1" dirty="0">
              <a:solidFill>
                <a:schemeClr val="tx1">
                  <a:lumMod val="50000"/>
                  <a:lumOff val="50000"/>
                </a:schemeClr>
              </a:solidFill>
              <a:latin typeface="Open Sans" panose="020B0606030504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000" b="1" dirty="0">
                <a:solidFill>
                  <a:schemeClr val="tx1">
                    <a:lumMod val="50000"/>
                    <a:lumOff val="50000"/>
                  </a:schemeClr>
                </a:solidFill>
                <a:latin typeface="Open Sans" panose="020B0606030504020204" pitchFamily="34" charset="0"/>
                <a:ea typeface="Calibri" panose="020F0502020204030204" pitchFamily="34" charset="0"/>
                <a:cs typeface="Times New Roman" panose="02020603050405020304" pitchFamily="18" charset="0"/>
              </a:rPr>
              <a:t>Business Development </a:t>
            </a:r>
            <a:r>
              <a:rPr lang="en-US" sz="1000" b="1" kern="12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rPr>
              <a:t>Manager</a:t>
            </a:r>
            <a:endParaRPr lang="en-GB" sz="1000" b="1" dirty="0">
              <a:solidFill>
                <a:schemeClr val="tx1">
                  <a:lumMod val="50000"/>
                  <a:lumOff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000" kern="12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rPr>
              <a:t>DACH Region</a:t>
            </a:r>
            <a:endParaRPr lang="en-GB" sz="1000" dirty="0">
              <a:solidFill>
                <a:schemeClr val="tx1">
                  <a:lumMod val="50000"/>
                  <a:lumOff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000" kern="12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rPr>
              <a:t>German &amp; English speaking</a:t>
            </a:r>
            <a:endParaRPr lang="en-GB" sz="1000" dirty="0">
              <a:solidFill>
                <a:schemeClr val="tx1">
                  <a:lumMod val="50000"/>
                  <a:lumOff val="5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descr="A person folding his arms&#10;&#10;Description automatically generated with medium confidence">
            <a:extLst>
              <a:ext uri="{FF2B5EF4-FFF2-40B4-BE49-F238E27FC236}">
                <a16:creationId xmlns:a16="http://schemas.microsoft.com/office/drawing/2014/main" id="{C0F06BC5-0570-4F85-9317-903D2D1A4FBF}"/>
              </a:ext>
            </a:extLst>
          </p:cNvPr>
          <p:cNvPicPr>
            <a:picLocks noChangeAspect="1"/>
          </p:cNvPicPr>
          <p:nvPr/>
        </p:nvPicPr>
        <p:blipFill rotWithShape="1">
          <a:blip r:embed="rId2">
            <a:extLst>
              <a:ext uri="{28A0092B-C50C-407E-A947-70E740481C1C}">
                <a14:useLocalDpi xmlns:a14="http://schemas.microsoft.com/office/drawing/2010/main" val="0"/>
              </a:ext>
            </a:extLst>
          </a:blip>
          <a:srcRect b="12150"/>
          <a:stretch/>
        </p:blipFill>
        <p:spPr>
          <a:xfrm>
            <a:off x="838198" y="1768438"/>
            <a:ext cx="1407315" cy="1905000"/>
          </a:xfrm>
          <a:prstGeom prst="rect">
            <a:avLst/>
          </a:prstGeom>
          <a:ln w="19050">
            <a:solidFill>
              <a:srgbClr val="33AAB7"/>
            </a:solidFill>
          </a:ln>
        </p:spPr>
      </p:pic>
      <p:pic>
        <p:nvPicPr>
          <p:cNvPr id="6" name="Picture 5" descr="A person in a suit&#10;&#10;Description automatically generated with low confidence">
            <a:extLst>
              <a:ext uri="{FF2B5EF4-FFF2-40B4-BE49-F238E27FC236}">
                <a16:creationId xmlns:a16="http://schemas.microsoft.com/office/drawing/2014/main" id="{A782E6FE-296B-469A-9358-E9848616BE24}"/>
              </a:ext>
            </a:extLst>
          </p:cNvPr>
          <p:cNvPicPr>
            <a:picLocks noChangeAspect="1"/>
          </p:cNvPicPr>
          <p:nvPr/>
        </p:nvPicPr>
        <p:blipFill rotWithShape="1">
          <a:blip r:embed="rId3">
            <a:extLst>
              <a:ext uri="{28A0092B-C50C-407E-A947-70E740481C1C}">
                <a14:useLocalDpi xmlns:a14="http://schemas.microsoft.com/office/drawing/2010/main" val="0"/>
              </a:ext>
            </a:extLst>
          </a:blip>
          <a:srcRect l="12642" r="10954"/>
          <a:stretch/>
        </p:blipFill>
        <p:spPr>
          <a:xfrm>
            <a:off x="3509622" y="1761593"/>
            <a:ext cx="1347604" cy="1905000"/>
          </a:xfrm>
          <a:prstGeom prst="rect">
            <a:avLst/>
          </a:prstGeom>
          <a:ln w="19050">
            <a:solidFill>
              <a:srgbClr val="33AAB7"/>
            </a:solidFill>
          </a:ln>
        </p:spPr>
      </p:pic>
      <p:pic>
        <p:nvPicPr>
          <p:cNvPr id="10" name="Picture 9" descr="A person with his arms crossed&#10;&#10;Description automatically generated">
            <a:extLst>
              <a:ext uri="{FF2B5EF4-FFF2-40B4-BE49-F238E27FC236}">
                <a16:creationId xmlns:a16="http://schemas.microsoft.com/office/drawing/2014/main" id="{A70298C7-96D7-4F29-807D-DF3BD1BCFC9F}"/>
              </a:ext>
            </a:extLst>
          </p:cNvPr>
          <p:cNvPicPr>
            <a:picLocks noChangeAspect="1"/>
          </p:cNvPicPr>
          <p:nvPr/>
        </p:nvPicPr>
        <p:blipFill rotWithShape="1">
          <a:blip r:embed="rId4">
            <a:extLst>
              <a:ext uri="{28A0092B-C50C-407E-A947-70E740481C1C}">
                <a14:useLocalDpi xmlns:a14="http://schemas.microsoft.com/office/drawing/2010/main" val="0"/>
              </a:ext>
            </a:extLst>
          </a:blip>
          <a:srcRect l="9394" t="16417"/>
          <a:stretch/>
        </p:blipFill>
        <p:spPr>
          <a:xfrm>
            <a:off x="6121335" y="1768438"/>
            <a:ext cx="1286144" cy="1898155"/>
          </a:xfrm>
          <a:prstGeom prst="rect">
            <a:avLst/>
          </a:prstGeom>
          <a:ln w="19050">
            <a:solidFill>
              <a:srgbClr val="33AAB7"/>
            </a:solidFill>
          </a:ln>
        </p:spPr>
      </p:pic>
      <p:pic>
        <p:nvPicPr>
          <p:cNvPr id="15" name="Picture 14" descr="A person with the arms crossed&#10;&#10;Description automatically generated with medium confidence">
            <a:extLst>
              <a:ext uri="{FF2B5EF4-FFF2-40B4-BE49-F238E27FC236}">
                <a16:creationId xmlns:a16="http://schemas.microsoft.com/office/drawing/2014/main" id="{315C34A1-37F1-45D6-84D8-221E5476ECDE}"/>
              </a:ext>
            </a:extLst>
          </p:cNvPr>
          <p:cNvPicPr>
            <a:picLocks noChangeAspect="1"/>
          </p:cNvPicPr>
          <p:nvPr/>
        </p:nvPicPr>
        <p:blipFill rotWithShape="1">
          <a:blip r:embed="rId5">
            <a:extLst>
              <a:ext uri="{28A0092B-C50C-407E-A947-70E740481C1C}">
                <a14:useLocalDpi xmlns:a14="http://schemas.microsoft.com/office/drawing/2010/main" val="0"/>
              </a:ext>
            </a:extLst>
          </a:blip>
          <a:srcRect l="9358" t="18486" r="12202"/>
          <a:stretch/>
        </p:blipFill>
        <p:spPr>
          <a:xfrm>
            <a:off x="8989491" y="1761592"/>
            <a:ext cx="1217631" cy="1898009"/>
          </a:xfrm>
          <a:prstGeom prst="rect">
            <a:avLst/>
          </a:prstGeom>
          <a:ln w="19050">
            <a:solidFill>
              <a:srgbClr val="33AAB7"/>
            </a:solidFill>
          </a:ln>
        </p:spPr>
      </p:pic>
    </p:spTree>
    <p:extLst>
      <p:ext uri="{BB962C8B-B14F-4D97-AF65-F5344CB8AC3E}">
        <p14:creationId xmlns:p14="http://schemas.microsoft.com/office/powerpoint/2010/main" val="8047335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FECC50-730A-4125-9508-E5C8BA37BE79}"/>
              </a:ext>
            </a:extLst>
          </p:cNvPr>
          <p:cNvSpPr>
            <a:spLocks noGrp="1"/>
          </p:cNvSpPr>
          <p:nvPr>
            <p:ph type="title"/>
          </p:nvPr>
        </p:nvSpPr>
        <p:spPr>
          <a:xfrm>
            <a:off x="838198" y="490960"/>
            <a:ext cx="10515600" cy="362586"/>
          </a:xfrm>
        </p:spPr>
        <p:txBody>
          <a:bodyPr/>
          <a:lstStyle/>
          <a:p>
            <a:r>
              <a:rPr lang="en-US" dirty="0">
                <a:solidFill>
                  <a:srgbClr val="33AAB7"/>
                </a:solidFill>
              </a:rPr>
              <a:t>CONTACT US – TELL US ABOUT YOUR PROJECT</a:t>
            </a:r>
            <a:endParaRPr lang="en-GB" dirty="0">
              <a:solidFill>
                <a:srgbClr val="33AAB7"/>
              </a:solidFill>
            </a:endParaRPr>
          </a:p>
        </p:txBody>
      </p:sp>
      <p:sp>
        <p:nvSpPr>
          <p:cNvPr id="9" name="Rectangle 8">
            <a:extLst>
              <a:ext uri="{FF2B5EF4-FFF2-40B4-BE49-F238E27FC236}">
                <a16:creationId xmlns:a16="http://schemas.microsoft.com/office/drawing/2014/main" id="{B60840AD-4F8F-4126-998E-4A877AECB83E}"/>
              </a:ext>
            </a:extLst>
          </p:cNvPr>
          <p:cNvSpPr/>
          <p:nvPr/>
        </p:nvSpPr>
        <p:spPr>
          <a:xfrm>
            <a:off x="3450640" y="3975170"/>
            <a:ext cx="2357438" cy="1885966"/>
          </a:xfrm>
          <a:prstGeom prst="rect">
            <a:avLst/>
          </a:prstGeom>
        </p:spPr>
        <p:txBody>
          <a:bodyPr wrap="square">
            <a:spAutoFit/>
          </a:bodyPr>
          <a:lstStyle/>
          <a:p>
            <a:pPr>
              <a:lnSpc>
                <a:spcPct val="107000"/>
              </a:lnSpc>
              <a:spcAft>
                <a:spcPts val="800"/>
              </a:spcAft>
            </a:pPr>
            <a:r>
              <a:rPr lang="en-US" sz="1200" b="1" kern="1200" dirty="0">
                <a:solidFill>
                  <a:srgbClr val="33AAB7"/>
                </a:solidFill>
                <a:effectLst/>
                <a:latin typeface="Open Sans" panose="020B0606030504020204" pitchFamily="34" charset="0"/>
                <a:ea typeface="Calibri" panose="020F0502020204030204" pitchFamily="34" charset="0"/>
                <a:cs typeface="Times New Roman" panose="02020603050405020304" pitchFamily="18" charset="0"/>
              </a:rPr>
              <a:t>Nemanja </a:t>
            </a:r>
            <a:r>
              <a:rPr lang="en-US" sz="1200" b="1" kern="1200" dirty="0" err="1">
                <a:solidFill>
                  <a:srgbClr val="33AAB7"/>
                </a:solidFill>
                <a:effectLst/>
                <a:latin typeface="Open Sans" panose="020B0606030504020204" pitchFamily="34" charset="0"/>
                <a:ea typeface="Calibri" panose="020F0502020204030204" pitchFamily="34" charset="0"/>
                <a:cs typeface="Times New Roman" panose="02020603050405020304" pitchFamily="18" charset="0"/>
              </a:rPr>
              <a:t>Stančić</a:t>
            </a:r>
            <a:endParaRPr lang="en-GB" sz="1200" dirty="0">
              <a:solidFill>
                <a:srgbClr val="33AAB7"/>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000" b="1" u="sng" kern="12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rPr>
              <a:t>nemanja.stancic@bgreklam.com</a:t>
            </a:r>
            <a:endParaRPr lang="en-GB" sz="1000" b="1" dirty="0">
              <a:solidFill>
                <a:schemeClr val="tx1">
                  <a:lumMod val="50000"/>
                  <a:lumOff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000" kern="12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rPr>
              <a:t>+381 60 68 69 136</a:t>
            </a:r>
            <a:endParaRPr lang="en-GB" sz="1000" dirty="0">
              <a:solidFill>
                <a:schemeClr val="tx1">
                  <a:lumMod val="50000"/>
                  <a:lumOff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US" sz="1000" kern="12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000" b="1" kern="12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rPr>
              <a:t>Key Account Manager</a:t>
            </a:r>
            <a:endParaRPr lang="en-GB" sz="1000" b="1" dirty="0">
              <a:solidFill>
                <a:schemeClr val="tx1">
                  <a:lumMod val="50000"/>
                  <a:lumOff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000" kern="12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rPr>
              <a:t>UK, Ireland &amp; Central Europe</a:t>
            </a:r>
            <a:endParaRPr lang="en-GB" sz="1000" dirty="0">
              <a:solidFill>
                <a:schemeClr val="tx1">
                  <a:lumMod val="50000"/>
                  <a:lumOff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000" kern="12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rPr>
              <a:t>English &amp; Russian speaking</a:t>
            </a:r>
            <a:endParaRPr lang="en-GB" sz="1000" dirty="0">
              <a:solidFill>
                <a:schemeClr val="tx1">
                  <a:lumMod val="50000"/>
                  <a:lumOff val="5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5" name="TextBox 14">
            <a:extLst>
              <a:ext uri="{FF2B5EF4-FFF2-40B4-BE49-F238E27FC236}">
                <a16:creationId xmlns:a16="http://schemas.microsoft.com/office/drawing/2014/main" id="{F376CDA8-E344-44BD-9CC2-CB1F82929A92}"/>
              </a:ext>
            </a:extLst>
          </p:cNvPr>
          <p:cNvSpPr txBox="1"/>
          <p:nvPr/>
        </p:nvSpPr>
        <p:spPr>
          <a:xfrm>
            <a:off x="9139553" y="3982925"/>
            <a:ext cx="2195993" cy="1885388"/>
          </a:xfrm>
          <a:prstGeom prst="rect">
            <a:avLst/>
          </a:prstGeom>
          <a:noFill/>
        </p:spPr>
        <p:txBody>
          <a:bodyPr wrap="square">
            <a:spAutoFit/>
          </a:bodyPr>
          <a:lstStyle/>
          <a:p>
            <a:pPr>
              <a:lnSpc>
                <a:spcPct val="107000"/>
              </a:lnSpc>
              <a:spcAft>
                <a:spcPts val="800"/>
              </a:spcAft>
            </a:pPr>
            <a:r>
              <a:rPr lang="en-US" sz="1200" b="1" kern="1200" dirty="0">
                <a:solidFill>
                  <a:srgbClr val="33AAB7"/>
                </a:solidFill>
                <a:effectLst/>
                <a:latin typeface="Open Sans" panose="020B0606030504020204" pitchFamily="34" charset="0"/>
                <a:ea typeface="Open Sans" panose="020B0606030504020204" pitchFamily="34" charset="0"/>
                <a:cs typeface="Open Sans" panose="020B0606030504020204" pitchFamily="34" charset="0"/>
              </a:rPr>
              <a:t>Dimitrije Bo</a:t>
            </a:r>
            <a:r>
              <a:rPr lang="en-GB" sz="1200" b="1" dirty="0" err="1">
                <a:solidFill>
                  <a:srgbClr val="33AAB7"/>
                </a:solidFill>
                <a:latin typeface="Open Sans" panose="020B0606030504020204" pitchFamily="34" charset="0"/>
                <a:ea typeface="Open Sans" panose="020B0606030504020204" pitchFamily="34" charset="0"/>
                <a:cs typeface="Open Sans" panose="020B0606030504020204" pitchFamily="34" charset="0"/>
              </a:rPr>
              <a:t>ži</a:t>
            </a:r>
            <a:r>
              <a:rPr lang="en-US" sz="1200" b="1" kern="1200" dirty="0">
                <a:solidFill>
                  <a:srgbClr val="33AAB7"/>
                </a:solidFill>
                <a:effectLst/>
                <a:latin typeface="Open Sans" panose="020B0606030504020204" pitchFamily="34" charset="0"/>
                <a:ea typeface="Open Sans" panose="020B0606030504020204" pitchFamily="34" charset="0"/>
                <a:cs typeface="Open Sans" panose="020B0606030504020204" pitchFamily="34" charset="0"/>
              </a:rPr>
              <a:t>ć</a:t>
            </a:r>
            <a:endParaRPr lang="en-GB" sz="1200" b="1" dirty="0">
              <a:solidFill>
                <a:srgbClr val="33AAB7"/>
              </a:solidFill>
              <a:effectLst/>
              <a:latin typeface="Open Sans" panose="020B0606030504020204" pitchFamily="34" charset="0"/>
              <a:ea typeface="Open Sans" panose="020B0606030504020204" pitchFamily="34" charset="0"/>
              <a:cs typeface="Open Sans" panose="020B0606030504020204" pitchFamily="34" charset="0"/>
            </a:endParaRPr>
          </a:p>
          <a:p>
            <a:pPr>
              <a:lnSpc>
                <a:spcPct val="107000"/>
              </a:lnSpc>
              <a:spcAft>
                <a:spcPts val="800"/>
              </a:spcAft>
            </a:pPr>
            <a:r>
              <a:rPr lang="en-US" sz="1000" b="1" u="sng"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hlinkClick r:id="rId2">
                  <a:extLst>
                    <a:ext uri="{A12FA001-AC4F-418D-AE19-62706E023703}">
                      <ahyp:hlinkClr xmlns:ahyp="http://schemas.microsoft.com/office/drawing/2018/hyperlinkcolor" val="tx"/>
                    </a:ext>
                  </a:extLst>
                </a:hlinkClick>
              </a:rPr>
              <a:t>dimitrije</a:t>
            </a:r>
            <a:r>
              <a:rPr lang="en-US" sz="1000" b="1" u="sng" kern="120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hlinkClick r:id="rId2">
                  <a:extLst>
                    <a:ext uri="{A12FA001-AC4F-418D-AE19-62706E023703}">
                      <ahyp:hlinkClr xmlns:ahyp="http://schemas.microsoft.com/office/drawing/2018/hyperlinkcolor" val="tx"/>
                    </a:ext>
                  </a:extLst>
                </a:hlinkClick>
              </a:rPr>
              <a:t>.bozic@bgreklam.com</a:t>
            </a:r>
            <a:endParaRPr lang="en-GB" sz="1000" b="1"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endParaRPr>
          </a:p>
          <a:p>
            <a:pPr>
              <a:lnSpc>
                <a:spcPct val="107000"/>
              </a:lnSpc>
              <a:spcAft>
                <a:spcPts val="800"/>
              </a:spcAft>
            </a:pPr>
            <a:r>
              <a:rPr lang="en-US" sz="1000" kern="120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rPr>
              <a:t>+381 60 68 69 137</a:t>
            </a:r>
            <a:endParaRPr lang="en-GB" sz="100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endParaRPr>
          </a:p>
          <a:p>
            <a:pPr>
              <a:lnSpc>
                <a:spcPct val="107000"/>
              </a:lnSpc>
              <a:spcAft>
                <a:spcPts val="800"/>
              </a:spcAft>
            </a:pPr>
            <a:endParaRPr lang="en-US" sz="10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a:p>
            <a:pPr>
              <a:lnSpc>
                <a:spcPct val="107000"/>
              </a:lnSpc>
              <a:spcAft>
                <a:spcPts val="800"/>
              </a:spcAft>
            </a:pPr>
            <a:r>
              <a:rPr lang="en-US" sz="10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Junior</a:t>
            </a:r>
            <a:r>
              <a:rPr lang="en-US" sz="1000" b="1" kern="120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rPr>
              <a:t> Key Account Manager</a:t>
            </a:r>
            <a:endParaRPr lang="en-GB" sz="1000" b="1"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endParaRPr>
          </a:p>
          <a:p>
            <a:pPr>
              <a:lnSpc>
                <a:spcPct val="107000"/>
              </a:lnSpc>
              <a:spcAft>
                <a:spcPts val="800"/>
              </a:spcAft>
            </a:pPr>
            <a:r>
              <a:rPr lang="en-US" sz="1000" kern="120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rPr>
              <a:t>Adria Region</a:t>
            </a:r>
          </a:p>
          <a:p>
            <a:pPr>
              <a:lnSpc>
                <a:spcPct val="107000"/>
              </a:lnSpc>
              <a:spcAft>
                <a:spcPts val="800"/>
              </a:spcAft>
            </a:pPr>
            <a:r>
              <a:rPr lang="en-US" sz="1000" kern="120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rPr>
              <a:t>English &amp; </a:t>
            </a:r>
            <a:r>
              <a:rPr lang="en-US" sz="10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German </a:t>
            </a:r>
            <a:r>
              <a:rPr lang="en-US" sz="1000" kern="120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rPr>
              <a:t>speaking</a:t>
            </a:r>
            <a:endParaRPr lang="en-GB" sz="100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77CEE65-1971-4A5C-AF49-8EF1C2689EE0}"/>
              </a:ext>
            </a:extLst>
          </p:cNvPr>
          <p:cNvSpPr txBox="1"/>
          <p:nvPr/>
        </p:nvSpPr>
        <p:spPr>
          <a:xfrm>
            <a:off x="6278994" y="4017115"/>
            <a:ext cx="2357438" cy="2069541"/>
          </a:xfrm>
          <a:prstGeom prst="rect">
            <a:avLst/>
          </a:prstGeom>
          <a:noFill/>
        </p:spPr>
        <p:txBody>
          <a:bodyPr wrap="square">
            <a:spAutoFit/>
          </a:bodyPr>
          <a:lstStyle/>
          <a:p>
            <a:pPr>
              <a:lnSpc>
                <a:spcPct val="107000"/>
              </a:lnSpc>
              <a:spcAft>
                <a:spcPts val="800"/>
              </a:spcAft>
            </a:pPr>
            <a:r>
              <a:rPr lang="en-GB" sz="1200" b="1" spc="-10" dirty="0">
                <a:solidFill>
                  <a:srgbClr val="33AAB7"/>
                </a:solidFill>
                <a:effectLst/>
                <a:latin typeface="Open Sans" panose="020B0606030504020204" pitchFamily="34" charset="0"/>
                <a:ea typeface="Open Sans" panose="020B0606030504020204" pitchFamily="34" charset="0"/>
                <a:cs typeface="Open Sans" panose="020B0606030504020204" pitchFamily="34" charset="0"/>
              </a:rPr>
              <a:t>Sandra </a:t>
            </a:r>
            <a:r>
              <a:rPr lang="en-GB" sz="1200" b="1" spc="-10" dirty="0" err="1">
                <a:solidFill>
                  <a:srgbClr val="33AAB7"/>
                </a:solidFill>
                <a:effectLst/>
                <a:latin typeface="Open Sans" panose="020B0606030504020204" pitchFamily="34" charset="0"/>
                <a:ea typeface="Open Sans" panose="020B0606030504020204" pitchFamily="34" charset="0"/>
                <a:cs typeface="Open Sans" panose="020B0606030504020204" pitchFamily="34" charset="0"/>
              </a:rPr>
              <a:t>Ratković</a:t>
            </a:r>
            <a:endParaRPr lang="en-GB" sz="1200" b="1" dirty="0">
              <a:solidFill>
                <a:srgbClr val="33AAB7"/>
              </a:solidFill>
              <a:effectLst/>
              <a:latin typeface="Open Sans" panose="020B0606030504020204" pitchFamily="34" charset="0"/>
              <a:ea typeface="Open Sans" panose="020B0606030504020204" pitchFamily="34" charset="0"/>
              <a:cs typeface="Open Sans" panose="020B0606030504020204" pitchFamily="34" charset="0"/>
            </a:endParaRPr>
          </a:p>
          <a:p>
            <a:pPr>
              <a:lnSpc>
                <a:spcPct val="80000"/>
              </a:lnSpc>
              <a:spcAft>
                <a:spcPts val="800"/>
              </a:spcAft>
            </a:pPr>
            <a:r>
              <a:rPr lang="en-GB" sz="1000" b="1" spc="-1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hlinkClick r:id="rId3">
                  <a:extLst>
                    <a:ext uri="{A12FA001-AC4F-418D-AE19-62706E023703}">
                      <ahyp:hlinkClr xmlns:ahyp="http://schemas.microsoft.com/office/drawing/2018/hyperlinkcolor" val="tx"/>
                    </a:ext>
                  </a:extLst>
                </a:hlinkClick>
              </a:rPr>
              <a:t>sandra.ratkovic@bgreklam.com</a:t>
            </a:r>
            <a:endParaRPr lang="en-GB" sz="1000" b="1"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endParaRPr>
          </a:p>
          <a:p>
            <a:pPr>
              <a:lnSpc>
                <a:spcPct val="80000"/>
              </a:lnSpc>
              <a:spcAft>
                <a:spcPts val="800"/>
              </a:spcAft>
            </a:pPr>
            <a:r>
              <a:rPr lang="en-GB" sz="1000" spc="-1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rPr>
              <a:t>+381 60 68 69 143</a:t>
            </a:r>
            <a:endParaRPr lang="en-GB" sz="100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endParaRPr>
          </a:p>
          <a:p>
            <a:pPr>
              <a:lnSpc>
                <a:spcPct val="107000"/>
              </a:lnSpc>
              <a:spcAft>
                <a:spcPts val="800"/>
              </a:spcAft>
            </a:pPr>
            <a:r>
              <a:rPr lang="en-GB" sz="1000" b="0" i="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rPr>
              <a:t>+49 151 53 31 2634</a:t>
            </a:r>
            <a:endParaRPr lang="en-GB" sz="1000" spc="-1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endParaRPr>
          </a:p>
          <a:p>
            <a:pPr>
              <a:lnSpc>
                <a:spcPct val="107000"/>
              </a:lnSpc>
              <a:spcAft>
                <a:spcPts val="800"/>
              </a:spcAft>
            </a:pPr>
            <a:r>
              <a:rPr lang="en-GB" sz="1000" b="1" spc="-1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rPr>
              <a:t>Key Account Manager</a:t>
            </a:r>
            <a:endParaRPr lang="en-GB" sz="1000" b="1"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endParaRPr>
          </a:p>
          <a:p>
            <a:pPr>
              <a:lnSpc>
                <a:spcPct val="107000"/>
              </a:lnSpc>
              <a:spcAft>
                <a:spcPts val="800"/>
              </a:spcAft>
            </a:pPr>
            <a:r>
              <a:rPr lang="en-GB" sz="1000" spc="-1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Adria &amp; DACH </a:t>
            </a:r>
            <a:r>
              <a:rPr lang="en-GB" sz="1000" spc="-1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rPr>
              <a:t>Region</a:t>
            </a:r>
            <a:endParaRPr lang="en-GB" sz="100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endParaRPr>
          </a:p>
          <a:p>
            <a:pPr>
              <a:lnSpc>
                <a:spcPct val="107000"/>
              </a:lnSpc>
              <a:spcAft>
                <a:spcPts val="800"/>
              </a:spcAft>
            </a:pPr>
            <a:r>
              <a:rPr lang="en-GB" sz="1000" spc="-1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German </a:t>
            </a:r>
            <a:r>
              <a:rPr lang="en-GB" sz="1000" spc="-1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rPr>
              <a:t>&amp; </a:t>
            </a:r>
            <a:r>
              <a:rPr lang="en-GB" sz="1000" spc="-1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English </a:t>
            </a:r>
            <a:r>
              <a:rPr lang="en-GB" sz="1000" spc="-1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rPr>
              <a:t>speaking</a:t>
            </a:r>
            <a:endParaRPr lang="en-GB" sz="100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endParaRPr>
          </a:p>
          <a:p>
            <a:pPr>
              <a:lnSpc>
                <a:spcPct val="107000"/>
              </a:lnSpc>
              <a:spcAft>
                <a:spcPts val="800"/>
              </a:spcAft>
            </a:pPr>
            <a:r>
              <a:rPr lang="en-GB" sz="100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rPr>
              <a:t> </a:t>
            </a:r>
          </a:p>
        </p:txBody>
      </p:sp>
      <p:sp>
        <p:nvSpPr>
          <p:cNvPr id="12" name="TextBox 11">
            <a:extLst>
              <a:ext uri="{FF2B5EF4-FFF2-40B4-BE49-F238E27FC236}">
                <a16:creationId xmlns:a16="http://schemas.microsoft.com/office/drawing/2014/main" id="{AE3BCD11-A06D-4841-BB4E-B7D777DB0AA5}"/>
              </a:ext>
            </a:extLst>
          </p:cNvPr>
          <p:cNvSpPr txBox="1"/>
          <p:nvPr/>
        </p:nvSpPr>
        <p:spPr>
          <a:xfrm>
            <a:off x="941766" y="3965885"/>
            <a:ext cx="2262828" cy="1885388"/>
          </a:xfrm>
          <a:prstGeom prst="rect">
            <a:avLst/>
          </a:prstGeom>
          <a:noFill/>
        </p:spPr>
        <p:txBody>
          <a:bodyPr wrap="square">
            <a:spAutoFit/>
          </a:bodyPr>
          <a:lstStyle/>
          <a:p>
            <a:pPr>
              <a:lnSpc>
                <a:spcPct val="107000"/>
              </a:lnSpc>
              <a:spcAft>
                <a:spcPts val="800"/>
              </a:spcAft>
            </a:pPr>
            <a:r>
              <a:rPr lang="en-US" sz="1200" b="1" kern="1200" dirty="0">
                <a:solidFill>
                  <a:srgbClr val="33AAB7"/>
                </a:solidFill>
                <a:effectLst/>
                <a:latin typeface="Open Sans" panose="020B0606030504020204" pitchFamily="34" charset="0"/>
                <a:ea typeface="Open Sans" panose="020B0606030504020204" pitchFamily="34" charset="0"/>
                <a:cs typeface="Open Sans" panose="020B0606030504020204" pitchFamily="34" charset="0"/>
              </a:rPr>
              <a:t>Milan </a:t>
            </a:r>
            <a:r>
              <a:rPr lang="en-US" sz="1200" b="1" kern="1200" dirty="0" err="1">
                <a:solidFill>
                  <a:srgbClr val="33AAB7"/>
                </a:solidFill>
                <a:effectLst/>
                <a:latin typeface="Open Sans" panose="020B0606030504020204" pitchFamily="34" charset="0"/>
                <a:ea typeface="Open Sans" panose="020B0606030504020204" pitchFamily="34" charset="0"/>
                <a:cs typeface="Open Sans" panose="020B0606030504020204" pitchFamily="34" charset="0"/>
              </a:rPr>
              <a:t>Bajić</a:t>
            </a:r>
            <a:endParaRPr lang="en-GB" sz="1200" b="1" dirty="0">
              <a:solidFill>
                <a:srgbClr val="33AAB7"/>
              </a:solidFill>
              <a:effectLst/>
              <a:latin typeface="Open Sans" panose="020B0606030504020204" pitchFamily="34" charset="0"/>
              <a:ea typeface="Open Sans" panose="020B0606030504020204" pitchFamily="34" charset="0"/>
              <a:cs typeface="Open Sans" panose="020B0606030504020204" pitchFamily="34" charset="0"/>
            </a:endParaRPr>
          </a:p>
          <a:p>
            <a:pPr>
              <a:lnSpc>
                <a:spcPct val="107000"/>
              </a:lnSpc>
              <a:spcAft>
                <a:spcPts val="800"/>
              </a:spcAft>
            </a:pPr>
            <a:r>
              <a:rPr lang="en-US" sz="1000" b="1" u="sng" kern="120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hlinkClick r:id="rId4">
                  <a:extLst>
                    <a:ext uri="{A12FA001-AC4F-418D-AE19-62706E023703}">
                      <ahyp:hlinkClr xmlns:ahyp="http://schemas.microsoft.com/office/drawing/2018/hyperlinkcolor" val="tx"/>
                    </a:ext>
                  </a:extLst>
                </a:hlinkClick>
              </a:rPr>
              <a:t>milan.bajic@bgreklam.com</a:t>
            </a:r>
            <a:endParaRPr lang="en-GB" sz="1000" b="1"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endParaRPr>
          </a:p>
          <a:p>
            <a:pPr>
              <a:lnSpc>
                <a:spcPct val="107000"/>
              </a:lnSpc>
              <a:spcAft>
                <a:spcPts val="800"/>
              </a:spcAft>
            </a:pPr>
            <a:r>
              <a:rPr lang="en-US" sz="1000" kern="120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rPr>
              <a:t>+381 60 68 69 127</a:t>
            </a:r>
            <a:endParaRPr lang="en-GB" sz="100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endParaRPr>
          </a:p>
          <a:p>
            <a:pPr>
              <a:lnSpc>
                <a:spcPct val="107000"/>
              </a:lnSpc>
              <a:spcAft>
                <a:spcPts val="800"/>
              </a:spcAft>
            </a:pPr>
            <a:endParaRPr lang="en-US" sz="1000" b="1" kern="120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endParaRPr>
          </a:p>
          <a:p>
            <a:pPr>
              <a:lnSpc>
                <a:spcPct val="107000"/>
              </a:lnSpc>
              <a:spcAft>
                <a:spcPts val="800"/>
              </a:spcAft>
            </a:pPr>
            <a:r>
              <a:rPr lang="en-US" sz="1000" b="1" kern="120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rPr>
              <a:t>Senior Key Account Manager</a:t>
            </a:r>
            <a:endParaRPr lang="en-GB" sz="1000" b="1"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endParaRPr>
          </a:p>
          <a:p>
            <a:pPr>
              <a:lnSpc>
                <a:spcPct val="107000"/>
              </a:lnSpc>
              <a:spcAft>
                <a:spcPts val="800"/>
              </a:spcAft>
            </a:pPr>
            <a:r>
              <a:rPr lang="en-US" sz="1000" kern="120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rPr>
              <a:t>Nordics, </a:t>
            </a:r>
            <a:r>
              <a:rPr lang="en-US" sz="1000" kern="1200" dirty="0" err="1">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rPr>
              <a:t>BeNeLux</a:t>
            </a:r>
            <a:r>
              <a:rPr lang="en-US" sz="1000" kern="120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rPr>
              <a:t> &amp; France region</a:t>
            </a:r>
            <a:endParaRPr lang="en-GB" sz="100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endParaRPr>
          </a:p>
          <a:p>
            <a:pPr>
              <a:lnSpc>
                <a:spcPct val="107000"/>
              </a:lnSpc>
              <a:spcAft>
                <a:spcPts val="800"/>
              </a:spcAft>
            </a:pPr>
            <a:r>
              <a:rPr lang="en-US" sz="1000" kern="120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rPr>
              <a:t>English &amp; French speaking</a:t>
            </a:r>
            <a:endParaRPr lang="en-GB" sz="100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descr="A person smiling for the camera&#10;&#10;Description automatically generated with medium confidence">
            <a:extLst>
              <a:ext uri="{FF2B5EF4-FFF2-40B4-BE49-F238E27FC236}">
                <a16:creationId xmlns:a16="http://schemas.microsoft.com/office/drawing/2014/main" id="{AEB8AE28-DC39-4F6A-8D1A-AA9579B99D13}"/>
              </a:ext>
            </a:extLst>
          </p:cNvPr>
          <p:cNvPicPr>
            <a:picLocks noChangeAspect="1"/>
          </p:cNvPicPr>
          <p:nvPr/>
        </p:nvPicPr>
        <p:blipFill rotWithShape="1">
          <a:blip r:embed="rId5">
            <a:extLst>
              <a:ext uri="{28A0092B-C50C-407E-A947-70E740481C1C}">
                <a14:useLocalDpi xmlns:a14="http://schemas.microsoft.com/office/drawing/2010/main" val="0"/>
              </a:ext>
            </a:extLst>
          </a:blip>
          <a:srcRect l="12656" r="11940"/>
          <a:stretch/>
        </p:blipFill>
        <p:spPr>
          <a:xfrm>
            <a:off x="972000" y="1805391"/>
            <a:ext cx="1436468" cy="1905000"/>
          </a:xfrm>
          <a:prstGeom prst="rect">
            <a:avLst/>
          </a:prstGeom>
          <a:ln w="19050">
            <a:solidFill>
              <a:srgbClr val="33AAB7"/>
            </a:solidFill>
          </a:ln>
        </p:spPr>
      </p:pic>
      <p:pic>
        <p:nvPicPr>
          <p:cNvPr id="6" name="Picture 5" descr="A person wearing glasses&#10;&#10;Description automatically generated with low confidence">
            <a:extLst>
              <a:ext uri="{FF2B5EF4-FFF2-40B4-BE49-F238E27FC236}">
                <a16:creationId xmlns:a16="http://schemas.microsoft.com/office/drawing/2014/main" id="{362C80E4-E6B1-45CA-BFAE-13F56AB3092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50641" y="1824425"/>
            <a:ext cx="1436467" cy="1885966"/>
          </a:xfrm>
          <a:prstGeom prst="rect">
            <a:avLst/>
          </a:prstGeom>
          <a:ln w="19050">
            <a:solidFill>
              <a:srgbClr val="33AAB7"/>
            </a:solidFill>
          </a:ln>
        </p:spPr>
      </p:pic>
      <p:pic>
        <p:nvPicPr>
          <p:cNvPr id="16" name="Picture 15" descr="A person with his arms crossed&#10;&#10;Description automatically generated with medium confidence">
            <a:extLst>
              <a:ext uri="{FF2B5EF4-FFF2-40B4-BE49-F238E27FC236}">
                <a16:creationId xmlns:a16="http://schemas.microsoft.com/office/drawing/2014/main" id="{BBB361D0-7B0E-4B26-B999-1778CA688586}"/>
              </a:ext>
            </a:extLst>
          </p:cNvPr>
          <p:cNvPicPr>
            <a:picLocks noChangeAspect="1"/>
          </p:cNvPicPr>
          <p:nvPr/>
        </p:nvPicPr>
        <p:blipFill rotWithShape="1">
          <a:blip r:embed="rId7">
            <a:extLst>
              <a:ext uri="{28A0092B-C50C-407E-A947-70E740481C1C}">
                <a14:useLocalDpi xmlns:a14="http://schemas.microsoft.com/office/drawing/2010/main" val="0"/>
              </a:ext>
            </a:extLst>
          </a:blip>
          <a:srcRect t="12373" r="6010"/>
          <a:stretch/>
        </p:blipFill>
        <p:spPr>
          <a:xfrm>
            <a:off x="9139553" y="1805391"/>
            <a:ext cx="1362213" cy="1905000"/>
          </a:xfrm>
          <a:prstGeom prst="rect">
            <a:avLst/>
          </a:prstGeom>
          <a:ln w="19050">
            <a:solidFill>
              <a:srgbClr val="33AAB7"/>
            </a:solidFill>
          </a:ln>
        </p:spPr>
      </p:pic>
      <p:pic>
        <p:nvPicPr>
          <p:cNvPr id="19" name="Picture 18" descr="A person in a red dress&#10;&#10;Description automatically generated with medium confidence">
            <a:extLst>
              <a:ext uri="{FF2B5EF4-FFF2-40B4-BE49-F238E27FC236}">
                <a16:creationId xmlns:a16="http://schemas.microsoft.com/office/drawing/2014/main" id="{DE36FF11-A0FA-4F4B-9460-04BA725D38A2}"/>
              </a:ext>
            </a:extLst>
          </p:cNvPr>
          <p:cNvPicPr>
            <a:picLocks noChangeAspect="1"/>
          </p:cNvPicPr>
          <p:nvPr/>
        </p:nvPicPr>
        <p:blipFill rotWithShape="1">
          <a:blip r:embed="rId8">
            <a:extLst>
              <a:ext uri="{28A0092B-C50C-407E-A947-70E740481C1C}">
                <a14:useLocalDpi xmlns:a14="http://schemas.microsoft.com/office/drawing/2010/main" val="0"/>
              </a:ext>
            </a:extLst>
          </a:blip>
          <a:srcRect t="9679" r="1784"/>
          <a:stretch/>
        </p:blipFill>
        <p:spPr>
          <a:xfrm>
            <a:off x="6278994" y="1805391"/>
            <a:ext cx="1436468" cy="1905000"/>
          </a:xfrm>
          <a:prstGeom prst="rect">
            <a:avLst/>
          </a:prstGeom>
          <a:ln w="19050">
            <a:solidFill>
              <a:srgbClr val="33AAB7"/>
            </a:solidFill>
          </a:ln>
        </p:spPr>
      </p:pic>
    </p:spTree>
    <p:extLst>
      <p:ext uri="{BB962C8B-B14F-4D97-AF65-F5344CB8AC3E}">
        <p14:creationId xmlns:p14="http://schemas.microsoft.com/office/powerpoint/2010/main" val="374279690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48687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7FE8F9-6E56-4704-B6B7-F656347E68DA}"/>
              </a:ext>
            </a:extLst>
          </p:cNvPr>
          <p:cNvSpPr>
            <a:spLocks noGrp="1"/>
          </p:cNvSpPr>
          <p:nvPr>
            <p:ph type="title"/>
          </p:nvPr>
        </p:nvSpPr>
        <p:spPr>
          <a:xfrm>
            <a:off x="838200" y="374004"/>
            <a:ext cx="10515600" cy="362586"/>
          </a:xfrm>
        </p:spPr>
        <p:txBody>
          <a:bodyPr/>
          <a:lstStyle/>
          <a:p>
            <a:r>
              <a:rPr lang="en-GB" dirty="0">
                <a:solidFill>
                  <a:srgbClr val="33AAB7"/>
                </a:solidFill>
              </a:rPr>
              <a:t>OVERVIEW</a:t>
            </a:r>
          </a:p>
        </p:txBody>
      </p:sp>
      <p:sp>
        <p:nvSpPr>
          <p:cNvPr id="3" name="Text Placeholder 2">
            <a:extLst>
              <a:ext uri="{FF2B5EF4-FFF2-40B4-BE49-F238E27FC236}">
                <a16:creationId xmlns:a16="http://schemas.microsoft.com/office/drawing/2014/main" id="{03E7CF2E-87C7-46AB-9546-24C9D78A40DE}"/>
              </a:ext>
            </a:extLst>
          </p:cNvPr>
          <p:cNvSpPr>
            <a:spLocks noGrp="1"/>
          </p:cNvSpPr>
          <p:nvPr>
            <p:ph type="body" sz="half" idx="2"/>
          </p:nvPr>
        </p:nvSpPr>
        <p:spPr>
          <a:xfrm>
            <a:off x="838200" y="2761095"/>
            <a:ext cx="10515599" cy="4964723"/>
          </a:xfrm>
        </p:spPr>
        <p:txBody>
          <a:bodyPr>
            <a:normAutofit/>
          </a:bodyPr>
          <a:lstStyle/>
          <a:p>
            <a:pPr algn="just">
              <a:lnSpc>
                <a:spcPct val="150000"/>
              </a:lnSpc>
              <a:spcAft>
                <a:spcPts val="800"/>
              </a:spcAft>
            </a:pPr>
            <a:r>
              <a:rPr lang="en-GB" dirty="0">
                <a:effectLst/>
                <a:latin typeface="Open Sans" panose="020B0606030504020204" pitchFamily="34" charset="0"/>
                <a:ea typeface="Calibri" panose="020F0502020204030204" pitchFamily="34" charset="0"/>
                <a:cs typeface="Times New Roman" panose="02020603050405020304" pitchFamily="18" charset="0"/>
              </a:rPr>
              <a:t>Welcome to our PRODUCT CATALOGUE !</a:t>
            </a:r>
            <a:endParaRPr lang="en-GB"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GB" dirty="0">
                <a:effectLst/>
                <a:latin typeface="Open Sans" panose="020B0606030504020204" pitchFamily="34" charset="0"/>
                <a:ea typeface="Calibri" panose="020F0502020204030204" pitchFamily="34" charset="0"/>
                <a:cs typeface="Times New Roman" panose="02020603050405020304" pitchFamily="18" charset="0"/>
              </a:rPr>
              <a:t>This interactive</a:t>
            </a:r>
            <a:r>
              <a:rPr lang="en-GB" dirty="0">
                <a:effectLst/>
                <a:latin typeface="Calibri" panose="020F0502020204030204" pitchFamily="34" charset="0"/>
                <a:ea typeface="Calibri" panose="020F0502020204030204" pitchFamily="34" charset="0"/>
                <a:cs typeface="Times New Roman" panose="02020603050405020304" pitchFamily="18" charset="0"/>
              </a:rPr>
              <a:t> </a:t>
            </a:r>
            <a:r>
              <a:rPr lang="en-GB" dirty="0">
                <a:effectLst/>
                <a:latin typeface="Open Sans" panose="020B0606030504020204" pitchFamily="34" charset="0"/>
                <a:ea typeface="Calibri" panose="020F0502020204030204" pitchFamily="34" charset="0"/>
                <a:cs typeface="Times New Roman" panose="02020603050405020304" pitchFamily="18" charset="0"/>
              </a:rPr>
              <a:t>product collection will provide you product information at the touch of the click.</a:t>
            </a:r>
            <a:endParaRPr lang="en-GB"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GB" dirty="0">
                <a:effectLst/>
                <a:latin typeface="Open Sans" panose="020B0606030504020204" pitchFamily="34" charset="0"/>
                <a:ea typeface="Calibri" panose="020F0502020204030204" pitchFamily="34" charset="0"/>
                <a:cs typeface="Times New Roman" panose="02020603050405020304" pitchFamily="18" charset="0"/>
              </a:rPr>
              <a:t>It will provide </a:t>
            </a:r>
            <a:r>
              <a:rPr lang="en-GB" dirty="0">
                <a:ea typeface="Calibri" panose="020F0502020204030204" pitchFamily="34" charset="0"/>
                <a:cs typeface="Times New Roman" panose="02020603050405020304" pitchFamily="18" charset="0"/>
              </a:rPr>
              <a:t>you </a:t>
            </a:r>
            <a:r>
              <a:rPr lang="en-GB" dirty="0">
                <a:effectLst/>
                <a:latin typeface="Open Sans" panose="020B0606030504020204" pitchFamily="34" charset="0"/>
                <a:ea typeface="Calibri" panose="020F0502020204030204" pitchFamily="34" charset="0"/>
                <a:cs typeface="Times New Roman" panose="02020603050405020304" pitchFamily="18" charset="0"/>
              </a:rPr>
              <a:t>benefit insights, which you as our partner have from cooperation with us.</a:t>
            </a:r>
            <a:endParaRPr lang="en-GB"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GB" dirty="0">
                <a:effectLst/>
                <a:latin typeface="Open Sans" panose="020B0606030504020204" pitchFamily="34" charset="0"/>
                <a:ea typeface="Calibri" panose="020F0502020204030204" pitchFamily="34" charset="0"/>
                <a:cs typeface="Times New Roman" panose="02020603050405020304" pitchFamily="18" charset="0"/>
              </a:rPr>
              <a:t>We are delivering exceptional experience for shoppers at physical retail (point </a:t>
            </a:r>
            <a:r>
              <a:rPr 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a:t>
            </a:r>
            <a:r>
              <a:rPr lang="en-GB" sz="1400" dirty="0">
                <a:solidFill>
                  <a:schemeClr val="tx1">
                    <a:lumMod val="50000"/>
                    <a:lumOff val="50000"/>
                  </a:schemeClr>
                </a:solidFill>
                <a:cs typeface="Times New Roman" panose="02020603050405020304" pitchFamily="18" charset="0"/>
              </a:rPr>
              <a:t> </a:t>
            </a:r>
            <a:r>
              <a:rPr lang="en-GB" dirty="0">
                <a:effectLst/>
                <a:latin typeface="Open Sans" panose="020B0606030504020204" pitchFamily="34" charset="0"/>
                <a:ea typeface="Calibri" panose="020F0502020204030204" pitchFamily="34" charset="0"/>
                <a:cs typeface="Times New Roman" panose="02020603050405020304" pitchFamily="18" charset="0"/>
              </a:rPr>
              <a:t>of </a:t>
            </a:r>
            <a:r>
              <a:rPr 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a:t>
            </a:r>
            <a:r>
              <a:rPr lang="en-GB" dirty="0">
                <a:effectLst/>
                <a:latin typeface="Open Sans" panose="020B0606030504020204" pitchFamily="34" charset="0"/>
                <a:ea typeface="Calibri" panose="020F0502020204030204" pitchFamily="34" charset="0"/>
                <a:cs typeface="Times New Roman" panose="02020603050405020304" pitchFamily="18" charset="0"/>
              </a:rPr>
              <a:t>sale); products </a:t>
            </a:r>
            <a:r>
              <a:rPr 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a:t>
            </a:r>
            <a:r>
              <a:rPr lang="en-GB" dirty="0">
                <a:effectLst/>
                <a:latin typeface="Open Sans" panose="020B0606030504020204" pitchFamily="34" charset="0"/>
                <a:ea typeface="Calibri" panose="020F0502020204030204" pitchFamily="34" charset="0"/>
                <a:cs typeface="Times New Roman" panose="02020603050405020304" pitchFamily="18" charset="0"/>
              </a:rPr>
              <a:t>per your request or special needs.</a:t>
            </a:r>
            <a:endParaRPr lang="en-GB"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GB" dirty="0">
                <a:effectLst/>
                <a:latin typeface="Open Sans" panose="020B0606030504020204" pitchFamily="34" charset="0"/>
                <a:ea typeface="Calibri" panose="020F0502020204030204" pitchFamily="34" charset="0"/>
                <a:cs typeface="Times New Roman" panose="02020603050405020304" pitchFamily="18" charset="0"/>
              </a:rPr>
              <a:t>For more detailed product information, please contact our support team (your dedicated account manager) or contact us at  </a:t>
            </a:r>
            <a:r>
              <a:rPr lang="en-GB" u="sng" dirty="0">
                <a:solidFill>
                  <a:srgbClr val="33AAB7"/>
                </a:solidFill>
                <a:effectLst/>
                <a:latin typeface="Open Sans" panose="020B0606030504020204" pitchFamily="34" charset="0"/>
                <a:ea typeface="Calibri" panose="020F050202020403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Premium POS solutions for retail from concept to store (bgreklam.com)</a:t>
            </a:r>
            <a:r>
              <a:rPr lang="en-GB" u="sng" dirty="0">
                <a:solidFill>
                  <a:srgbClr val="33AAB7"/>
                </a:solidFill>
                <a:effectLst/>
                <a:latin typeface="Open Sans" panose="020B0606030504020204" pitchFamily="34" charset="0"/>
                <a:ea typeface="Calibri" panose="020F0502020204030204" pitchFamily="34" charset="0"/>
                <a:cs typeface="Times New Roman" panose="02020603050405020304" pitchFamily="18" charset="0"/>
              </a:rPr>
              <a:t>.</a:t>
            </a:r>
            <a:r>
              <a:rPr lang="en-GB" dirty="0">
                <a:solidFill>
                  <a:srgbClr val="33AAB7"/>
                </a:solidFill>
                <a:effectLst/>
                <a:latin typeface="Open Sans" panose="020B0606030504020204" pitchFamily="34" charset="0"/>
                <a:ea typeface="Calibri" panose="020F0502020204030204" pitchFamily="34" charset="0"/>
                <a:cs typeface="Times New Roman" panose="02020603050405020304" pitchFamily="18" charset="0"/>
              </a:rPr>
              <a:t>  </a:t>
            </a:r>
            <a:endParaRPr lang="en-GB" dirty="0">
              <a:solidFill>
                <a:srgbClr val="33AAB7"/>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Tree>
    <p:extLst>
      <p:ext uri="{BB962C8B-B14F-4D97-AF65-F5344CB8AC3E}">
        <p14:creationId xmlns:p14="http://schemas.microsoft.com/office/powerpoint/2010/main" val="5796803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EB0FAC8-082C-3645-B9F8-81EE11D9B7A5}"/>
              </a:ext>
            </a:extLst>
          </p:cNvPr>
          <p:cNvSpPr txBox="1"/>
          <p:nvPr/>
        </p:nvSpPr>
        <p:spPr>
          <a:xfrm>
            <a:off x="4373534" y="3238462"/>
            <a:ext cx="2829431" cy="523220"/>
          </a:xfrm>
          <a:prstGeom prst="rect">
            <a:avLst/>
          </a:prstGeom>
          <a:noFill/>
        </p:spPr>
        <p:txBody>
          <a:bodyPr wrap="square" rtlCol="0">
            <a:spAutoFit/>
          </a:bodyPr>
          <a:lstStyle/>
          <a:p>
            <a:pPr algn="ctr"/>
            <a:r>
              <a:rPr lang="en-GB" sz="2800" b="1" spc="300" dirty="0">
                <a:solidFill>
                  <a:schemeClr val="bg1"/>
                </a:solidFill>
                <a:latin typeface="Open Sans "/>
                <a:ea typeface="Palatino" pitchFamily="2" charset="77"/>
                <a:cs typeface="Verdana" panose="020B0604030504040204" pitchFamily="34" charset="0"/>
              </a:rPr>
              <a:t>2. ABOUT US</a:t>
            </a:r>
            <a:endParaRPr lang="en-RS" sz="2800" b="1" spc="300" dirty="0">
              <a:solidFill>
                <a:schemeClr val="bg1"/>
              </a:solidFill>
              <a:latin typeface="Open Sans "/>
              <a:ea typeface="Palatino" pitchFamily="2" charset="77"/>
              <a:cs typeface="Verdana" panose="020B0604030504040204" pitchFamily="34" charset="0"/>
            </a:endParaRPr>
          </a:p>
        </p:txBody>
      </p:sp>
      <p:pic>
        <p:nvPicPr>
          <p:cNvPr id="6" name="Picture 5">
            <a:extLst>
              <a:ext uri="{FF2B5EF4-FFF2-40B4-BE49-F238E27FC236}">
                <a16:creationId xmlns:a16="http://schemas.microsoft.com/office/drawing/2014/main" id="{CECD8C9C-B59F-D149-BF56-3AFD679B0DB0}"/>
              </a:ext>
            </a:extLst>
          </p:cNvPr>
          <p:cNvPicPr>
            <a:picLocks noChangeAspect="1"/>
          </p:cNvPicPr>
          <p:nvPr/>
        </p:nvPicPr>
        <p:blipFill>
          <a:blip r:embed="rId2"/>
          <a:stretch>
            <a:fillRect/>
          </a:stretch>
        </p:blipFill>
        <p:spPr>
          <a:xfrm>
            <a:off x="4053980" y="2786493"/>
            <a:ext cx="319554" cy="1643426"/>
          </a:xfrm>
          <a:prstGeom prst="rect">
            <a:avLst/>
          </a:prstGeom>
        </p:spPr>
      </p:pic>
      <p:pic>
        <p:nvPicPr>
          <p:cNvPr id="7" name="Picture 6">
            <a:extLst>
              <a:ext uri="{FF2B5EF4-FFF2-40B4-BE49-F238E27FC236}">
                <a16:creationId xmlns:a16="http://schemas.microsoft.com/office/drawing/2014/main" id="{2C87DF22-4CA6-CE46-A4C0-B13EE4CA6E60}"/>
              </a:ext>
            </a:extLst>
          </p:cNvPr>
          <p:cNvPicPr>
            <a:picLocks noChangeAspect="1"/>
          </p:cNvPicPr>
          <p:nvPr/>
        </p:nvPicPr>
        <p:blipFill>
          <a:blip r:embed="rId2"/>
          <a:stretch>
            <a:fillRect/>
          </a:stretch>
        </p:blipFill>
        <p:spPr>
          <a:xfrm rot="10800000">
            <a:off x="7261688" y="2786493"/>
            <a:ext cx="319554" cy="1643426"/>
          </a:xfrm>
          <a:prstGeom prst="rect">
            <a:avLst/>
          </a:prstGeom>
        </p:spPr>
      </p:pic>
    </p:spTree>
    <p:extLst>
      <p:ext uri="{BB962C8B-B14F-4D97-AF65-F5344CB8AC3E}">
        <p14:creationId xmlns:p14="http://schemas.microsoft.com/office/powerpoint/2010/main" val="34186676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D9821B-6153-4F97-A21A-0781675569B0}"/>
              </a:ext>
            </a:extLst>
          </p:cNvPr>
          <p:cNvSpPr>
            <a:spLocks noGrp="1"/>
          </p:cNvSpPr>
          <p:nvPr>
            <p:ph type="title"/>
          </p:nvPr>
        </p:nvSpPr>
        <p:spPr/>
        <p:txBody>
          <a:bodyPr/>
          <a:lstStyle/>
          <a:p>
            <a:r>
              <a:rPr lang="en-GB" dirty="0">
                <a:solidFill>
                  <a:srgbClr val="33AAB7"/>
                </a:solidFill>
              </a:rPr>
              <a:t>BG REKLAM – ABOUT US</a:t>
            </a:r>
          </a:p>
        </p:txBody>
      </p:sp>
      <p:sp>
        <p:nvSpPr>
          <p:cNvPr id="3" name="Text Placeholder 2">
            <a:extLst>
              <a:ext uri="{FF2B5EF4-FFF2-40B4-BE49-F238E27FC236}">
                <a16:creationId xmlns:a16="http://schemas.microsoft.com/office/drawing/2014/main" id="{0231CE43-718F-4EE6-8841-99DBA3BCBFE0}"/>
              </a:ext>
            </a:extLst>
          </p:cNvPr>
          <p:cNvSpPr>
            <a:spLocks noGrp="1"/>
          </p:cNvSpPr>
          <p:nvPr>
            <p:ph type="body" sz="half" idx="2"/>
          </p:nvPr>
        </p:nvSpPr>
        <p:spPr>
          <a:xfrm>
            <a:off x="838201" y="3133144"/>
            <a:ext cx="10515599" cy="4964723"/>
          </a:xfrm>
        </p:spPr>
        <p:txBody>
          <a:bodyPr/>
          <a:lstStyle/>
          <a:p>
            <a:pPr algn="just">
              <a:lnSpc>
                <a:spcPct val="150000"/>
              </a:lnSpc>
              <a:spcAft>
                <a:spcPts val="800"/>
              </a:spcAft>
            </a:pPr>
            <a:r>
              <a:rPr lang="en-GB" dirty="0">
                <a:effectLst/>
                <a:latin typeface="Open Sans" panose="020B0606030504020204" pitchFamily="34" charset="0"/>
                <a:ea typeface="Calibri" panose="020F0502020204030204" pitchFamily="34" charset="0"/>
                <a:cs typeface="Times New Roman" panose="02020603050405020304" pitchFamily="18" charset="0"/>
              </a:rPr>
              <a:t>We are professionals in production of premium POSM solutions. </a:t>
            </a:r>
          </a:p>
          <a:p>
            <a:pPr algn="just">
              <a:lnSpc>
                <a:spcPct val="150000"/>
              </a:lnSpc>
              <a:spcAft>
                <a:spcPts val="800"/>
              </a:spcAft>
            </a:pPr>
            <a:r>
              <a:rPr lang="en-GB" b="1" dirty="0">
                <a:effectLst/>
                <a:latin typeface="Open Sans" panose="020B0606030504020204" pitchFamily="34" charset="0"/>
                <a:ea typeface="Calibri" panose="020F0502020204030204" pitchFamily="34" charset="0"/>
                <a:cs typeface="Times New Roman" panose="02020603050405020304" pitchFamily="18" charset="0"/>
              </a:rPr>
              <a:t>BG </a:t>
            </a:r>
            <a:r>
              <a:rPr lang="en-GB" b="1" dirty="0" err="1">
                <a:effectLst/>
                <a:latin typeface="Open Sans" panose="020B0606030504020204" pitchFamily="34" charset="0"/>
                <a:ea typeface="Calibri" panose="020F0502020204030204" pitchFamily="34" charset="0"/>
                <a:cs typeface="Times New Roman" panose="02020603050405020304" pitchFamily="18" charset="0"/>
              </a:rPr>
              <a:t>Reklam</a:t>
            </a:r>
            <a:r>
              <a:rPr lang="en-GB" b="1" dirty="0">
                <a:effectLst/>
                <a:latin typeface="Open Sans" panose="020B0606030504020204" pitchFamily="34" charset="0"/>
                <a:ea typeface="Calibri" panose="020F0502020204030204" pitchFamily="34" charset="0"/>
                <a:cs typeface="Times New Roman" panose="02020603050405020304" pitchFamily="18" charset="0"/>
              </a:rPr>
              <a:t> </a:t>
            </a:r>
            <a:r>
              <a:rPr lang="en-GB" dirty="0">
                <a:effectLst/>
                <a:latin typeface="Open Sans" panose="020B0606030504020204" pitchFamily="34" charset="0"/>
                <a:ea typeface="Calibri" panose="020F0502020204030204" pitchFamily="34" charset="0"/>
                <a:cs typeface="Times New Roman" panose="02020603050405020304" pitchFamily="18" charset="0"/>
              </a:rPr>
              <a:t>creates </a:t>
            </a:r>
            <a:r>
              <a:rPr lang="en-GB" b="1" dirty="0">
                <a:effectLst/>
                <a:latin typeface="Open Sans" panose="020B0606030504020204" pitchFamily="34" charset="0"/>
                <a:ea typeface="Calibri" panose="020F0502020204030204" pitchFamily="34" charset="0"/>
                <a:cs typeface="Times New Roman" panose="02020603050405020304" pitchFamily="18" charset="0"/>
              </a:rPr>
              <a:t>outstanding</a:t>
            </a:r>
            <a:r>
              <a:rPr lang="en-GB" dirty="0">
                <a:effectLst/>
                <a:latin typeface="Open Sans" panose="020B0606030504020204" pitchFamily="34" charset="0"/>
                <a:ea typeface="Calibri" panose="020F0502020204030204" pitchFamily="34" charset="0"/>
                <a:cs typeface="Times New Roman" panose="02020603050405020304" pitchFamily="18" charset="0"/>
              </a:rPr>
              <a:t> various </a:t>
            </a:r>
            <a:r>
              <a:rPr lang="en-GB" b="1" dirty="0">
                <a:effectLst/>
                <a:latin typeface="Open Sans" panose="020B0606030504020204" pitchFamily="34" charset="0"/>
                <a:ea typeface="Calibri" panose="020F0502020204030204" pitchFamily="34" charset="0"/>
                <a:cs typeface="Times New Roman" panose="02020603050405020304" pitchFamily="18" charset="0"/>
              </a:rPr>
              <a:t>POSM </a:t>
            </a:r>
            <a:r>
              <a:rPr lang="en-GB" dirty="0">
                <a:effectLst/>
                <a:latin typeface="Open Sans" panose="020B0606030504020204" pitchFamily="34" charset="0"/>
                <a:ea typeface="Calibri" panose="020F0502020204030204" pitchFamily="34" charset="0"/>
                <a:cs typeface="Times New Roman" panose="02020603050405020304" pitchFamily="18" charset="0"/>
              </a:rPr>
              <a:t>that support in </a:t>
            </a:r>
            <a:r>
              <a:rPr 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a:t>
            </a:r>
            <a:r>
              <a:rPr lang="en-GB" dirty="0">
                <a:effectLst/>
                <a:latin typeface="Open Sans" panose="020B0606030504020204" pitchFamily="34" charset="0"/>
                <a:ea typeface="Calibri" panose="020F0502020204030204" pitchFamily="34" charset="0"/>
                <a:cs typeface="Times New Roman" panose="02020603050405020304" pitchFamily="18" charset="0"/>
              </a:rPr>
              <a:t>store activation and drive sales at the point </a:t>
            </a:r>
            <a:r>
              <a:rPr 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a:t>
            </a:r>
            <a:r>
              <a:rPr lang="en-GB" dirty="0">
                <a:effectLst/>
                <a:latin typeface="Open Sans" panose="020B0606030504020204" pitchFamily="34" charset="0"/>
                <a:ea typeface="Calibri" panose="020F0502020204030204" pitchFamily="34" charset="0"/>
                <a:cs typeface="Times New Roman" panose="02020603050405020304" pitchFamily="18" charset="0"/>
              </a:rPr>
              <a:t>of </a:t>
            </a:r>
            <a:r>
              <a:rPr 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a:t>
            </a:r>
            <a:r>
              <a:rPr lang="en-GB" dirty="0">
                <a:effectLst/>
                <a:latin typeface="Open Sans" panose="020B0606030504020204" pitchFamily="34" charset="0"/>
                <a:ea typeface="Calibri" panose="020F0502020204030204" pitchFamily="34" charset="0"/>
                <a:cs typeface="Times New Roman" panose="02020603050405020304" pitchFamily="18" charset="0"/>
              </a:rPr>
              <a:t>sale of our clients for </a:t>
            </a:r>
            <a:r>
              <a:rPr lang="en-GB" b="1" dirty="0">
                <a:effectLst/>
                <a:latin typeface="Open Sans" panose="020B0606030504020204" pitchFamily="34" charset="0"/>
                <a:ea typeface="Calibri" panose="020F0502020204030204" pitchFamily="34" charset="0"/>
                <a:cs typeface="Times New Roman" panose="02020603050405020304" pitchFamily="18" charset="0"/>
              </a:rPr>
              <a:t>more than 20 years. </a:t>
            </a:r>
          </a:p>
          <a:p>
            <a:pPr algn="just">
              <a:lnSpc>
                <a:spcPct val="150000"/>
              </a:lnSpc>
              <a:spcAft>
                <a:spcPts val="800"/>
              </a:spcAft>
            </a:pPr>
            <a:r>
              <a:rPr lang="en-GB" dirty="0">
                <a:ea typeface="Calibri" panose="020F0502020204030204" pitchFamily="34" charset="0"/>
                <a:cs typeface="Times New Roman" panose="02020603050405020304" pitchFamily="18" charset="0"/>
              </a:rPr>
              <a:t>We </a:t>
            </a:r>
            <a:r>
              <a:rPr lang="en-GB" dirty="0">
                <a:effectLst/>
                <a:latin typeface="Open Sans" panose="020B0606030504020204" pitchFamily="34" charset="0"/>
                <a:ea typeface="Calibri" panose="020F0502020204030204" pitchFamily="34" charset="0"/>
                <a:cs typeface="Times New Roman" panose="02020603050405020304" pitchFamily="18" charset="0"/>
              </a:rPr>
              <a:t>are specialised in all areas, from </a:t>
            </a:r>
            <a:r>
              <a:rPr lang="en-GB" b="1" dirty="0">
                <a:effectLst/>
                <a:latin typeface="Open Sans" panose="020B0606030504020204" pitchFamily="34" charset="0"/>
                <a:ea typeface="Calibri" panose="020F0502020204030204" pitchFamily="34" charset="0"/>
                <a:cs typeface="Times New Roman" panose="02020603050405020304" pitchFamily="18" charset="0"/>
              </a:rPr>
              <a:t>Design &amp; Concept Solutions</a:t>
            </a:r>
            <a:r>
              <a:rPr lang="en-GB" dirty="0">
                <a:effectLst/>
                <a:latin typeface="Open Sans" panose="020B0606030504020204" pitchFamily="34" charset="0"/>
                <a:ea typeface="Calibri" panose="020F0502020204030204" pitchFamily="34" charset="0"/>
                <a:cs typeface="Times New Roman" panose="02020603050405020304" pitchFamily="18" charset="0"/>
              </a:rPr>
              <a:t>, </a:t>
            </a:r>
            <a:r>
              <a:rPr lang="en-GB" b="1" dirty="0">
                <a:effectLst/>
                <a:latin typeface="Open Sans" panose="020B0606030504020204" pitchFamily="34" charset="0"/>
                <a:ea typeface="Calibri" panose="020F0502020204030204" pitchFamily="34" charset="0"/>
                <a:cs typeface="Times New Roman" panose="02020603050405020304" pitchFamily="18" charset="0"/>
              </a:rPr>
              <a:t>Innovations</a:t>
            </a:r>
            <a:r>
              <a:rPr lang="en-GB" dirty="0">
                <a:effectLst/>
                <a:latin typeface="Open Sans" panose="020B0606030504020204" pitchFamily="34" charset="0"/>
                <a:ea typeface="Calibri" panose="020F0502020204030204" pitchFamily="34" charset="0"/>
                <a:cs typeface="Times New Roman" panose="02020603050405020304" pitchFamily="18" charset="0"/>
              </a:rPr>
              <a:t>,  through </a:t>
            </a:r>
            <a:r>
              <a:rPr lang="en-GB" b="1" dirty="0">
                <a:effectLst/>
                <a:latin typeface="Open Sans" panose="020B0606030504020204" pitchFamily="34" charset="0"/>
                <a:ea typeface="Calibri" panose="020F0502020204030204" pitchFamily="34" charset="0"/>
                <a:cs typeface="Times New Roman" panose="02020603050405020304" pitchFamily="18" charset="0"/>
              </a:rPr>
              <a:t>Engineering</a:t>
            </a:r>
            <a:r>
              <a:rPr lang="en-GB" dirty="0">
                <a:effectLst/>
                <a:latin typeface="Open Sans" panose="020B0606030504020204" pitchFamily="34" charset="0"/>
                <a:ea typeface="Calibri" panose="020F0502020204030204" pitchFamily="34" charset="0"/>
                <a:cs typeface="Times New Roman" panose="02020603050405020304" pitchFamily="18" charset="0"/>
              </a:rPr>
              <a:t>,  to </a:t>
            </a:r>
            <a:r>
              <a:rPr lang="en-GB" b="1" dirty="0">
                <a:effectLst/>
                <a:latin typeface="Open Sans" panose="020B0606030504020204" pitchFamily="34" charset="0"/>
                <a:ea typeface="Calibri" panose="020F0502020204030204" pitchFamily="34" charset="0"/>
                <a:cs typeface="Times New Roman" panose="02020603050405020304" pitchFamily="18" charset="0"/>
              </a:rPr>
              <a:t>Development &amp; Production </a:t>
            </a:r>
            <a:r>
              <a:rPr lang="en-GB" dirty="0">
                <a:effectLst/>
                <a:latin typeface="Open Sans" panose="020B0606030504020204" pitchFamily="34" charset="0"/>
                <a:ea typeface="Calibri" panose="020F0502020204030204" pitchFamily="34" charset="0"/>
                <a:cs typeface="Times New Roman" panose="02020603050405020304" pitchFamily="18" charset="0"/>
              </a:rPr>
              <a:t>of tailored POSM solutions. </a:t>
            </a:r>
            <a:r>
              <a:rPr lang="en-GB" b="1" dirty="0">
                <a:effectLst/>
                <a:latin typeface="Open Sans" panose="020B0606030504020204" pitchFamily="34" charset="0"/>
                <a:ea typeface="Calibri" panose="020F0502020204030204" pitchFamily="34" charset="0"/>
                <a:cs typeface="Times New Roman" panose="02020603050405020304" pitchFamily="18" charset="0"/>
              </a:rPr>
              <a:t>We are completing the entire process under one roof</a:t>
            </a:r>
            <a:r>
              <a:rPr lang="en-GB" dirty="0">
                <a:effectLst/>
                <a:latin typeface="Open Sans" panose="020B0606030504020204" pitchFamily="34" charset="0"/>
                <a:ea typeface="Calibri" panose="020F0502020204030204" pitchFamily="34" charset="0"/>
                <a:cs typeface="Times New Roman" panose="02020603050405020304" pitchFamily="18" charset="0"/>
              </a:rPr>
              <a:t>.</a:t>
            </a:r>
            <a:r>
              <a:rPr lang="en-GB" b="1" dirty="0">
                <a:effectLst/>
                <a:latin typeface="Open Sans" panose="020B0606030504020204" pitchFamily="34" charset="0"/>
                <a:ea typeface="Calibri" panose="020F0502020204030204" pitchFamily="34" charset="0"/>
                <a:cs typeface="Times New Roman" panose="02020603050405020304" pitchFamily="18" charset="0"/>
              </a:rPr>
              <a:t> </a:t>
            </a:r>
            <a:endParaRPr lang="en-GB" b="1"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GB" dirty="0">
                <a:effectLst/>
                <a:latin typeface="Open Sans" panose="020B0606030504020204" pitchFamily="34" charset="0"/>
                <a:ea typeface="Calibri" panose="020F0502020204030204" pitchFamily="34" charset="0"/>
                <a:cs typeface="Times New Roman" panose="02020603050405020304" pitchFamily="18" charset="0"/>
              </a:rPr>
              <a:t>Our partner companies on local markets provide </a:t>
            </a:r>
            <a:r>
              <a:rPr lang="en-GB" b="1" dirty="0">
                <a:effectLst/>
                <a:latin typeface="Open Sans" panose="020B0606030504020204" pitchFamily="34" charset="0"/>
                <a:ea typeface="Calibri" panose="020F0502020204030204" pitchFamily="34" charset="0"/>
                <a:cs typeface="Times New Roman" panose="02020603050405020304" pitchFamily="18" charset="0"/>
              </a:rPr>
              <a:t>excellent Installation </a:t>
            </a:r>
            <a:r>
              <a:rPr lang="en-GB" dirty="0">
                <a:effectLst/>
                <a:latin typeface="Open Sans" panose="020B0606030504020204" pitchFamily="34" charset="0"/>
                <a:ea typeface="Calibri" panose="020F0502020204030204" pitchFamily="34" charset="0"/>
                <a:cs typeface="Times New Roman" panose="02020603050405020304" pitchFamily="18" charset="0"/>
              </a:rPr>
              <a:t>and </a:t>
            </a:r>
            <a:r>
              <a:rPr lang="en-GB" b="1" dirty="0">
                <a:effectLst/>
                <a:latin typeface="Open Sans" panose="020B0606030504020204" pitchFamily="34" charset="0"/>
                <a:ea typeface="Calibri" panose="020F0502020204030204" pitchFamily="34" charset="0"/>
                <a:cs typeface="Times New Roman" panose="02020603050405020304" pitchFamily="18" charset="0"/>
              </a:rPr>
              <a:t>Maintenance services</a:t>
            </a:r>
            <a:r>
              <a:rPr lang="en-GB" dirty="0">
                <a:effectLst/>
                <a:latin typeface="Open Sans" panose="020B0606030504020204" pitchFamily="34" charset="0"/>
                <a:ea typeface="Calibri" panose="020F0502020204030204" pitchFamily="34" charset="0"/>
                <a:cs typeface="Times New Roman" panose="02020603050405020304" pitchFamily="18" charset="0"/>
              </a:rPr>
              <a:t>.</a:t>
            </a:r>
            <a:endParaRPr lang="en-GB"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Tree>
    <p:extLst>
      <p:ext uri="{BB962C8B-B14F-4D97-AF65-F5344CB8AC3E}">
        <p14:creationId xmlns:p14="http://schemas.microsoft.com/office/powerpoint/2010/main" val="4383740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BG reklam Finalni video" descr="A high angle view of a building&#10;&#10;Description automatically generated with medium confidence">
            <a:hlinkClick r:id="" action="ppaction://media"/>
            <a:extLst>
              <a:ext uri="{FF2B5EF4-FFF2-40B4-BE49-F238E27FC236}">
                <a16:creationId xmlns:a16="http://schemas.microsoft.com/office/drawing/2014/main" id="{A0C96758-DADD-429F-90A1-D45722EC76E5}"/>
              </a:ext>
            </a:extLst>
          </p:cNvPr>
          <p:cNvPicPr>
            <a:picLocks noChangeAspect="1" noChangeArrowheads="1"/>
          </p:cNvPicPr>
          <p:nvPr/>
        </p:nvPicPr>
        <p:blipFill rotWithShape="1">
          <a:blip r:embed="rId2" cstate="hqprint">
            <a:extLst>
              <a:ext uri="{28A0092B-C50C-407E-A947-70E740481C1C}">
                <a14:useLocalDpi xmlns:a14="http://schemas.microsoft.com/office/drawing/2010/main" val="0"/>
              </a:ext>
            </a:extLst>
          </a:blip>
          <a:srcRect l="6507" r="12155" b="2"/>
          <a:stretch/>
        </p:blipFill>
        <p:spPr bwMode="auto">
          <a:xfrm>
            <a:off x="7794519" y="3506112"/>
            <a:ext cx="4397481" cy="3351888"/>
          </a:xfrm>
          <a:custGeom>
            <a:avLst/>
            <a:gdLst/>
            <a:ahLst/>
            <a:cxnLst/>
            <a:rect l="l" t="t" r="r" b="b"/>
            <a:pathLst>
              <a:path w="4397481" h="3351888">
                <a:moveTo>
                  <a:pt x="0" y="0"/>
                </a:moveTo>
                <a:lnTo>
                  <a:pt x="4397481" y="0"/>
                </a:lnTo>
                <a:lnTo>
                  <a:pt x="4397481" y="3351888"/>
                </a:lnTo>
                <a:lnTo>
                  <a:pt x="1552363" y="3351888"/>
                </a:ln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age16.jpeg" descr="A group of people posing for a photo in front of a building&#10;&#10;Description automatically generated">
            <a:extLst>
              <a:ext uri="{FF2B5EF4-FFF2-40B4-BE49-F238E27FC236}">
                <a16:creationId xmlns:a16="http://schemas.microsoft.com/office/drawing/2014/main" id="{12D1DA24-35F3-454F-8988-03791722C624}"/>
              </a:ext>
            </a:extLst>
          </p:cNvPr>
          <p:cNvPicPr/>
          <p:nvPr/>
        </p:nvPicPr>
        <p:blipFill rotWithShape="1">
          <a:blip r:embed="rId3" cstate="print"/>
          <a:srcRect t="24839" r="1" b="1"/>
          <a:stretch/>
        </p:blipFill>
        <p:spPr>
          <a:xfrm>
            <a:off x="541538" y="10"/>
            <a:ext cx="8613155" cy="6863475"/>
          </a:xfrm>
          <a:custGeom>
            <a:avLst/>
            <a:gdLst/>
            <a:ahLst/>
            <a:cxnLst/>
            <a:rect l="l" t="t" r="r" b="b"/>
            <a:pathLst>
              <a:path w="9154693" h="6863485">
                <a:moveTo>
                  <a:pt x="0" y="0"/>
                </a:moveTo>
                <a:lnTo>
                  <a:pt x="5976000" y="0"/>
                </a:lnTo>
                <a:lnTo>
                  <a:pt x="9154693" y="6863485"/>
                </a:lnTo>
                <a:lnTo>
                  <a:pt x="0" y="6863485"/>
                </a:lnTo>
                <a:lnTo>
                  <a:pt x="0" y="0"/>
                </a:lnTo>
                <a:close/>
              </a:path>
            </a:pathLst>
          </a:custGeom>
        </p:spPr>
      </p:pic>
      <p:pic>
        <p:nvPicPr>
          <p:cNvPr id="5" name="Picture 16" descr="A house surrounded by trees&#10;&#10;Description automatically generated with low confidence">
            <a:extLst>
              <a:ext uri="{FF2B5EF4-FFF2-40B4-BE49-F238E27FC236}">
                <a16:creationId xmlns:a16="http://schemas.microsoft.com/office/drawing/2014/main" id="{D97A47F0-6430-4280-9280-32C356FEDFC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13595" b="-1"/>
          <a:stretch/>
        </p:blipFill>
        <p:spPr bwMode="auto">
          <a:xfrm>
            <a:off x="6168189" y="10"/>
            <a:ext cx="6023811" cy="3346394"/>
          </a:xfrm>
          <a:custGeom>
            <a:avLst/>
            <a:gdLst/>
            <a:ahLst/>
            <a:cxnLst/>
            <a:rect l="l" t="t" r="r" b="b"/>
            <a:pathLst>
              <a:path w="6023811" h="3346404">
                <a:moveTo>
                  <a:pt x="0" y="0"/>
                </a:moveTo>
                <a:lnTo>
                  <a:pt x="6023811" y="0"/>
                </a:lnTo>
                <a:lnTo>
                  <a:pt x="6023811" y="3346404"/>
                </a:lnTo>
                <a:lnTo>
                  <a:pt x="1549824" y="3346404"/>
                </a:ln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401930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age17.jpeg" descr="A picture containing text, indoor, worktable, several&#10;&#10;Description automatically generated">
            <a:extLst>
              <a:ext uri="{FF2B5EF4-FFF2-40B4-BE49-F238E27FC236}">
                <a16:creationId xmlns:a16="http://schemas.microsoft.com/office/drawing/2014/main" id="{404AF631-06F9-4E83-A5EC-0B618162607B}"/>
              </a:ext>
            </a:extLst>
          </p:cNvPr>
          <p:cNvPicPr/>
          <p:nvPr/>
        </p:nvPicPr>
        <p:blipFill rotWithShape="1">
          <a:blip r:embed="rId2" cstate="print"/>
          <a:srcRect t="18358" r="2" b="6753"/>
          <a:stretch/>
        </p:blipFill>
        <p:spPr>
          <a:xfrm>
            <a:off x="541538" y="10"/>
            <a:ext cx="8600206" cy="6863475"/>
          </a:xfrm>
          <a:custGeom>
            <a:avLst/>
            <a:gdLst/>
            <a:ahLst/>
            <a:cxnLst/>
            <a:rect l="l" t="t" r="r" b="b"/>
            <a:pathLst>
              <a:path w="9141744" h="6863485">
                <a:moveTo>
                  <a:pt x="0" y="0"/>
                </a:moveTo>
                <a:lnTo>
                  <a:pt x="5963051" y="0"/>
                </a:lnTo>
                <a:lnTo>
                  <a:pt x="9141744" y="6863485"/>
                </a:lnTo>
                <a:lnTo>
                  <a:pt x="0" y="6863485"/>
                </a:lnTo>
                <a:lnTo>
                  <a:pt x="0" y="0"/>
                </a:lnTo>
                <a:close/>
              </a:path>
            </a:pathLst>
          </a:custGeom>
        </p:spPr>
      </p:pic>
      <p:pic>
        <p:nvPicPr>
          <p:cNvPr id="5" name="image18.jpeg" descr="A picture containing person, person, indoor&#10;&#10;Description automatically generated">
            <a:extLst>
              <a:ext uri="{FF2B5EF4-FFF2-40B4-BE49-F238E27FC236}">
                <a16:creationId xmlns:a16="http://schemas.microsoft.com/office/drawing/2014/main" id="{7CAB2955-5A2F-492D-8D53-0FFEDA7CDB69}"/>
              </a:ext>
            </a:extLst>
          </p:cNvPr>
          <p:cNvPicPr/>
          <p:nvPr/>
        </p:nvPicPr>
        <p:blipFill rotWithShape="1">
          <a:blip r:embed="rId3" cstate="print"/>
          <a:srcRect l="4526" r="1823" b="-3"/>
          <a:stretch/>
        </p:blipFill>
        <p:spPr>
          <a:xfrm>
            <a:off x="5790353" y="10"/>
            <a:ext cx="6401647" cy="6852984"/>
          </a:xfrm>
          <a:custGeom>
            <a:avLst/>
            <a:gdLst/>
            <a:ahLst/>
            <a:cxnLst/>
            <a:rect l="l" t="t" r="r" b="b"/>
            <a:pathLst>
              <a:path w="6401647" h="6852994">
                <a:moveTo>
                  <a:pt x="354282" y="0"/>
                </a:moveTo>
                <a:lnTo>
                  <a:pt x="6401647" y="0"/>
                </a:lnTo>
                <a:lnTo>
                  <a:pt x="6401647" y="6852994"/>
                </a:lnTo>
                <a:lnTo>
                  <a:pt x="0" y="6852994"/>
                </a:lnTo>
                <a:lnTo>
                  <a:pt x="0" y="6852993"/>
                </a:lnTo>
                <a:lnTo>
                  <a:pt x="3528116" y="6852993"/>
                </a:lnTo>
                <a:close/>
              </a:path>
            </a:pathLst>
          </a:custGeom>
        </p:spPr>
      </p:pic>
    </p:spTree>
    <p:extLst>
      <p:ext uri="{BB962C8B-B14F-4D97-AF65-F5344CB8AC3E}">
        <p14:creationId xmlns:p14="http://schemas.microsoft.com/office/powerpoint/2010/main" val="9887086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28D9D1-72AE-4F2F-A284-82BEB586E5BC}"/>
              </a:ext>
            </a:extLst>
          </p:cNvPr>
          <p:cNvSpPr>
            <a:spLocks noGrp="1"/>
          </p:cNvSpPr>
          <p:nvPr>
            <p:ph type="title"/>
          </p:nvPr>
        </p:nvSpPr>
        <p:spPr>
          <a:xfrm>
            <a:off x="838200" y="365126"/>
            <a:ext cx="3276153" cy="362586"/>
          </a:xfrm>
        </p:spPr>
        <p:txBody>
          <a:bodyPr/>
          <a:lstStyle/>
          <a:p>
            <a:r>
              <a:rPr lang="en-GB">
                <a:solidFill>
                  <a:srgbClr val="33AAB7"/>
                </a:solidFill>
              </a:rPr>
              <a:t>OUR OFFICES</a:t>
            </a:r>
            <a:endParaRPr lang="en-GB" dirty="0">
              <a:solidFill>
                <a:srgbClr val="33AAB7"/>
              </a:solidFill>
            </a:endParaRPr>
          </a:p>
        </p:txBody>
      </p:sp>
      <p:sp>
        <p:nvSpPr>
          <p:cNvPr id="3" name="Text Placeholder 2">
            <a:extLst>
              <a:ext uri="{FF2B5EF4-FFF2-40B4-BE49-F238E27FC236}">
                <a16:creationId xmlns:a16="http://schemas.microsoft.com/office/drawing/2014/main" id="{A4D3705F-428B-47C0-B6F2-F3FD9226553C}"/>
              </a:ext>
            </a:extLst>
          </p:cNvPr>
          <p:cNvSpPr>
            <a:spLocks noGrp="1"/>
          </p:cNvSpPr>
          <p:nvPr>
            <p:ph type="body" sz="half" idx="2"/>
          </p:nvPr>
        </p:nvSpPr>
        <p:spPr>
          <a:xfrm>
            <a:off x="838201" y="1296140"/>
            <a:ext cx="5029839" cy="5477522"/>
          </a:xfrm>
        </p:spPr>
        <p:txBody>
          <a:bodyPr>
            <a:normAutofit fontScale="47500" lnSpcReduction="20000"/>
          </a:bodyPr>
          <a:lstStyle/>
          <a:p>
            <a:pPr algn="just">
              <a:lnSpc>
                <a:spcPct val="107000"/>
              </a:lnSpc>
              <a:spcAft>
                <a:spcPts val="800"/>
              </a:spcAft>
            </a:pPr>
            <a:r>
              <a:rPr lang="en-GB" sz="2900" b="1" u="sng" dirty="0">
                <a:solidFill>
                  <a:srgbClr val="33AAB7"/>
                </a:solidFill>
                <a:effectLst/>
                <a:latin typeface="Open Sans" panose="020B0606030504020204" pitchFamily="34" charset="0"/>
                <a:ea typeface="Calibri" panose="020F0502020204030204" pitchFamily="34" charset="0"/>
                <a:cs typeface="Times New Roman" panose="02020603050405020304" pitchFamily="18" charset="0"/>
              </a:rPr>
              <a:t>BG REKLAM (Headquarters)</a:t>
            </a:r>
            <a:endParaRPr lang="en-GB" sz="2900" u="sng" dirty="0">
              <a:solidFill>
                <a:srgbClr val="33AAB7"/>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20000"/>
              </a:lnSpc>
              <a:spcBef>
                <a:spcPts val="600"/>
              </a:spcBef>
              <a:spcAft>
                <a:spcPts val="600"/>
              </a:spcAft>
            </a:pPr>
            <a:r>
              <a:rPr lang="en-GB" sz="2500" dirty="0">
                <a:effectLst/>
                <a:latin typeface="Open Sans" panose="020B0606030504020204" pitchFamily="34" charset="0"/>
                <a:ea typeface="Calibri" panose="020F0502020204030204" pitchFamily="34" charset="0"/>
                <a:cs typeface="Times New Roman" panose="02020603050405020304" pitchFamily="18" charset="0"/>
              </a:rPr>
              <a:t>29. </a:t>
            </a:r>
            <a:r>
              <a:rPr lang="en-GB" sz="2500" dirty="0" err="1">
                <a:effectLst/>
                <a:latin typeface="Open Sans" panose="020B0606030504020204" pitchFamily="34" charset="0"/>
                <a:ea typeface="Calibri" panose="020F0502020204030204" pitchFamily="34" charset="0"/>
                <a:cs typeface="Times New Roman" panose="02020603050405020304" pitchFamily="18" charset="0"/>
              </a:rPr>
              <a:t>Novembra</a:t>
            </a:r>
            <a:r>
              <a:rPr lang="en-GB" sz="2500" dirty="0">
                <a:effectLst/>
                <a:latin typeface="Open Sans" panose="020B0606030504020204" pitchFamily="34" charset="0"/>
                <a:ea typeface="Calibri" panose="020F0502020204030204" pitchFamily="34" charset="0"/>
                <a:cs typeface="Times New Roman" panose="02020603050405020304" pitchFamily="18" charset="0"/>
              </a:rPr>
              <a:t> 1M 11460 Belgrade, Serbia</a:t>
            </a:r>
            <a:endParaRPr lang="en-GB" sz="25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20000"/>
              </a:lnSpc>
              <a:spcBef>
                <a:spcPts val="600"/>
              </a:spcBef>
              <a:spcAft>
                <a:spcPts val="600"/>
              </a:spcAft>
            </a:pPr>
            <a:r>
              <a:rPr lang="en-GB" sz="2500" dirty="0">
                <a:effectLst/>
                <a:latin typeface="Open Sans" panose="020B0606030504020204" pitchFamily="34" charset="0"/>
                <a:ea typeface="Calibri" panose="020F0502020204030204" pitchFamily="34" charset="0"/>
                <a:cs typeface="Times New Roman" panose="02020603050405020304" pitchFamily="18" charset="0"/>
              </a:rPr>
              <a:t>+38111 785 64 64</a:t>
            </a:r>
            <a:endParaRPr lang="en-GB" sz="25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20000"/>
              </a:lnSpc>
              <a:spcBef>
                <a:spcPts val="600"/>
              </a:spcBef>
              <a:spcAft>
                <a:spcPts val="600"/>
              </a:spcAft>
            </a:pPr>
            <a:r>
              <a:rPr lang="en-GB" sz="2500" dirty="0">
                <a:effectLst/>
                <a:latin typeface="Open Sans" panose="020B0606030504020204" pitchFamily="34" charset="0"/>
                <a:ea typeface="Calibri" panose="020F0502020204030204" pitchFamily="34" charset="0"/>
                <a:cs typeface="Times New Roman" panose="02020603050405020304" pitchFamily="18" charset="0"/>
              </a:rPr>
              <a:t>+381 60 68 69 110</a:t>
            </a:r>
            <a:endParaRPr lang="en-GB" sz="25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70000"/>
              </a:lnSpc>
              <a:spcBef>
                <a:spcPts val="600"/>
              </a:spcBef>
              <a:spcAft>
                <a:spcPts val="600"/>
              </a:spcAft>
            </a:pPr>
            <a:r>
              <a:rPr lang="en-GB" sz="3500" b="1" dirty="0">
                <a:effectLst/>
                <a:latin typeface="Open Sans" panose="020B0606030504020204" pitchFamily="34" charset="0"/>
                <a:ea typeface="Calibri" panose="020F0502020204030204" pitchFamily="34" charset="0"/>
                <a:cs typeface="Times New Roman" panose="02020603050405020304" pitchFamily="18" charset="0"/>
              </a:rPr>
              <a:t> </a:t>
            </a:r>
            <a:endParaRPr lang="en-GB" sz="35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GB" sz="2900" b="1" u="sng" dirty="0">
                <a:solidFill>
                  <a:srgbClr val="33AAB7"/>
                </a:solidFill>
                <a:effectLst/>
                <a:latin typeface="Open Sans" panose="020B0606030504020204" pitchFamily="34" charset="0"/>
                <a:ea typeface="Calibri" panose="020F0502020204030204" pitchFamily="34" charset="0"/>
                <a:cs typeface="Times New Roman" panose="02020603050405020304" pitchFamily="18" charset="0"/>
              </a:rPr>
              <a:t>BG REKLAM GmbH</a:t>
            </a:r>
            <a:endParaRPr lang="en-GB" sz="2900" u="sng" dirty="0">
              <a:solidFill>
                <a:srgbClr val="33AAB7"/>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GB" sz="2500" dirty="0" err="1">
                <a:ea typeface="Calibri" panose="020F0502020204030204" pitchFamily="34" charset="0"/>
                <a:cs typeface="Times New Roman" panose="02020603050405020304" pitchFamily="18" charset="0"/>
              </a:rPr>
              <a:t>LeverkusenstraBe</a:t>
            </a:r>
            <a:r>
              <a:rPr lang="en-GB" sz="2500" dirty="0">
                <a:ea typeface="Calibri" panose="020F0502020204030204" pitchFamily="34" charset="0"/>
                <a:cs typeface="Times New Roman" panose="02020603050405020304" pitchFamily="18" charset="0"/>
              </a:rPr>
              <a:t> 3 </a:t>
            </a:r>
          </a:p>
          <a:p>
            <a:pPr algn="just">
              <a:lnSpc>
                <a:spcPct val="107000"/>
              </a:lnSpc>
              <a:spcAft>
                <a:spcPts val="800"/>
              </a:spcAft>
            </a:pPr>
            <a:r>
              <a:rPr lang="en-GB" sz="2500" dirty="0">
                <a:effectLst/>
                <a:latin typeface="Open Sans" panose="020B0606030504020204" pitchFamily="34" charset="0"/>
                <a:ea typeface="Calibri" panose="020F0502020204030204" pitchFamily="34" charset="0"/>
                <a:cs typeface="Times New Roman" panose="02020603050405020304" pitchFamily="18" charset="0"/>
              </a:rPr>
              <a:t>22761 Hamburg, Germany</a:t>
            </a:r>
            <a:endParaRPr lang="en-GB" sz="25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GB" sz="2500" dirty="0">
                <a:ea typeface="Calibri" panose="020F0502020204030204" pitchFamily="34" charset="0"/>
                <a:cs typeface="Times New Roman" panose="02020603050405020304" pitchFamily="18" charset="0"/>
              </a:rPr>
              <a:t>+ 49 40 8541 3003 </a:t>
            </a:r>
          </a:p>
          <a:p>
            <a:pPr algn="just">
              <a:lnSpc>
                <a:spcPct val="107000"/>
              </a:lnSpc>
              <a:spcAft>
                <a:spcPts val="800"/>
              </a:spcAft>
            </a:pPr>
            <a:r>
              <a:rPr lang="en-GB" sz="3000" b="1" dirty="0">
                <a:effectLst/>
                <a:latin typeface="Open Sans" panose="020B0606030504020204" pitchFamily="34" charset="0"/>
                <a:ea typeface="Calibri" panose="020F0502020204030204" pitchFamily="34" charset="0"/>
                <a:cs typeface="Times New Roman" panose="02020603050405020304" pitchFamily="18" charset="0"/>
              </a:rPr>
              <a:t> </a:t>
            </a:r>
            <a:endParaRPr lang="en-GB" sz="3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GB" sz="2900" b="1" u="sng" dirty="0">
                <a:solidFill>
                  <a:srgbClr val="33AAB7"/>
                </a:solidFill>
                <a:effectLst/>
              </a:rPr>
              <a:t>BG REKLAM UK Ltd</a:t>
            </a:r>
            <a:endParaRPr lang="en-GB" sz="2900" u="sng" dirty="0">
              <a:solidFill>
                <a:srgbClr val="33AAB7"/>
              </a:solidFill>
              <a:effectLst/>
            </a:endParaRPr>
          </a:p>
          <a:p>
            <a:pPr algn="just">
              <a:lnSpc>
                <a:spcPct val="120000"/>
              </a:lnSpc>
              <a:spcBef>
                <a:spcPts val="600"/>
              </a:spcBef>
              <a:spcAft>
                <a:spcPts val="600"/>
              </a:spcAft>
            </a:pPr>
            <a:r>
              <a:rPr lang="en-GB" sz="2500" dirty="0">
                <a:effectLst/>
                <a:latin typeface="Open Sans" panose="020B0606030504020204" pitchFamily="34" charset="0"/>
                <a:ea typeface="Calibri" panose="020F0502020204030204" pitchFamily="34" charset="0"/>
                <a:cs typeface="Times New Roman" panose="02020603050405020304" pitchFamily="18" charset="0"/>
              </a:rPr>
              <a:t>1st Floor, Artist House 35 Little Russell Street London, </a:t>
            </a:r>
            <a:r>
              <a:rPr lang="en-GB" sz="2500" dirty="0" err="1">
                <a:effectLst/>
                <a:latin typeface="Open Sans" panose="020B0606030504020204" pitchFamily="34" charset="0"/>
                <a:ea typeface="Calibri" panose="020F0502020204030204" pitchFamily="34" charset="0"/>
                <a:cs typeface="Times New Roman" panose="02020603050405020304" pitchFamily="18" charset="0"/>
              </a:rPr>
              <a:t>WClA</a:t>
            </a:r>
            <a:r>
              <a:rPr lang="en-GB" sz="2500" dirty="0">
                <a:effectLst/>
                <a:latin typeface="Open Sans" panose="020B0606030504020204" pitchFamily="34" charset="0"/>
                <a:ea typeface="Calibri" panose="020F0502020204030204" pitchFamily="34" charset="0"/>
                <a:cs typeface="Times New Roman" panose="02020603050405020304" pitchFamily="18" charset="0"/>
              </a:rPr>
              <a:t> 2НН, UK</a:t>
            </a:r>
            <a:endParaRPr lang="en-GB" sz="25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20000"/>
              </a:lnSpc>
              <a:spcBef>
                <a:spcPts val="600"/>
              </a:spcBef>
              <a:spcAft>
                <a:spcPts val="600"/>
              </a:spcAft>
            </a:pPr>
            <a:r>
              <a:rPr lang="en-GB" sz="2500" dirty="0">
                <a:effectLst/>
                <a:latin typeface="Open Sans" panose="020B0606030504020204" pitchFamily="34" charset="0"/>
                <a:ea typeface="Calibri" panose="020F0502020204030204" pitchFamily="34" charset="0"/>
                <a:cs typeface="Times New Roman" panose="02020603050405020304" pitchFamily="18" charset="0"/>
              </a:rPr>
              <a:t>+44 20 3290 6345</a:t>
            </a:r>
          </a:p>
          <a:p>
            <a:endParaRPr lang="en-GB" dirty="0"/>
          </a:p>
        </p:txBody>
      </p:sp>
      <p:pic>
        <p:nvPicPr>
          <p:cNvPr id="7" name="Picture 6" descr="A picture containing text, flock&#10;&#10;Description automatically generated">
            <a:extLst>
              <a:ext uri="{FF2B5EF4-FFF2-40B4-BE49-F238E27FC236}">
                <a16:creationId xmlns:a16="http://schemas.microsoft.com/office/drawing/2014/main" id="{5923F9B2-1F84-4F12-B144-A8B6D0D033CD}"/>
              </a:ext>
            </a:extLst>
          </p:cNvPr>
          <p:cNvPicPr/>
          <p:nvPr/>
        </p:nvPicPr>
        <p:blipFill>
          <a:blip r:embed="rId2">
            <a:extLst>
              <a:ext uri="{28A0092B-C50C-407E-A947-70E740481C1C}">
                <a14:useLocalDpi xmlns:a14="http://schemas.microsoft.com/office/drawing/2010/main" val="0"/>
              </a:ext>
            </a:extLst>
          </a:blip>
          <a:stretch>
            <a:fillRect/>
          </a:stretch>
        </p:blipFill>
        <p:spPr>
          <a:xfrm>
            <a:off x="6452101" y="1110752"/>
            <a:ext cx="5731510" cy="5727065"/>
          </a:xfrm>
          <a:prstGeom prst="rect">
            <a:avLst/>
          </a:prstGeom>
          <a:effectLst>
            <a:outerShdw blurRad="50800" dist="38100" dir="2700000" algn="tl" rotWithShape="0">
              <a:prstClr val="black">
                <a:alpha val="40000"/>
              </a:prstClr>
            </a:outerShdw>
          </a:effectLst>
        </p:spPr>
      </p:pic>
      <p:grpSp>
        <p:nvGrpSpPr>
          <p:cNvPr id="9" name="Group 8">
            <a:extLst>
              <a:ext uri="{FF2B5EF4-FFF2-40B4-BE49-F238E27FC236}">
                <a16:creationId xmlns:a16="http://schemas.microsoft.com/office/drawing/2014/main" id="{A846C973-6F25-4094-AD89-9A33F37F3B6E}"/>
              </a:ext>
            </a:extLst>
          </p:cNvPr>
          <p:cNvGrpSpPr/>
          <p:nvPr/>
        </p:nvGrpSpPr>
        <p:grpSpPr>
          <a:xfrm>
            <a:off x="6706101" y="3051947"/>
            <a:ext cx="637539" cy="1216025"/>
            <a:chOff x="447206" y="2598508"/>
            <a:chExt cx="1035844" cy="635794"/>
          </a:xfrm>
        </p:grpSpPr>
        <p:cxnSp>
          <p:nvCxnSpPr>
            <p:cNvPr id="17" name="Straight Connector 16">
              <a:extLst>
                <a:ext uri="{FF2B5EF4-FFF2-40B4-BE49-F238E27FC236}">
                  <a16:creationId xmlns:a16="http://schemas.microsoft.com/office/drawing/2014/main" id="{177807AD-E503-4700-A7D8-B9B3F2096C2F}"/>
                </a:ext>
              </a:extLst>
            </p:cNvPr>
            <p:cNvCxnSpPr/>
            <p:nvPr/>
          </p:nvCxnSpPr>
          <p:spPr>
            <a:xfrm flipH="1" flipV="1">
              <a:off x="1166343" y="2598508"/>
              <a:ext cx="316707" cy="635794"/>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EB2D7BF-B701-4A75-9C6C-0157C07E6FC7}"/>
                </a:ext>
              </a:extLst>
            </p:cNvPr>
            <p:cNvCxnSpPr/>
            <p:nvPr/>
          </p:nvCxnSpPr>
          <p:spPr>
            <a:xfrm>
              <a:off x="447206" y="2598508"/>
              <a:ext cx="719137"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E4C35BF0-BCD3-4218-B365-9D53A5F7DD16}"/>
              </a:ext>
            </a:extLst>
          </p:cNvPr>
          <p:cNvGrpSpPr/>
          <p:nvPr/>
        </p:nvGrpSpPr>
        <p:grpSpPr>
          <a:xfrm>
            <a:off x="7436988" y="2632212"/>
            <a:ext cx="930911" cy="1442085"/>
            <a:chOff x="1366218" y="2159989"/>
            <a:chExt cx="1035844" cy="635794"/>
          </a:xfrm>
        </p:grpSpPr>
        <p:cxnSp>
          <p:nvCxnSpPr>
            <p:cNvPr id="15" name="Straight Connector 14">
              <a:extLst>
                <a:ext uri="{FF2B5EF4-FFF2-40B4-BE49-F238E27FC236}">
                  <a16:creationId xmlns:a16="http://schemas.microsoft.com/office/drawing/2014/main" id="{E8B0E27A-1AA5-4038-9C29-7E2B5C0621C2}"/>
                </a:ext>
              </a:extLst>
            </p:cNvPr>
            <p:cNvCxnSpPr/>
            <p:nvPr/>
          </p:nvCxnSpPr>
          <p:spPr>
            <a:xfrm flipH="1" flipV="1">
              <a:off x="2085355" y="2159989"/>
              <a:ext cx="316707" cy="635794"/>
            </a:xfrm>
            <a:prstGeom prst="line">
              <a:avLst/>
            </a:prstGeom>
            <a:ln w="3175">
              <a:solidFill>
                <a:schemeClr val="tx1"/>
              </a:solidFill>
            </a:ln>
          </p:spPr>
          <p:style>
            <a:lnRef idx="1">
              <a:schemeClr val="dk1"/>
            </a:lnRef>
            <a:fillRef idx="0">
              <a:schemeClr val="dk1"/>
            </a:fillRef>
            <a:effectRef idx="0">
              <a:schemeClr val="dk1"/>
            </a:effectRef>
            <a:fontRef idx="minor">
              <a:schemeClr val="tx1"/>
            </a:fontRef>
          </p:style>
        </p:cxnSp>
        <p:cxnSp>
          <p:nvCxnSpPr>
            <p:cNvPr id="16" name="Straight Connector 15">
              <a:extLst>
                <a:ext uri="{FF2B5EF4-FFF2-40B4-BE49-F238E27FC236}">
                  <a16:creationId xmlns:a16="http://schemas.microsoft.com/office/drawing/2014/main" id="{B03FB5E5-BA64-4CB8-968D-335350CC79F1}"/>
                </a:ext>
              </a:extLst>
            </p:cNvPr>
            <p:cNvCxnSpPr/>
            <p:nvPr/>
          </p:nvCxnSpPr>
          <p:spPr>
            <a:xfrm>
              <a:off x="1366218" y="2159989"/>
              <a:ext cx="719137" cy="0"/>
            </a:xfrm>
            <a:prstGeom prst="line">
              <a:avLst/>
            </a:prstGeom>
            <a:ln w="3175">
              <a:solidFill>
                <a:schemeClr val="tx1"/>
              </a:solidFill>
            </a:ln>
          </p:spPr>
          <p:style>
            <a:lnRef idx="1">
              <a:schemeClr val="dk1"/>
            </a:lnRef>
            <a:fillRef idx="0">
              <a:schemeClr val="dk1"/>
            </a:fillRef>
            <a:effectRef idx="0">
              <a:schemeClr val="dk1"/>
            </a:effectRef>
            <a:fontRef idx="minor">
              <a:schemeClr val="tx1"/>
            </a:fontRef>
          </p:style>
        </p:cxnSp>
      </p:grpSp>
      <p:grpSp>
        <p:nvGrpSpPr>
          <p:cNvPr id="12" name="Group 11">
            <a:extLst>
              <a:ext uri="{FF2B5EF4-FFF2-40B4-BE49-F238E27FC236}">
                <a16:creationId xmlns:a16="http://schemas.microsoft.com/office/drawing/2014/main" id="{4D09F1A6-DC1F-4690-84AF-6E5E949EEE91}"/>
              </a:ext>
            </a:extLst>
          </p:cNvPr>
          <p:cNvGrpSpPr/>
          <p:nvPr/>
        </p:nvGrpSpPr>
        <p:grpSpPr>
          <a:xfrm rot="10800000" flipV="1">
            <a:off x="9186403" y="3845697"/>
            <a:ext cx="848997" cy="1306195"/>
            <a:chOff x="3296657" y="3573328"/>
            <a:chExt cx="1193705" cy="635794"/>
          </a:xfrm>
        </p:grpSpPr>
        <p:cxnSp>
          <p:nvCxnSpPr>
            <p:cNvPr id="13" name="Straight Connector 12">
              <a:extLst>
                <a:ext uri="{FF2B5EF4-FFF2-40B4-BE49-F238E27FC236}">
                  <a16:creationId xmlns:a16="http://schemas.microsoft.com/office/drawing/2014/main" id="{F815A824-807B-4E77-8BAB-2AAEBD477088}"/>
                </a:ext>
              </a:extLst>
            </p:cNvPr>
            <p:cNvCxnSpPr/>
            <p:nvPr/>
          </p:nvCxnSpPr>
          <p:spPr>
            <a:xfrm flipH="1" flipV="1">
              <a:off x="4173655" y="3573328"/>
              <a:ext cx="316707" cy="635794"/>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5771C40-FA95-4E9B-9733-B3E86CC4A09D}"/>
                </a:ext>
              </a:extLst>
            </p:cNvPr>
            <p:cNvCxnSpPr/>
            <p:nvPr/>
          </p:nvCxnSpPr>
          <p:spPr>
            <a:xfrm flipV="1">
              <a:off x="3296657" y="3573328"/>
              <a:ext cx="876998"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9" name="Content Placeholder 2">
            <a:extLst>
              <a:ext uri="{FF2B5EF4-FFF2-40B4-BE49-F238E27FC236}">
                <a16:creationId xmlns:a16="http://schemas.microsoft.com/office/drawing/2014/main" id="{1389DD17-78D1-4629-82E7-3B29D2CA80F0}"/>
              </a:ext>
            </a:extLst>
          </p:cNvPr>
          <p:cNvSpPr txBox="1">
            <a:spLocks/>
          </p:cNvSpPr>
          <p:nvPr/>
        </p:nvSpPr>
        <p:spPr>
          <a:xfrm>
            <a:off x="6607675" y="2834248"/>
            <a:ext cx="735965" cy="309245"/>
          </a:xfrm>
          <a:prstGeom prst="rect">
            <a:avLst/>
          </a:prstGeom>
        </p:spPr>
        <p:txBody>
          <a:bodyPr>
            <a:noAutofit/>
          </a:bodyPr>
          <a:lstStyle/>
          <a:p>
            <a:pPr>
              <a:lnSpc>
                <a:spcPct val="107000"/>
              </a:lnSpc>
              <a:spcAft>
                <a:spcPts val="800"/>
              </a:spcAft>
            </a:pPr>
            <a:r>
              <a:rPr lang="sr-Latn-RS" sz="1100" kern="1200" dirty="0">
                <a:effectLst/>
                <a:latin typeface="Calibri" panose="020F0502020204030204" pitchFamily="34" charset="0"/>
                <a:ea typeface="Calibri" panose="020F0502020204030204" pitchFamily="34" charset="0"/>
                <a:cs typeface="Times New Roman" panose="02020603050405020304" pitchFamily="18" charset="0"/>
              </a:rPr>
              <a:t>London</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0" name="Content Placeholder 2">
            <a:extLst>
              <a:ext uri="{FF2B5EF4-FFF2-40B4-BE49-F238E27FC236}">
                <a16:creationId xmlns:a16="http://schemas.microsoft.com/office/drawing/2014/main" id="{1389DD17-78D1-4629-82E7-3B29D2CA80F0}"/>
              </a:ext>
            </a:extLst>
          </p:cNvPr>
          <p:cNvSpPr txBox="1">
            <a:spLocks/>
          </p:cNvSpPr>
          <p:nvPr/>
        </p:nvSpPr>
        <p:spPr>
          <a:xfrm>
            <a:off x="7392148" y="2402586"/>
            <a:ext cx="735965" cy="309245"/>
          </a:xfrm>
          <a:prstGeom prst="rect">
            <a:avLst/>
          </a:prstGeom>
        </p:spPr>
        <p:txBody>
          <a:bodyPr>
            <a:noAutofit/>
          </a:bodyPr>
          <a:lstStyle/>
          <a:p>
            <a:pPr>
              <a:lnSpc>
                <a:spcPct val="107000"/>
              </a:lnSpc>
              <a:spcAft>
                <a:spcPts val="800"/>
              </a:spcAft>
            </a:pPr>
            <a:r>
              <a:rPr lang="sr-Latn-RS" sz="1100" kern="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Hamburg</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1" name="Content Placeholder 2">
            <a:extLst>
              <a:ext uri="{FF2B5EF4-FFF2-40B4-BE49-F238E27FC236}">
                <a16:creationId xmlns:a16="http://schemas.microsoft.com/office/drawing/2014/main" id="{1389DD17-78D1-4629-82E7-3B29D2CA80F0}"/>
              </a:ext>
            </a:extLst>
          </p:cNvPr>
          <p:cNvSpPr txBox="1">
            <a:spLocks/>
          </p:cNvSpPr>
          <p:nvPr/>
        </p:nvSpPr>
        <p:spPr>
          <a:xfrm>
            <a:off x="9341724" y="3611220"/>
            <a:ext cx="735965" cy="309245"/>
          </a:xfrm>
          <a:prstGeom prst="rect">
            <a:avLst/>
          </a:prstGeom>
        </p:spPr>
        <p:txBody>
          <a:bodyPr>
            <a:noAutofit/>
          </a:bodyPr>
          <a:lstStyle/>
          <a:p>
            <a:pPr>
              <a:lnSpc>
                <a:spcPct val="107000"/>
              </a:lnSpc>
              <a:spcAft>
                <a:spcPts val="800"/>
              </a:spcAft>
            </a:pPr>
            <a:r>
              <a:rPr lang="sr-Latn-RS" sz="1100" kern="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Belgrade</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3" name="TextBox 5">
            <a:extLst>
              <a:ext uri="{FF2B5EF4-FFF2-40B4-BE49-F238E27FC236}">
                <a16:creationId xmlns:a16="http://schemas.microsoft.com/office/drawing/2014/main" id="{C6DEB494-14A1-486B-A3A8-2684F8369739}"/>
              </a:ext>
            </a:extLst>
          </p:cNvPr>
          <p:cNvSpPr txBox="1"/>
          <p:nvPr/>
        </p:nvSpPr>
        <p:spPr>
          <a:xfrm>
            <a:off x="6500480" y="1198300"/>
            <a:ext cx="800219" cy="338554"/>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800" b="1" i="0" u="none" strike="noStrike" kern="1200" cap="none" spc="0" normalizeH="0" baseline="0" noProof="0" dirty="0">
                <a:ln>
                  <a:noFill/>
                </a:ln>
                <a:solidFill>
                  <a:schemeClr val="tx1">
                    <a:lumMod val="50000"/>
                    <a:lumOff val="50000"/>
                  </a:schemeClr>
                </a:solidFill>
                <a:effectLst/>
                <a:uLnTx/>
                <a:uFillTx/>
                <a:latin typeface="Open Sans" panose="020B0606030504020204" pitchFamily="34" charset="0"/>
                <a:ea typeface="Open Sans" panose="020B0606030504020204" pitchFamily="34" charset="0"/>
                <a:cs typeface="Open Sans" panose="020B0606030504020204" pitchFamily="34" charset="0"/>
              </a:rPr>
              <a:t>BG REKLAM </a:t>
            </a:r>
            <a:br>
              <a:rPr kumimoji="0" lang="de-DE" sz="800" b="1" i="0" u="none" strike="noStrike" kern="1200" cap="none" spc="0" normalizeH="0" baseline="0" noProof="0" dirty="0">
                <a:ln>
                  <a:noFill/>
                </a:ln>
                <a:solidFill>
                  <a:schemeClr val="tx1">
                    <a:lumMod val="50000"/>
                    <a:lumOff val="50000"/>
                  </a:schemeClr>
                </a:solidFill>
                <a:effectLst/>
                <a:uLnTx/>
                <a:uFillTx/>
                <a:latin typeface="Open Sans" panose="020B0606030504020204" pitchFamily="34" charset="0"/>
                <a:ea typeface="Open Sans" panose="020B0606030504020204" pitchFamily="34" charset="0"/>
                <a:cs typeface="Open Sans" panose="020B0606030504020204" pitchFamily="34" charset="0"/>
              </a:rPr>
            </a:br>
            <a:r>
              <a:rPr kumimoji="0" lang="de-DE" sz="800" b="1" i="0" u="sng" strike="noStrike" kern="1200" cap="none" spc="0" normalizeH="0" baseline="0" noProof="0" dirty="0">
                <a:ln>
                  <a:noFill/>
                </a:ln>
                <a:solidFill>
                  <a:schemeClr val="tx1">
                    <a:lumMod val="50000"/>
                    <a:lumOff val="50000"/>
                  </a:schemeClr>
                </a:solidFill>
                <a:effectLst/>
                <a:uLnTx/>
                <a:uFillTx/>
                <a:latin typeface="Open Sans" panose="020B0606030504020204" pitchFamily="34" charset="0"/>
                <a:ea typeface="Open Sans" panose="020B0606030504020204" pitchFamily="34" charset="0"/>
                <a:cs typeface="Open Sans" panose="020B0606030504020204" pitchFamily="34" charset="0"/>
              </a:rPr>
              <a:t>SERBIA (HQ)</a:t>
            </a:r>
          </a:p>
        </p:txBody>
      </p:sp>
      <p:sp>
        <p:nvSpPr>
          <p:cNvPr id="24" name="TextBox 6">
            <a:extLst>
              <a:ext uri="{FF2B5EF4-FFF2-40B4-BE49-F238E27FC236}">
                <a16:creationId xmlns:a16="http://schemas.microsoft.com/office/drawing/2014/main" id="{77EB53A8-A434-48B0-B193-058DDFD3A5CA}"/>
              </a:ext>
            </a:extLst>
          </p:cNvPr>
          <p:cNvSpPr txBox="1"/>
          <p:nvPr/>
        </p:nvSpPr>
        <p:spPr>
          <a:xfrm>
            <a:off x="6578108" y="465323"/>
            <a:ext cx="505268" cy="26161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r-Latn-RS" sz="1100" b="1" i="0" u="none" strike="noStrike" kern="1200" cap="none" spc="0" normalizeH="0" baseline="0" noProof="0" dirty="0">
                <a:ln>
                  <a:noFill/>
                </a:ln>
                <a:solidFill>
                  <a:schemeClr val="tx1">
                    <a:lumMod val="50000"/>
                    <a:lumOff val="50000"/>
                  </a:schemeClr>
                </a:solidFill>
                <a:effectLst/>
                <a:uLnTx/>
                <a:uFillTx/>
                <a:latin typeface="Open Sans" panose="020B0606030504020204" pitchFamily="34" charset="0"/>
                <a:ea typeface="Open Sans" panose="020B0606030504020204" pitchFamily="34" charset="0"/>
                <a:cs typeface="Open Sans" panose="020B0606030504020204" pitchFamily="34" charset="0"/>
              </a:rPr>
              <a:t>20</a:t>
            </a:r>
            <a:r>
              <a:rPr lang="en-GB" sz="11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0</a:t>
            </a:r>
            <a:r>
              <a:rPr kumimoji="0" lang="sr-Latn-RS" sz="1100" b="1" i="0" u="none" strike="noStrike" kern="1200" cap="none" spc="0" normalizeH="0" baseline="0" noProof="0" dirty="0">
                <a:ln>
                  <a:noFill/>
                </a:ln>
                <a:solidFill>
                  <a:schemeClr val="tx1">
                    <a:lumMod val="50000"/>
                    <a:lumOff val="50000"/>
                  </a:schemeClr>
                </a:solidFill>
                <a:effectLst/>
                <a:uLnTx/>
                <a:uFillTx/>
                <a:latin typeface="Open Sans" panose="020B0606030504020204" pitchFamily="34" charset="0"/>
                <a:ea typeface="Open Sans" panose="020B0606030504020204" pitchFamily="34" charset="0"/>
                <a:cs typeface="Open Sans" panose="020B0606030504020204" pitchFamily="34" charset="0"/>
              </a:rPr>
              <a:t>1</a:t>
            </a:r>
            <a:endParaRPr kumimoji="0" lang="de-DE" sz="1100" b="1" i="0" u="none" strike="noStrike" kern="1200" cap="none" spc="0" normalizeH="0" baseline="0" noProof="0" dirty="0">
              <a:ln>
                <a:noFill/>
              </a:ln>
              <a:solidFill>
                <a:schemeClr val="tx1">
                  <a:lumMod val="50000"/>
                  <a:lumOff val="50000"/>
                </a:scheme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5" name="TextBox 7">
            <a:extLst>
              <a:ext uri="{FF2B5EF4-FFF2-40B4-BE49-F238E27FC236}">
                <a16:creationId xmlns:a16="http://schemas.microsoft.com/office/drawing/2014/main" id="{10FE650A-4269-43DF-AABC-CFF371BB6B93}"/>
              </a:ext>
            </a:extLst>
          </p:cNvPr>
          <p:cNvSpPr txBox="1"/>
          <p:nvPr/>
        </p:nvSpPr>
        <p:spPr>
          <a:xfrm>
            <a:off x="9606136" y="1198300"/>
            <a:ext cx="1111202" cy="338554"/>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defRPr/>
            </a:pPr>
            <a:r>
              <a:rPr lang="de-DE" sz="8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BG REKLAM </a:t>
            </a:r>
            <a:br>
              <a:rPr lang="de-DE" sz="8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br>
            <a:r>
              <a:rPr lang="de-DE" sz="800" b="1" u="sng"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UNITED KINGDOM</a:t>
            </a:r>
          </a:p>
        </p:txBody>
      </p:sp>
      <p:sp>
        <p:nvSpPr>
          <p:cNvPr id="26" name="TextBox 8">
            <a:extLst>
              <a:ext uri="{FF2B5EF4-FFF2-40B4-BE49-F238E27FC236}">
                <a16:creationId xmlns:a16="http://schemas.microsoft.com/office/drawing/2014/main" id="{2A22E316-61CC-4753-A36E-1B9D7BE4D91E}"/>
              </a:ext>
            </a:extLst>
          </p:cNvPr>
          <p:cNvSpPr txBox="1"/>
          <p:nvPr/>
        </p:nvSpPr>
        <p:spPr>
          <a:xfrm>
            <a:off x="10909065" y="1198300"/>
            <a:ext cx="800219" cy="338554"/>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defRPr/>
            </a:pPr>
            <a:r>
              <a:rPr lang="de-DE" sz="8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BG REKLAM </a:t>
            </a:r>
            <a:br>
              <a:rPr lang="de-DE" sz="8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br>
            <a:r>
              <a:rPr lang="de-DE" sz="800" b="1" u="sng"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GERMANY</a:t>
            </a:r>
          </a:p>
        </p:txBody>
      </p:sp>
      <p:sp>
        <p:nvSpPr>
          <p:cNvPr id="27" name="Rectangle 26">
            <a:extLst>
              <a:ext uri="{FF2B5EF4-FFF2-40B4-BE49-F238E27FC236}">
                <a16:creationId xmlns:a16="http://schemas.microsoft.com/office/drawing/2014/main" id="{131CD8FD-C48C-45BE-9F7D-0D363F70D624}"/>
              </a:ext>
            </a:extLst>
          </p:cNvPr>
          <p:cNvSpPr/>
          <p:nvPr/>
        </p:nvSpPr>
        <p:spPr>
          <a:xfrm>
            <a:off x="6452101" y="802330"/>
            <a:ext cx="5733042" cy="239636"/>
          </a:xfrm>
          <a:prstGeom prst="rect">
            <a:avLst/>
          </a:prstGeom>
          <a:solidFill>
            <a:srgbClr val="33AA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8" name="Picture 27">
            <a:extLst>
              <a:ext uri="{FF2B5EF4-FFF2-40B4-BE49-F238E27FC236}">
                <a16:creationId xmlns:a16="http://schemas.microsoft.com/office/drawing/2014/main" id="{BE279081-41F2-43B4-A4E1-1511C5390DD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599404" y="710730"/>
            <a:ext cx="490192" cy="489567"/>
          </a:xfrm>
          <a:prstGeom prst="rect">
            <a:avLst/>
          </a:prstGeom>
        </p:spPr>
      </p:pic>
      <p:pic>
        <p:nvPicPr>
          <p:cNvPr id="29" name="Picture 28">
            <a:extLst>
              <a:ext uri="{FF2B5EF4-FFF2-40B4-BE49-F238E27FC236}">
                <a16:creationId xmlns:a16="http://schemas.microsoft.com/office/drawing/2014/main" id="{B1F0B077-5D5E-4122-B2C9-42440B2BA92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860549" y="710730"/>
            <a:ext cx="490192" cy="489567"/>
          </a:xfrm>
          <a:prstGeom prst="rect">
            <a:avLst/>
          </a:prstGeom>
        </p:spPr>
      </p:pic>
      <p:pic>
        <p:nvPicPr>
          <p:cNvPr id="30" name="Picture 29">
            <a:extLst>
              <a:ext uri="{FF2B5EF4-FFF2-40B4-BE49-F238E27FC236}">
                <a16:creationId xmlns:a16="http://schemas.microsoft.com/office/drawing/2014/main" id="{28EFBB84-B4F8-484F-BE11-C086E8F5B428}"/>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007987" y="710730"/>
            <a:ext cx="490192" cy="489567"/>
          </a:xfrm>
          <a:prstGeom prst="rect">
            <a:avLst/>
          </a:prstGeom>
        </p:spPr>
      </p:pic>
      <p:sp>
        <p:nvSpPr>
          <p:cNvPr id="31" name="TextBox 13">
            <a:extLst>
              <a:ext uri="{FF2B5EF4-FFF2-40B4-BE49-F238E27FC236}">
                <a16:creationId xmlns:a16="http://schemas.microsoft.com/office/drawing/2014/main" id="{E6873891-D8FB-444D-8C17-CD02F4F22F2F}"/>
              </a:ext>
            </a:extLst>
          </p:cNvPr>
          <p:cNvSpPr txBox="1"/>
          <p:nvPr/>
        </p:nvSpPr>
        <p:spPr>
          <a:xfrm>
            <a:off x="9840009" y="463675"/>
            <a:ext cx="505268" cy="26161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r-Latn-RS" sz="1100" b="1" i="0" u="none" strike="noStrike" kern="1200" cap="none" spc="0" normalizeH="0" baseline="0" noProof="0" dirty="0">
                <a:ln>
                  <a:noFill/>
                </a:ln>
                <a:solidFill>
                  <a:schemeClr val="tx1">
                    <a:lumMod val="50000"/>
                    <a:lumOff val="50000"/>
                  </a:schemeClr>
                </a:solidFill>
                <a:effectLst/>
                <a:uLnTx/>
                <a:uFillTx/>
                <a:latin typeface="Open Sans" panose="020B0606030504020204" pitchFamily="34" charset="0"/>
                <a:ea typeface="Open Sans" panose="020B0606030504020204" pitchFamily="34" charset="0"/>
                <a:cs typeface="Open Sans" panose="020B0606030504020204" pitchFamily="34" charset="0"/>
              </a:rPr>
              <a:t>2017</a:t>
            </a:r>
            <a:endParaRPr kumimoji="0" lang="de-DE" sz="1100" b="1" i="0" u="none" strike="noStrike" kern="1200" cap="none" spc="0" normalizeH="0" baseline="0" noProof="0" dirty="0">
              <a:ln>
                <a:noFill/>
              </a:ln>
              <a:solidFill>
                <a:schemeClr val="tx1">
                  <a:lumMod val="50000"/>
                  <a:lumOff val="50000"/>
                </a:scheme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2" name="TextBox 14">
            <a:extLst>
              <a:ext uri="{FF2B5EF4-FFF2-40B4-BE49-F238E27FC236}">
                <a16:creationId xmlns:a16="http://schemas.microsoft.com/office/drawing/2014/main" id="{5548895A-C6B6-4D48-B33E-048670605AD9}"/>
              </a:ext>
            </a:extLst>
          </p:cNvPr>
          <p:cNvSpPr txBox="1"/>
          <p:nvPr/>
        </p:nvSpPr>
        <p:spPr>
          <a:xfrm>
            <a:off x="10966308" y="463675"/>
            <a:ext cx="505268" cy="26161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r-Latn-RS" sz="1100" b="1" i="0" u="none" strike="noStrike" kern="1200" cap="none" spc="0" normalizeH="0" baseline="0" noProof="0" dirty="0">
                <a:ln>
                  <a:noFill/>
                </a:ln>
                <a:solidFill>
                  <a:schemeClr val="tx1">
                    <a:lumMod val="50000"/>
                    <a:lumOff val="50000"/>
                  </a:schemeClr>
                </a:solidFill>
                <a:effectLst/>
                <a:uLnTx/>
                <a:uFillTx/>
                <a:latin typeface="Open Sans" panose="020B0606030504020204" pitchFamily="34" charset="0"/>
                <a:ea typeface="Open Sans" panose="020B0606030504020204" pitchFamily="34" charset="0"/>
                <a:cs typeface="Open Sans" panose="020B0606030504020204" pitchFamily="34" charset="0"/>
              </a:rPr>
              <a:t>2018</a:t>
            </a:r>
            <a:endParaRPr kumimoji="0" lang="de-DE" sz="1100" b="1" i="0" u="none" strike="noStrike" kern="1200" cap="none" spc="0" normalizeH="0" baseline="0" noProof="0" dirty="0">
              <a:ln>
                <a:noFill/>
              </a:ln>
              <a:solidFill>
                <a:schemeClr val="tx1">
                  <a:lumMod val="50000"/>
                  <a:lumOff val="50000"/>
                </a:scheme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3" name="TextBox 32">
            <a:extLst>
              <a:ext uri="{FF2B5EF4-FFF2-40B4-BE49-F238E27FC236}">
                <a16:creationId xmlns:a16="http://schemas.microsoft.com/office/drawing/2014/main" id="{12A9FBE9-80C1-4CFD-A242-7C6B0BA0ED6A}"/>
              </a:ext>
            </a:extLst>
          </p:cNvPr>
          <p:cNvSpPr txBox="1"/>
          <p:nvPr/>
        </p:nvSpPr>
        <p:spPr>
          <a:xfrm>
            <a:off x="8057707" y="1194085"/>
            <a:ext cx="1101584" cy="338554"/>
          </a:xfrm>
          <a:prstGeom prst="rect">
            <a:avLst/>
          </a:prstGeom>
          <a:noFill/>
        </p:spPr>
        <p:txBody>
          <a:bodyPr wrap="none" rtlCol="0">
            <a:spAutoFit/>
          </a:bodyPr>
          <a:lstStyle/>
          <a:p>
            <a:pPr lvl="0" algn="ctr">
              <a:defRPr/>
            </a:pPr>
            <a:r>
              <a:rPr lang="de-DE" sz="8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BG REKLAM </a:t>
            </a:r>
            <a:br>
              <a:rPr lang="de-DE" sz="8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br>
            <a:r>
              <a:rPr lang="de-DE" sz="800" b="1" u="sng"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SERBIA (FACTORY)</a:t>
            </a:r>
          </a:p>
        </p:txBody>
      </p:sp>
      <p:sp>
        <p:nvSpPr>
          <p:cNvPr id="35" name="TextBox 34">
            <a:extLst>
              <a:ext uri="{FF2B5EF4-FFF2-40B4-BE49-F238E27FC236}">
                <a16:creationId xmlns:a16="http://schemas.microsoft.com/office/drawing/2014/main" id="{8F05F8C1-DABC-4EE4-9045-AE0E58DD7B34}"/>
              </a:ext>
            </a:extLst>
          </p:cNvPr>
          <p:cNvSpPr txBox="1"/>
          <p:nvPr/>
        </p:nvSpPr>
        <p:spPr>
          <a:xfrm>
            <a:off x="8293703" y="475676"/>
            <a:ext cx="505267" cy="2616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r-Latn-RS" sz="1100" b="1" i="0" u="none" strike="noStrike" kern="1200" cap="none" spc="0" normalizeH="0" baseline="0" noProof="0" dirty="0">
                <a:ln>
                  <a:noFill/>
                </a:ln>
                <a:solidFill>
                  <a:schemeClr val="tx1">
                    <a:lumMod val="50000"/>
                    <a:lumOff val="50000"/>
                  </a:schemeClr>
                </a:solidFill>
                <a:effectLst/>
                <a:uLnTx/>
                <a:uFillTx/>
                <a:latin typeface="Open Sans" panose="020B0606030504020204" pitchFamily="34" charset="0"/>
                <a:ea typeface="Open Sans" panose="020B0606030504020204" pitchFamily="34" charset="0"/>
                <a:cs typeface="Open Sans" panose="020B0606030504020204" pitchFamily="34" charset="0"/>
              </a:rPr>
              <a:t>201</a:t>
            </a:r>
            <a:r>
              <a:rPr kumimoji="0" lang="en-US" sz="1100" b="1" i="0" u="none" strike="noStrike" kern="1200" cap="none" spc="0" normalizeH="0" baseline="0" noProof="0" dirty="0">
                <a:ln>
                  <a:noFill/>
                </a:ln>
                <a:solidFill>
                  <a:schemeClr val="tx1">
                    <a:lumMod val="50000"/>
                    <a:lumOff val="50000"/>
                  </a:schemeClr>
                </a:solidFill>
                <a:effectLst/>
                <a:uLnTx/>
                <a:uFillTx/>
                <a:latin typeface="Open Sans" panose="020B0606030504020204" pitchFamily="34" charset="0"/>
                <a:ea typeface="Open Sans" panose="020B0606030504020204" pitchFamily="34" charset="0"/>
                <a:cs typeface="Open Sans" panose="020B0606030504020204" pitchFamily="34" charset="0"/>
              </a:rPr>
              <a:t>3</a:t>
            </a:r>
            <a:endParaRPr kumimoji="0" lang="de-DE" sz="1100" b="1" i="0" u="none" strike="noStrike" kern="1200" cap="none" spc="0" normalizeH="0" baseline="0" noProof="0" dirty="0">
              <a:ln>
                <a:noFill/>
              </a:ln>
              <a:solidFill>
                <a:schemeClr val="tx1">
                  <a:lumMod val="50000"/>
                  <a:lumOff val="50000"/>
                </a:scheme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36" name="Picture 35">
            <a:extLst>
              <a:ext uri="{FF2B5EF4-FFF2-40B4-BE49-F238E27FC236}">
                <a16:creationId xmlns:a16="http://schemas.microsoft.com/office/drawing/2014/main" id="{9F5F84F7-347D-4D9D-A0BC-4521F73244DB}"/>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319325" y="710730"/>
            <a:ext cx="490192" cy="489567"/>
          </a:xfrm>
          <a:prstGeom prst="rect">
            <a:avLst/>
          </a:prstGeom>
        </p:spPr>
      </p:pic>
    </p:spTree>
    <p:extLst>
      <p:ext uri="{BB962C8B-B14F-4D97-AF65-F5344CB8AC3E}">
        <p14:creationId xmlns:p14="http://schemas.microsoft.com/office/powerpoint/2010/main" val="188975768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3472</TotalTime>
  <Words>1630</Words>
  <Application>Microsoft Office PowerPoint</Application>
  <PresentationFormat>Widescreen</PresentationFormat>
  <Paragraphs>308</Paragraphs>
  <Slides>33</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33</vt:i4>
      </vt:variant>
    </vt:vector>
  </HeadingPairs>
  <TitlesOfParts>
    <vt:vector size="39" baseType="lpstr">
      <vt:lpstr>Arial</vt:lpstr>
      <vt:lpstr>Calibri</vt:lpstr>
      <vt:lpstr>Calibri Light</vt:lpstr>
      <vt:lpstr>Open Sans</vt:lpstr>
      <vt:lpstr>Open Sans </vt:lpstr>
      <vt:lpstr>Office Theme</vt:lpstr>
      <vt:lpstr>PowerPoint Presentation</vt:lpstr>
      <vt:lpstr>TABLE OF CONTENTS</vt:lpstr>
      <vt:lpstr>PowerPoint Presentation</vt:lpstr>
      <vt:lpstr>OVERVIEW</vt:lpstr>
      <vt:lpstr>PowerPoint Presentation</vt:lpstr>
      <vt:lpstr>BG REKLAM – ABOUT US</vt:lpstr>
      <vt:lpstr>PowerPoint Presentation</vt:lpstr>
      <vt:lpstr>PowerPoint Presentation</vt:lpstr>
      <vt:lpstr>OUR OFFICES</vt:lpstr>
      <vt:lpstr>PowerPoint Presentation</vt:lpstr>
      <vt:lpstr>BENEFITS OF WORKING WITH US</vt:lpstr>
      <vt:lpstr>PARTNERING STRATEGY</vt:lpstr>
      <vt:lpstr>BG REKLAM &amp; IMPERIAL BRANDS</vt:lpstr>
      <vt:lpstr>PowerPoint Presentation</vt:lpstr>
      <vt:lpstr>OUR PROMISES</vt:lpstr>
      <vt:lpstr> BETTER TOMORROW THROUGH SUSTAINABILITY COMMITMENT  </vt:lpstr>
      <vt:lpstr>ENVIRONMENATLLY RESPONSIBLE BEHAVIOUR</vt:lpstr>
      <vt:lpstr>WE ARE USING LATEST TECHNOLOGY IN PRODUCTION PROCESS</vt:lpstr>
      <vt:lpstr>PowerPoint Presentation</vt:lpstr>
      <vt:lpstr>CERTIFICATIONS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CONTACT US – TELL US ABOUT YOUR PROJECT</vt:lpstr>
      <vt:lpstr>CONTACT US – TELL US ABOUT YOUR PROJECT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Ana Kalezic</dc:creator>
  <cp:lastModifiedBy>Ana Kalezic</cp:lastModifiedBy>
  <cp:revision>108</cp:revision>
  <dcterms:created xsi:type="dcterms:W3CDTF">2021-07-15T09:11:55Z</dcterms:created>
  <dcterms:modified xsi:type="dcterms:W3CDTF">2021-11-23T13:49:05Z</dcterms:modified>
</cp:coreProperties>
</file>