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54" r:id="rId2"/>
    <p:sldId id="453" r:id="rId3"/>
    <p:sldId id="457" r:id="rId4"/>
    <p:sldId id="459" r:id="rId5"/>
    <p:sldId id="460" r:id="rId6"/>
    <p:sldId id="461" r:id="rId7"/>
    <p:sldId id="462" r:id="rId8"/>
    <p:sldId id="4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>
      <p:cViewPr varScale="1">
        <p:scale>
          <a:sx n="72" d="100"/>
          <a:sy n="7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AEB4-EEE9-416B-A7CD-AD03E8DBA77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6FA4-B660-40BB-90CB-D400BC68B6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D381311E-0672-0042-B027-BF2ECCACE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72"/>
            <a:ext cx="16335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4A35A4-D520-7B41-A831-5724DB4CD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5232CB-891B-DB49-BD8D-8335D9A8226C}"/>
              </a:ext>
            </a:extLst>
          </p:cNvPr>
          <p:cNvGrpSpPr/>
          <p:nvPr userDrawn="1"/>
        </p:nvGrpSpPr>
        <p:grpSpPr>
          <a:xfrm>
            <a:off x="4480051" y="2786493"/>
            <a:ext cx="2973687" cy="1643426"/>
            <a:chOff x="5161969" y="2688804"/>
            <a:chExt cx="1880177" cy="1039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B3E33A-54F6-374E-A742-118A7A97A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1969" y="2688804"/>
              <a:ext cx="202045" cy="103909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286272-1D77-964B-A78B-83668666CB26}"/>
                </a:ext>
              </a:extLst>
            </p:cNvPr>
            <p:cNvSpPr txBox="1"/>
            <p:nvPr/>
          </p:nvSpPr>
          <p:spPr>
            <a:xfrm>
              <a:off x="5207573" y="2766603"/>
              <a:ext cx="1788968" cy="8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RS" sz="2800" b="1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PREMIUM</a:t>
              </a:r>
            </a:p>
            <a:p>
              <a:pPr algn="ctr"/>
              <a:r>
                <a:rPr lang="en-RS" sz="2800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POS</a:t>
              </a:r>
            </a:p>
            <a:p>
              <a:pPr algn="ctr"/>
              <a:r>
                <a:rPr lang="en-RS" sz="2800" b="1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INDUSTRY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5F96DC-0FAF-F34B-B14C-0836687D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840101" y="2688804"/>
              <a:ext cx="202045" cy="1039091"/>
            </a:xfrm>
            <a:prstGeom prst="rect">
              <a:avLst/>
            </a:prstGeom>
          </p:spPr>
        </p:pic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6B736D69-480D-D74F-AB4D-E8393C3E8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72"/>
            <a:ext cx="16335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BF71F7-381B-AD47-91B9-D9075F2D2B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09520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10A273-75DA-EF40-BD0F-FF41FFBCBA65}"/>
              </a:ext>
            </a:extLst>
          </p:cNvPr>
          <p:cNvSpPr/>
          <p:nvPr userDrawn="1"/>
        </p:nvSpPr>
        <p:spPr>
          <a:xfrm rot="5400000">
            <a:off x="11338772" y="-115660"/>
            <a:ext cx="505010" cy="1201445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D4B7C1-E54F-944D-9593-8C7C46A7E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067223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73F947-62D2-174F-A73C-7B28064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10152354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6E8054-289B-5643-8DAF-BBD1916750B9}"/>
              </a:ext>
            </a:extLst>
          </p:cNvPr>
          <p:cNvSpPr/>
          <p:nvPr userDrawn="1"/>
        </p:nvSpPr>
        <p:spPr>
          <a:xfrm>
            <a:off x="0" y="0"/>
            <a:ext cx="546397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D4E21-5D00-244F-AA0F-285173465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04" y="265572"/>
            <a:ext cx="385070" cy="4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BA822A-2FB6-2245-88E1-236CF1A2F170}"/>
              </a:ext>
            </a:extLst>
          </p:cNvPr>
          <p:cNvSpPr/>
          <p:nvPr userDrawn="1"/>
        </p:nvSpPr>
        <p:spPr>
          <a:xfrm>
            <a:off x="0" y="0"/>
            <a:ext cx="546397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86C51-100C-9743-A1B2-3E33CE807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829" y="271606"/>
            <a:ext cx="352893" cy="4170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3D4B7C1-E54F-944D-9593-8C7C46A7E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73F947-62D2-174F-A73C-7B28064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330568"/>
            <a:ext cx="10515599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002A3-4AB2-FC4F-A9D6-0FE1713CF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" y="6295291"/>
            <a:ext cx="465734" cy="5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0316E-FD3F-4F9F-AFCE-B618C5BB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1432" y="1330568"/>
            <a:ext cx="5149515" cy="4964723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B6E141-16E8-FC43-9015-9B0616C52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9A60CD-0139-1D46-99EA-E2A5BF6C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5257800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8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0316E-FD3F-4F9F-AFCE-B618C5BB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1432" y="1330568"/>
            <a:ext cx="5149515" cy="4964723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DA9CB-D65F-1A47-90E3-2644ABEBEA35}"/>
              </a:ext>
            </a:extLst>
          </p:cNvPr>
          <p:cNvSpPr/>
          <p:nvPr userDrawn="1"/>
        </p:nvSpPr>
        <p:spPr>
          <a:xfrm rot="5400000">
            <a:off x="11338772" y="-115660"/>
            <a:ext cx="505010" cy="1201445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B6E141-16E8-FC43-9015-9B0616C52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9A60CD-0139-1D46-99EA-E2A5BF6C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5257800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6E615-323E-3149-BDB3-CABDE1A71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04" y="265572"/>
            <a:ext cx="385070" cy="4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AA87F4-8B98-6543-9FCD-ACD13C3DB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506C2-46E2-404A-A0A1-718135E6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161" y="2786493"/>
            <a:ext cx="319554" cy="1643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838CC-7947-254B-99BF-4B61372B4764}"/>
              </a:ext>
            </a:extLst>
          </p:cNvPr>
          <p:cNvSpPr txBox="1"/>
          <p:nvPr/>
        </p:nvSpPr>
        <p:spPr>
          <a:xfrm>
            <a:off x="4670099" y="3152489"/>
            <a:ext cx="2829432" cy="95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S" sz="2800" b="1" spc="300" dirty="0">
                <a:solidFill>
                  <a:schemeClr val="bg1"/>
                </a:solidFill>
                <a:latin typeface="Open Sans "/>
                <a:ea typeface="Palatino" pitchFamily="2" charset="77"/>
                <a:cs typeface="Verdana" panose="020B0604030504040204" pitchFamily="34" charset="0"/>
              </a:rPr>
              <a:t>THANK</a:t>
            </a:r>
          </a:p>
          <a:p>
            <a:pPr algn="ctr"/>
            <a:r>
              <a:rPr lang="en-RS" sz="2800" b="1" spc="300" dirty="0">
                <a:solidFill>
                  <a:schemeClr val="bg1"/>
                </a:solidFill>
                <a:latin typeface="Open Sans "/>
                <a:ea typeface="Palatino" pitchFamily="2" charset="77"/>
                <a:cs typeface="Verdana" panose="020B0604030504040204" pitchFamily="34" charset="0"/>
              </a:rPr>
              <a:t>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1C37B-4295-EA4B-86EE-9258B03A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263285" y="2786493"/>
            <a:ext cx="319554" cy="1643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54D288-E3E9-D749-9D6B-F7C4C7DA52D7}"/>
              </a:ext>
            </a:extLst>
          </p:cNvPr>
          <p:cNvSpPr txBox="1"/>
          <p:nvPr userDrawn="1"/>
        </p:nvSpPr>
        <p:spPr>
          <a:xfrm>
            <a:off x="5108028" y="6203205"/>
            <a:ext cx="1975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37354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92830-467A-47C8-8A1C-BE96E724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51469-854D-41BE-989E-E26E3631C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2343D-EFDC-4390-814F-79B142BF6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8E10-3269-4272-98C6-54BF70F8EA01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47750-CCEB-4E86-9322-F22E1EBAB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882A-8986-435A-A04F-3939DF63C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54B8-17AC-4CCA-8F7D-C19C91B8E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7" r:id="rId5"/>
    <p:sldLayoutId id="2147483659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49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B0FAC8-082C-3645-B9F8-81EE11D9B7A5}"/>
              </a:ext>
            </a:extLst>
          </p:cNvPr>
          <p:cNvSpPr txBox="1"/>
          <p:nvPr/>
        </p:nvSpPr>
        <p:spPr>
          <a:xfrm>
            <a:off x="4533311" y="3121016"/>
            <a:ext cx="2829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pc="300" dirty="0">
                <a:solidFill>
                  <a:schemeClr val="bg1"/>
                </a:solidFill>
                <a:latin typeface="Open Sans "/>
                <a:ea typeface="Palatino" pitchFamily="2" charset="77"/>
                <a:cs typeface="Verdana" panose="020B0604030504040204" pitchFamily="34" charset="0"/>
              </a:rPr>
              <a:t>Dark market</a:t>
            </a:r>
            <a:endParaRPr lang="en-RS" sz="2800" b="1" spc="300" dirty="0">
              <a:solidFill>
                <a:schemeClr val="bg1"/>
              </a:solidFill>
              <a:latin typeface="Open Sans "/>
              <a:ea typeface="Palatino" pitchFamily="2" charset="77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D8C9C-B59F-D149-BF56-3AFD679B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051" y="2786493"/>
            <a:ext cx="319554" cy="1643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7DF22-4CA6-CE46-A4C0-B13EE4CA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34184" y="2786493"/>
            <a:ext cx="319554" cy="16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4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04AD6CE-5458-41F8-AF94-DADB6383C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" y="562709"/>
            <a:ext cx="10651436" cy="59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186954-499C-4E6A-A2E3-324F8837D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r="20545"/>
          <a:stretch/>
        </p:blipFill>
        <p:spPr>
          <a:xfrm>
            <a:off x="1550505" y="549966"/>
            <a:ext cx="8097077" cy="57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1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9CECD6-D1D5-4295-969E-B0E823A7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68" y="171926"/>
            <a:ext cx="10974332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E5794-66A0-42B0-A6C3-FC295655E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" b="3768"/>
          <a:stretch/>
        </p:blipFill>
        <p:spPr>
          <a:xfrm>
            <a:off x="1033669" y="106018"/>
            <a:ext cx="10880036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E72F55-E919-4F51-866C-C61912DF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76" y="456946"/>
            <a:ext cx="10567304" cy="59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1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6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Kalezic</dc:creator>
  <cp:lastModifiedBy>Sandra Ratkovic</cp:lastModifiedBy>
  <cp:revision>10</cp:revision>
  <dcterms:created xsi:type="dcterms:W3CDTF">2021-07-15T09:11:55Z</dcterms:created>
  <dcterms:modified xsi:type="dcterms:W3CDTF">2021-08-23T12:34:51Z</dcterms:modified>
</cp:coreProperties>
</file>