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54" r:id="rId2"/>
    <p:sldId id="457" r:id="rId3"/>
    <p:sldId id="459" r:id="rId4"/>
    <p:sldId id="460" r:id="rId5"/>
    <p:sldId id="462" r:id="rId6"/>
    <p:sldId id="461" r:id="rId7"/>
    <p:sldId id="467" r:id="rId8"/>
    <p:sldId id="466" r:id="rId9"/>
    <p:sldId id="465" r:id="rId10"/>
    <p:sldId id="463" r:id="rId11"/>
    <p:sldId id="464" r:id="rId12"/>
    <p:sldId id="500" r:id="rId13"/>
    <p:sldId id="471" r:id="rId14"/>
    <p:sldId id="470" r:id="rId15"/>
    <p:sldId id="472" r:id="rId16"/>
    <p:sldId id="473" r:id="rId17"/>
    <p:sldId id="494" r:id="rId18"/>
    <p:sldId id="488" r:id="rId19"/>
    <p:sldId id="493" r:id="rId20"/>
    <p:sldId id="475" r:id="rId21"/>
    <p:sldId id="501" r:id="rId22"/>
    <p:sldId id="502" r:id="rId23"/>
    <p:sldId id="503" r:id="rId24"/>
    <p:sldId id="504" r:id="rId25"/>
    <p:sldId id="505" r:id="rId26"/>
    <p:sldId id="506" r:id="rId27"/>
    <p:sldId id="507" r:id="rId28"/>
    <p:sldId id="481" r:id="rId29"/>
    <p:sldId id="485" r:id="rId30"/>
    <p:sldId id="487" r:id="rId31"/>
    <p:sldId id="486" r:id="rId32"/>
    <p:sldId id="45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4F6"/>
    <a:srgbClr val="33AA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03814-E328-4928-9D65-9CEDC8DC57A6}" v="11" dt="2021-10-23T17:23:28.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74"/>
  </p:normalViewPr>
  <p:slideViewPr>
    <p:cSldViewPr snapToGrid="0">
      <p:cViewPr varScale="1">
        <p:scale>
          <a:sx n="114" d="100"/>
          <a:sy n="114" d="100"/>
        </p:scale>
        <p:origin x="7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Kalezic" userId="c1385f6a-7cce-455b-a4ea-34a4475de1b6" providerId="ADAL" clId="{05003814-E328-4928-9D65-9CEDC8DC57A6}"/>
    <pc:docChg chg="undo redo custSel addSld delSld modSld sldOrd">
      <pc:chgData name="Ana Kalezic" userId="c1385f6a-7cce-455b-a4ea-34a4475de1b6" providerId="ADAL" clId="{05003814-E328-4928-9D65-9CEDC8DC57A6}" dt="2021-10-25T08:52:27.953" v="5173" actId="20577"/>
      <pc:docMkLst>
        <pc:docMk/>
      </pc:docMkLst>
      <pc:sldChg chg="add del">
        <pc:chgData name="Ana Kalezic" userId="c1385f6a-7cce-455b-a4ea-34a4475de1b6" providerId="ADAL" clId="{05003814-E328-4928-9D65-9CEDC8DC57A6}" dt="2021-10-24T16:38:48.769" v="3349" actId="2696"/>
        <pc:sldMkLst>
          <pc:docMk/>
          <pc:sldMk cId="371855025" sldId="333"/>
        </pc:sldMkLst>
      </pc:sldChg>
      <pc:sldChg chg="del">
        <pc:chgData name="Ana Kalezic" userId="c1385f6a-7cce-455b-a4ea-34a4475de1b6" providerId="ADAL" clId="{05003814-E328-4928-9D65-9CEDC8DC57A6}" dt="2021-10-24T16:59:05.888" v="3569" actId="2696"/>
        <pc:sldMkLst>
          <pc:docMk/>
          <pc:sldMk cId="2850340911" sldId="334"/>
        </pc:sldMkLst>
      </pc:sldChg>
      <pc:sldChg chg="modSp del mod">
        <pc:chgData name="Ana Kalezic" userId="c1385f6a-7cce-455b-a4ea-34a4475de1b6" providerId="ADAL" clId="{05003814-E328-4928-9D65-9CEDC8DC57A6}" dt="2021-10-24T17:15:24.410" v="3853" actId="2696"/>
        <pc:sldMkLst>
          <pc:docMk/>
          <pc:sldMk cId="2804418593" sldId="336"/>
        </pc:sldMkLst>
        <pc:picChg chg="mod">
          <ac:chgData name="Ana Kalezic" userId="c1385f6a-7cce-455b-a4ea-34a4475de1b6" providerId="ADAL" clId="{05003814-E328-4928-9D65-9CEDC8DC57A6}" dt="2021-10-23T15:23:53.922" v="2" actId="1076"/>
          <ac:picMkLst>
            <pc:docMk/>
            <pc:sldMk cId="2804418593" sldId="336"/>
            <ac:picMk id="5" creationId="{00000000-0000-0000-0000-000000000000}"/>
          </ac:picMkLst>
        </pc:picChg>
        <pc:picChg chg="mod">
          <ac:chgData name="Ana Kalezic" userId="c1385f6a-7cce-455b-a4ea-34a4475de1b6" providerId="ADAL" clId="{05003814-E328-4928-9D65-9CEDC8DC57A6}" dt="2021-10-23T15:23:57.791" v="4" actId="1076"/>
          <ac:picMkLst>
            <pc:docMk/>
            <pc:sldMk cId="2804418593" sldId="336"/>
            <ac:picMk id="8" creationId="{00000000-0000-0000-0000-000000000000}"/>
          </ac:picMkLst>
        </pc:picChg>
        <pc:picChg chg="mod">
          <ac:chgData name="Ana Kalezic" userId="c1385f6a-7cce-455b-a4ea-34a4475de1b6" providerId="ADAL" clId="{05003814-E328-4928-9D65-9CEDC8DC57A6}" dt="2021-10-24T17:07:23.136" v="3696" actId="1076"/>
          <ac:picMkLst>
            <pc:docMk/>
            <pc:sldMk cId="2804418593" sldId="336"/>
            <ac:picMk id="9" creationId="{00000000-0000-0000-0000-000000000000}"/>
          </ac:picMkLst>
        </pc:picChg>
      </pc:sldChg>
      <pc:sldChg chg="modSp mod">
        <pc:chgData name="Ana Kalezic" userId="c1385f6a-7cce-455b-a4ea-34a4475de1b6" providerId="ADAL" clId="{05003814-E328-4928-9D65-9CEDC8DC57A6}" dt="2021-10-24T17:28:02.506" v="4011" actId="1038"/>
        <pc:sldMkLst>
          <pc:docMk/>
          <pc:sldMk cId="2167546827" sldId="475"/>
        </pc:sldMkLst>
        <pc:spChg chg="mod">
          <ac:chgData name="Ana Kalezic" userId="c1385f6a-7cce-455b-a4ea-34a4475de1b6" providerId="ADAL" clId="{05003814-E328-4928-9D65-9CEDC8DC57A6}" dt="2021-10-24T17:27:28.894" v="3973" actId="1076"/>
          <ac:spMkLst>
            <pc:docMk/>
            <pc:sldMk cId="2167546827" sldId="475"/>
            <ac:spMk id="4" creationId="{BEB0FAC8-082C-3645-B9F8-81EE11D9B7A5}"/>
          </ac:spMkLst>
        </pc:spChg>
        <pc:picChg chg="mod">
          <ac:chgData name="Ana Kalezic" userId="c1385f6a-7cce-455b-a4ea-34a4475de1b6" providerId="ADAL" clId="{05003814-E328-4928-9D65-9CEDC8DC57A6}" dt="2021-10-24T17:28:02.506" v="4011" actId="1038"/>
          <ac:picMkLst>
            <pc:docMk/>
            <pc:sldMk cId="2167546827" sldId="475"/>
            <ac:picMk id="6" creationId="{CECD8C9C-B59F-D149-BF56-3AFD679B0DB0}"/>
          </ac:picMkLst>
        </pc:picChg>
        <pc:picChg chg="mod">
          <ac:chgData name="Ana Kalezic" userId="c1385f6a-7cce-455b-a4ea-34a4475de1b6" providerId="ADAL" clId="{05003814-E328-4928-9D65-9CEDC8DC57A6}" dt="2021-10-24T17:28:02.506" v="4011" actId="1038"/>
          <ac:picMkLst>
            <pc:docMk/>
            <pc:sldMk cId="2167546827" sldId="475"/>
            <ac:picMk id="7" creationId="{2C87DF22-4CA6-CE46-A4C0-B13EE4CA6E60}"/>
          </ac:picMkLst>
        </pc:picChg>
      </pc:sldChg>
      <pc:sldChg chg="modSp mod">
        <pc:chgData name="Ana Kalezic" userId="c1385f6a-7cce-455b-a4ea-34a4475de1b6" providerId="ADAL" clId="{05003814-E328-4928-9D65-9CEDC8DC57A6}" dt="2021-10-25T08:49:31.667" v="5074" actId="20577"/>
        <pc:sldMkLst>
          <pc:docMk/>
          <pc:sldMk cId="4074036849" sldId="482"/>
        </pc:sldMkLst>
        <pc:spChg chg="mod">
          <ac:chgData name="Ana Kalezic" userId="c1385f6a-7cce-455b-a4ea-34a4475de1b6" providerId="ADAL" clId="{05003814-E328-4928-9D65-9CEDC8DC57A6}" dt="2021-10-23T20:39:28.330" v="2598" actId="1076"/>
          <ac:spMkLst>
            <pc:docMk/>
            <pc:sldMk cId="4074036849" sldId="482"/>
            <ac:spMk id="8" creationId="{0AC75415-555D-4590-B06E-4C773B0C1904}"/>
          </ac:spMkLst>
        </pc:spChg>
        <pc:spChg chg="mod">
          <ac:chgData name="Ana Kalezic" userId="c1385f6a-7cce-455b-a4ea-34a4475de1b6" providerId="ADAL" clId="{05003814-E328-4928-9D65-9CEDC8DC57A6}" dt="2021-10-25T08:49:31.667" v="5074" actId="20577"/>
          <ac:spMkLst>
            <pc:docMk/>
            <pc:sldMk cId="4074036849" sldId="482"/>
            <ac:spMk id="9" creationId="{218E1AE2-4A34-46AA-A149-948C0ADC0CA5}"/>
          </ac:spMkLst>
        </pc:spChg>
        <pc:spChg chg="mod">
          <ac:chgData name="Ana Kalezic" userId="c1385f6a-7cce-455b-a4ea-34a4475de1b6" providerId="ADAL" clId="{05003814-E328-4928-9D65-9CEDC8DC57A6}" dt="2021-10-24T17:42:27.272" v="4082" actId="20577"/>
          <ac:spMkLst>
            <pc:docMk/>
            <pc:sldMk cId="4074036849" sldId="482"/>
            <ac:spMk id="11" creationId="{4EF68F06-3C13-42D2-B445-7AAD4F433659}"/>
          </ac:spMkLst>
        </pc:spChg>
        <pc:grpChg chg="mod">
          <ac:chgData name="Ana Kalezic" userId="c1385f6a-7cce-455b-a4ea-34a4475de1b6" providerId="ADAL" clId="{05003814-E328-4928-9D65-9CEDC8DC57A6}" dt="2021-10-23T20:29:28.728" v="2462" actId="14100"/>
          <ac:grpSpMkLst>
            <pc:docMk/>
            <pc:sldMk cId="4074036849" sldId="482"/>
            <ac:grpSpMk id="3" creationId="{950B7450-DC5E-47B3-9904-1E8D4C996C1F}"/>
          </ac:grpSpMkLst>
        </pc:grpChg>
        <pc:picChg chg="mod">
          <ac:chgData name="Ana Kalezic" userId="c1385f6a-7cce-455b-a4ea-34a4475de1b6" providerId="ADAL" clId="{05003814-E328-4928-9D65-9CEDC8DC57A6}" dt="2021-10-23T18:31:18.746" v="2424" actId="1037"/>
          <ac:picMkLst>
            <pc:docMk/>
            <pc:sldMk cId="4074036849" sldId="482"/>
            <ac:picMk id="12" creationId="{60B75708-708D-4F09-91A0-452C86F8DB3F}"/>
          </ac:picMkLst>
        </pc:picChg>
      </pc:sldChg>
      <pc:sldChg chg="addSp delSp modSp mod ord">
        <pc:chgData name="Ana Kalezic" userId="c1385f6a-7cce-455b-a4ea-34a4475de1b6" providerId="ADAL" clId="{05003814-E328-4928-9D65-9CEDC8DC57A6}" dt="2021-10-25T08:48:01.744" v="5019" actId="20577"/>
        <pc:sldMkLst>
          <pc:docMk/>
          <pc:sldMk cId="988878569" sldId="483"/>
        </pc:sldMkLst>
        <pc:spChg chg="mod">
          <ac:chgData name="Ana Kalezic" userId="c1385f6a-7cce-455b-a4ea-34a4475de1b6" providerId="ADAL" clId="{05003814-E328-4928-9D65-9CEDC8DC57A6}" dt="2021-10-25T08:48:01.744" v="5019" actId="20577"/>
          <ac:spMkLst>
            <pc:docMk/>
            <pc:sldMk cId="988878569" sldId="483"/>
            <ac:spMk id="5" creationId="{9D7084E3-9A25-4185-B775-7E2F5A24CE4F}"/>
          </ac:spMkLst>
        </pc:spChg>
        <pc:spChg chg="mod">
          <ac:chgData name="Ana Kalezic" userId="c1385f6a-7cce-455b-a4ea-34a4475de1b6" providerId="ADAL" clId="{05003814-E328-4928-9D65-9CEDC8DC57A6}" dt="2021-10-23T18:32:36.219" v="2436" actId="1036"/>
          <ac:spMkLst>
            <pc:docMk/>
            <pc:sldMk cId="988878569" sldId="483"/>
            <ac:spMk id="8" creationId="{9CC7A90D-255F-4902-B83A-B67C227DE48C}"/>
          </ac:spMkLst>
        </pc:spChg>
        <pc:picChg chg="mod">
          <ac:chgData name="Ana Kalezic" userId="c1385f6a-7cce-455b-a4ea-34a4475de1b6" providerId="ADAL" clId="{05003814-E328-4928-9D65-9CEDC8DC57A6}" dt="2021-10-23T20:31:10.113" v="2517" actId="1037"/>
          <ac:picMkLst>
            <pc:docMk/>
            <pc:sldMk cId="988878569" sldId="483"/>
            <ac:picMk id="6" creationId="{65F14CFA-8F23-4FBD-BDDB-BB199F69BD0A}"/>
          </ac:picMkLst>
        </pc:picChg>
        <pc:picChg chg="add mod">
          <ac:chgData name="Ana Kalezic" userId="c1385f6a-7cce-455b-a4ea-34a4475de1b6" providerId="ADAL" clId="{05003814-E328-4928-9D65-9CEDC8DC57A6}" dt="2021-10-23T18:27:55.098" v="2386"/>
          <ac:picMkLst>
            <pc:docMk/>
            <pc:sldMk cId="988878569" sldId="483"/>
            <ac:picMk id="9" creationId="{45B080D6-78B9-48E7-906C-300A3EAA0A35}"/>
          </ac:picMkLst>
        </pc:picChg>
        <pc:picChg chg="del mod">
          <ac:chgData name="Ana Kalezic" userId="c1385f6a-7cce-455b-a4ea-34a4475de1b6" providerId="ADAL" clId="{05003814-E328-4928-9D65-9CEDC8DC57A6}" dt="2021-10-23T18:26:13.267" v="2372" actId="21"/>
          <ac:picMkLst>
            <pc:docMk/>
            <pc:sldMk cId="988878569" sldId="483"/>
            <ac:picMk id="10" creationId="{14843D01-9064-4D97-9792-A723FD40F76E}"/>
          </ac:picMkLst>
        </pc:picChg>
        <pc:picChg chg="add del mod">
          <ac:chgData name="Ana Kalezic" userId="c1385f6a-7cce-455b-a4ea-34a4475de1b6" providerId="ADAL" clId="{05003814-E328-4928-9D65-9CEDC8DC57A6}" dt="2021-10-24T16:18:10.675" v="2887" actId="21"/>
          <ac:picMkLst>
            <pc:docMk/>
            <pc:sldMk cId="988878569" sldId="483"/>
            <ac:picMk id="11" creationId="{1C97ED9B-9E2D-4E97-A35E-2C7EE64B9EEC}"/>
          </ac:picMkLst>
        </pc:picChg>
      </pc:sldChg>
      <pc:sldChg chg="addSp delSp modSp mod">
        <pc:chgData name="Ana Kalezic" userId="c1385f6a-7cce-455b-a4ea-34a4475de1b6" providerId="ADAL" clId="{05003814-E328-4928-9D65-9CEDC8DC57A6}" dt="2021-10-23T20:37:33.470" v="2593"/>
        <pc:sldMkLst>
          <pc:docMk/>
          <pc:sldMk cId="2866970328" sldId="507"/>
        </pc:sldMkLst>
        <pc:spChg chg="mod">
          <ac:chgData name="Ana Kalezic" userId="c1385f6a-7cce-455b-a4ea-34a4475de1b6" providerId="ADAL" clId="{05003814-E328-4928-9D65-9CEDC8DC57A6}" dt="2021-10-23T18:09:34.347" v="2218" actId="20577"/>
          <ac:spMkLst>
            <pc:docMk/>
            <pc:sldMk cId="2866970328" sldId="507"/>
            <ac:spMk id="5" creationId="{52EA81B2-6522-413D-89D4-8FFEF5BA31DD}"/>
          </ac:spMkLst>
        </pc:spChg>
        <pc:spChg chg="mod">
          <ac:chgData name="Ana Kalezic" userId="c1385f6a-7cce-455b-a4ea-34a4475de1b6" providerId="ADAL" clId="{05003814-E328-4928-9D65-9CEDC8DC57A6}" dt="2021-10-23T18:05:03.246" v="2179" actId="20577"/>
          <ac:spMkLst>
            <pc:docMk/>
            <pc:sldMk cId="2866970328" sldId="507"/>
            <ac:spMk id="6" creationId="{12847F21-F9D4-4DD9-B413-445788874B65}"/>
          </ac:spMkLst>
        </pc:spChg>
        <pc:spChg chg="mod">
          <ac:chgData name="Ana Kalezic" userId="c1385f6a-7cce-455b-a4ea-34a4475de1b6" providerId="ADAL" clId="{05003814-E328-4928-9D65-9CEDC8DC57A6}" dt="2021-10-23T18:20:13.737" v="2341" actId="20577"/>
          <ac:spMkLst>
            <pc:docMk/>
            <pc:sldMk cId="2866970328" sldId="507"/>
            <ac:spMk id="7" creationId="{ACFF05C5-6D6D-4FC4-B58B-7EDC03D7DE80}"/>
          </ac:spMkLst>
        </pc:spChg>
        <pc:spChg chg="mod">
          <ac:chgData name="Ana Kalezic" userId="c1385f6a-7cce-455b-a4ea-34a4475de1b6" providerId="ADAL" clId="{05003814-E328-4928-9D65-9CEDC8DC57A6}" dt="2021-10-23T18:04:56.517" v="2167" actId="207"/>
          <ac:spMkLst>
            <pc:docMk/>
            <pc:sldMk cId="2866970328" sldId="507"/>
            <ac:spMk id="8" creationId="{0EF7217C-EAD0-4443-974E-D64AF32FD618}"/>
          </ac:spMkLst>
        </pc:spChg>
        <pc:spChg chg="mod">
          <ac:chgData name="Ana Kalezic" userId="c1385f6a-7cce-455b-a4ea-34a4475de1b6" providerId="ADAL" clId="{05003814-E328-4928-9D65-9CEDC8DC57A6}" dt="2021-10-23T18:19:26.220" v="2336" actId="20577"/>
          <ac:spMkLst>
            <pc:docMk/>
            <pc:sldMk cId="2866970328" sldId="507"/>
            <ac:spMk id="9" creationId="{82D9A142-A8AD-4034-A415-5E76679C93B9}"/>
          </ac:spMkLst>
        </pc:spChg>
        <pc:spChg chg="mod">
          <ac:chgData name="Ana Kalezic" userId="c1385f6a-7cce-455b-a4ea-34a4475de1b6" providerId="ADAL" clId="{05003814-E328-4928-9D65-9CEDC8DC57A6}" dt="2021-10-23T18:21:02.135" v="2343" actId="207"/>
          <ac:spMkLst>
            <pc:docMk/>
            <pc:sldMk cId="2866970328" sldId="507"/>
            <ac:spMk id="27" creationId="{76877DA4-9234-4C94-926E-D18B4D0E2E2C}"/>
          </ac:spMkLst>
        </pc:spChg>
        <pc:spChg chg="mod">
          <ac:chgData name="Ana Kalezic" userId="c1385f6a-7cce-455b-a4ea-34a4475de1b6" providerId="ADAL" clId="{05003814-E328-4928-9D65-9CEDC8DC57A6}" dt="2021-10-23T18:08:48.946" v="2194" actId="1076"/>
          <ac:spMkLst>
            <pc:docMk/>
            <pc:sldMk cId="2866970328" sldId="507"/>
            <ac:spMk id="29" creationId="{DA6E98AF-3053-4D75-A976-A9B5CBC14D6D}"/>
          </ac:spMkLst>
        </pc:spChg>
        <pc:grpChg chg="add mod">
          <ac:chgData name="Ana Kalezic" userId="c1385f6a-7cce-455b-a4ea-34a4475de1b6" providerId="ADAL" clId="{05003814-E328-4928-9D65-9CEDC8DC57A6}" dt="2021-10-23T18:18:43.336" v="2323" actId="1036"/>
          <ac:grpSpMkLst>
            <pc:docMk/>
            <pc:sldMk cId="2866970328" sldId="507"/>
            <ac:grpSpMk id="3" creationId="{A58DF62F-165B-4843-BC6E-03846CEF7880}"/>
          </ac:grpSpMkLst>
        </pc:grpChg>
        <pc:picChg chg="del">
          <ac:chgData name="Ana Kalezic" userId="c1385f6a-7cce-455b-a4ea-34a4475de1b6" providerId="ADAL" clId="{05003814-E328-4928-9D65-9CEDC8DC57A6}" dt="2021-10-23T18:07:28.583" v="2187" actId="21"/>
          <ac:picMkLst>
            <pc:docMk/>
            <pc:sldMk cId="2866970328" sldId="507"/>
            <ac:picMk id="4" creationId="{463F3F19-03E5-4F19-97D2-A91B3323ECFD}"/>
          </ac:picMkLst>
        </pc:picChg>
        <pc:picChg chg="mod">
          <ac:chgData name="Ana Kalezic" userId="c1385f6a-7cce-455b-a4ea-34a4475de1b6" providerId="ADAL" clId="{05003814-E328-4928-9D65-9CEDC8DC57A6}" dt="2021-10-23T18:18:47.151" v="2325" actId="1035"/>
          <ac:picMkLst>
            <pc:docMk/>
            <pc:sldMk cId="2866970328" sldId="507"/>
            <ac:picMk id="10" creationId="{36896896-4182-457A-B9E7-36607911292B}"/>
          </ac:picMkLst>
        </pc:picChg>
        <pc:picChg chg="del mod">
          <ac:chgData name="Ana Kalezic" userId="c1385f6a-7cce-455b-a4ea-34a4475de1b6" providerId="ADAL" clId="{05003814-E328-4928-9D65-9CEDC8DC57A6}" dt="2021-10-23T20:37:19.815" v="2592" actId="21"/>
          <ac:picMkLst>
            <pc:docMk/>
            <pc:sldMk cId="2866970328" sldId="507"/>
            <ac:picMk id="17" creationId="{BB67643E-00DB-4553-BA3A-270B8E465074}"/>
          </ac:picMkLst>
        </pc:picChg>
        <pc:picChg chg="mod">
          <ac:chgData name="Ana Kalezic" userId="c1385f6a-7cce-455b-a4ea-34a4475de1b6" providerId="ADAL" clId="{05003814-E328-4928-9D65-9CEDC8DC57A6}" dt="2021-10-23T18:02:35.589" v="2140" actId="1038"/>
          <ac:picMkLst>
            <pc:docMk/>
            <pc:sldMk cId="2866970328" sldId="507"/>
            <ac:picMk id="18" creationId="{71C0DE93-45A7-4E89-AE26-AF1A97DF8746}"/>
          </ac:picMkLst>
        </pc:picChg>
        <pc:picChg chg="add mod">
          <ac:chgData name="Ana Kalezic" userId="c1385f6a-7cce-455b-a4ea-34a4475de1b6" providerId="ADAL" clId="{05003814-E328-4928-9D65-9CEDC8DC57A6}" dt="2021-10-23T18:02:35.589" v="2140" actId="1038"/>
          <ac:picMkLst>
            <pc:docMk/>
            <pc:sldMk cId="2866970328" sldId="507"/>
            <ac:picMk id="19" creationId="{3D475C24-4F07-4C97-9A2F-61532733E63D}"/>
          </ac:picMkLst>
        </pc:picChg>
        <pc:picChg chg="add del mod">
          <ac:chgData name="Ana Kalezic" userId="c1385f6a-7cce-455b-a4ea-34a4475de1b6" providerId="ADAL" clId="{05003814-E328-4928-9D65-9CEDC8DC57A6}" dt="2021-10-23T17:59:20.548" v="2104" actId="21"/>
          <ac:picMkLst>
            <pc:docMk/>
            <pc:sldMk cId="2866970328" sldId="507"/>
            <ac:picMk id="20" creationId="{310F7147-2D34-4CA2-90ED-3CA38D0779AD}"/>
          </ac:picMkLst>
        </pc:picChg>
        <pc:picChg chg="add mod">
          <ac:chgData name="Ana Kalezic" userId="c1385f6a-7cce-455b-a4ea-34a4475de1b6" providerId="ADAL" clId="{05003814-E328-4928-9D65-9CEDC8DC57A6}" dt="2021-10-23T18:19:08.348" v="2332" actId="1035"/>
          <ac:picMkLst>
            <pc:docMk/>
            <pc:sldMk cId="2866970328" sldId="507"/>
            <ac:picMk id="21" creationId="{96C7F6F9-97F4-4685-9880-093E4D78058D}"/>
          </ac:picMkLst>
        </pc:picChg>
        <pc:picChg chg="add del mod">
          <ac:chgData name="Ana Kalezic" userId="c1385f6a-7cce-455b-a4ea-34a4475de1b6" providerId="ADAL" clId="{05003814-E328-4928-9D65-9CEDC8DC57A6}" dt="2021-10-23T18:01:17.783" v="2116" actId="21"/>
          <ac:picMkLst>
            <pc:docMk/>
            <pc:sldMk cId="2866970328" sldId="507"/>
            <ac:picMk id="22" creationId="{6B211D33-A975-456F-9BE6-718BE056297F}"/>
          </ac:picMkLst>
        </pc:picChg>
        <pc:picChg chg="add mod">
          <ac:chgData name="Ana Kalezic" userId="c1385f6a-7cce-455b-a4ea-34a4475de1b6" providerId="ADAL" clId="{05003814-E328-4928-9D65-9CEDC8DC57A6}" dt="2021-10-23T18:02:46.468" v="2143" actId="1076"/>
          <ac:picMkLst>
            <pc:docMk/>
            <pc:sldMk cId="2866970328" sldId="507"/>
            <ac:picMk id="23" creationId="{E353C602-C235-454E-ABB7-05261751AB8D}"/>
          </ac:picMkLst>
        </pc:picChg>
        <pc:picChg chg="add del mod ord">
          <ac:chgData name="Ana Kalezic" userId="c1385f6a-7cce-455b-a4ea-34a4475de1b6" providerId="ADAL" clId="{05003814-E328-4928-9D65-9CEDC8DC57A6}" dt="2021-10-23T18:18:07.377" v="2282" actId="21"/>
          <ac:picMkLst>
            <pc:docMk/>
            <pc:sldMk cId="2866970328" sldId="507"/>
            <ac:picMk id="26" creationId="{920CFAD9-D90B-4762-B796-84BEC77F672D}"/>
          </ac:picMkLst>
        </pc:picChg>
        <pc:picChg chg="add del mod ord">
          <ac:chgData name="Ana Kalezic" userId="c1385f6a-7cce-455b-a4ea-34a4475de1b6" providerId="ADAL" clId="{05003814-E328-4928-9D65-9CEDC8DC57A6}" dt="2021-10-23T18:15:37.734" v="2270" actId="21"/>
          <ac:picMkLst>
            <pc:docMk/>
            <pc:sldMk cId="2866970328" sldId="507"/>
            <ac:picMk id="34" creationId="{4C0153FA-EEA7-41F3-80BB-79B883471F1D}"/>
          </ac:picMkLst>
        </pc:picChg>
        <pc:picChg chg="add mod modCrop">
          <ac:chgData name="Ana Kalezic" userId="c1385f6a-7cce-455b-a4ea-34a4475de1b6" providerId="ADAL" clId="{05003814-E328-4928-9D65-9CEDC8DC57A6}" dt="2021-10-23T18:18:41.136" v="2319" actId="164"/>
          <ac:picMkLst>
            <pc:docMk/>
            <pc:sldMk cId="2866970328" sldId="507"/>
            <ac:picMk id="35" creationId="{47F0E4B1-FEC2-451D-A155-74C828413EEC}"/>
          </ac:picMkLst>
        </pc:picChg>
        <pc:picChg chg="add mod">
          <ac:chgData name="Ana Kalezic" userId="c1385f6a-7cce-455b-a4ea-34a4475de1b6" providerId="ADAL" clId="{05003814-E328-4928-9D65-9CEDC8DC57A6}" dt="2021-10-23T18:18:41.136" v="2319" actId="164"/>
          <ac:picMkLst>
            <pc:docMk/>
            <pc:sldMk cId="2866970328" sldId="507"/>
            <ac:picMk id="36" creationId="{D547E966-9354-44D2-9ABB-8275E48AC6AD}"/>
          </ac:picMkLst>
        </pc:picChg>
        <pc:picChg chg="add mod modCrop">
          <ac:chgData name="Ana Kalezic" userId="c1385f6a-7cce-455b-a4ea-34a4475de1b6" providerId="ADAL" clId="{05003814-E328-4928-9D65-9CEDC8DC57A6}" dt="2021-10-23T18:18:41.136" v="2319" actId="164"/>
          <ac:picMkLst>
            <pc:docMk/>
            <pc:sldMk cId="2866970328" sldId="507"/>
            <ac:picMk id="37" creationId="{97385496-57ED-4DE2-AE3B-11FE81D43B4F}"/>
          </ac:picMkLst>
        </pc:picChg>
        <pc:picChg chg="add mod">
          <ac:chgData name="Ana Kalezic" userId="c1385f6a-7cce-455b-a4ea-34a4475de1b6" providerId="ADAL" clId="{05003814-E328-4928-9D65-9CEDC8DC57A6}" dt="2021-10-23T20:37:33.470" v="2593"/>
          <ac:picMkLst>
            <pc:docMk/>
            <pc:sldMk cId="2866970328" sldId="507"/>
            <ac:picMk id="38" creationId="{670D7D34-9736-4DD5-801D-622CC79DE319}"/>
          </ac:picMkLst>
        </pc:picChg>
        <pc:picChg chg="add mod">
          <ac:chgData name="Ana Kalezic" userId="c1385f6a-7cce-455b-a4ea-34a4475de1b6" providerId="ADAL" clId="{05003814-E328-4928-9D65-9CEDC8DC57A6}" dt="2021-10-23T18:10:51.890" v="2231" actId="1076"/>
          <ac:picMkLst>
            <pc:docMk/>
            <pc:sldMk cId="2866970328" sldId="507"/>
            <ac:picMk id="1026" creationId="{3AE111D3-7E41-4DF6-ADB0-F7A2D3C97B6B}"/>
          </ac:picMkLst>
        </pc:picChg>
        <pc:picChg chg="add mod">
          <ac:chgData name="Ana Kalezic" userId="c1385f6a-7cce-455b-a4ea-34a4475de1b6" providerId="ADAL" clId="{05003814-E328-4928-9D65-9CEDC8DC57A6}" dt="2021-10-23T18:10:55.541" v="2234" actId="1036"/>
          <ac:picMkLst>
            <pc:docMk/>
            <pc:sldMk cId="2866970328" sldId="507"/>
            <ac:picMk id="1028" creationId="{6138B0A5-3476-48A7-90F3-778A39575DCB}"/>
          </ac:picMkLst>
        </pc:picChg>
      </pc:sldChg>
      <pc:sldChg chg="addSp delSp modSp mod">
        <pc:chgData name="Ana Kalezic" userId="c1385f6a-7cce-455b-a4ea-34a4475de1b6" providerId="ADAL" clId="{05003814-E328-4928-9D65-9CEDC8DC57A6}" dt="2021-10-25T08:48:28.129" v="5033" actId="20577"/>
        <pc:sldMkLst>
          <pc:docMk/>
          <pc:sldMk cId="4190219222" sldId="508"/>
        </pc:sldMkLst>
        <pc:spChg chg="mod">
          <ac:chgData name="Ana Kalezic" userId="c1385f6a-7cce-455b-a4ea-34a4475de1b6" providerId="ADAL" clId="{05003814-E328-4928-9D65-9CEDC8DC57A6}" dt="2021-10-23T18:31:38.254" v="2428" actId="1036"/>
          <ac:spMkLst>
            <pc:docMk/>
            <pc:sldMk cId="4190219222" sldId="508"/>
            <ac:spMk id="4" creationId="{14446E8C-A8CF-4FFE-BEE5-A49C34A05CA3}"/>
          </ac:spMkLst>
        </pc:spChg>
        <pc:spChg chg="mod">
          <ac:chgData name="Ana Kalezic" userId="c1385f6a-7cce-455b-a4ea-34a4475de1b6" providerId="ADAL" clId="{05003814-E328-4928-9D65-9CEDC8DC57A6}" dt="2021-10-25T08:48:28.129" v="5033" actId="20577"/>
          <ac:spMkLst>
            <pc:docMk/>
            <pc:sldMk cId="4190219222" sldId="508"/>
            <ac:spMk id="8" creationId="{0357C49D-79DE-4653-A21C-05AD7BA5E0FA}"/>
          </ac:spMkLst>
        </pc:spChg>
        <pc:spChg chg="mod">
          <ac:chgData name="Ana Kalezic" userId="c1385f6a-7cce-455b-a4ea-34a4475de1b6" providerId="ADAL" clId="{05003814-E328-4928-9D65-9CEDC8DC57A6}" dt="2021-10-24T17:25:14.725" v="3949" actId="1076"/>
          <ac:spMkLst>
            <pc:docMk/>
            <pc:sldMk cId="4190219222" sldId="508"/>
            <ac:spMk id="12" creationId="{354A8696-6F73-4DE4-B354-E1844C817341}"/>
          </ac:spMkLst>
        </pc:spChg>
        <pc:picChg chg="add mod">
          <ac:chgData name="Ana Kalezic" userId="c1385f6a-7cce-455b-a4ea-34a4475de1b6" providerId="ADAL" clId="{05003814-E328-4928-9D65-9CEDC8DC57A6}" dt="2021-10-23T18:25:52.102" v="2367" actId="1036"/>
          <ac:picMkLst>
            <pc:docMk/>
            <pc:sldMk cId="4190219222" sldId="508"/>
            <ac:picMk id="9" creationId="{4332405B-2324-4E64-B9E3-09E2FE371BF4}"/>
          </ac:picMkLst>
        </pc:picChg>
        <pc:picChg chg="del">
          <ac:chgData name="Ana Kalezic" userId="c1385f6a-7cce-455b-a4ea-34a4475de1b6" providerId="ADAL" clId="{05003814-E328-4928-9D65-9CEDC8DC57A6}" dt="2021-10-23T18:25:12.943" v="2349" actId="21"/>
          <ac:picMkLst>
            <pc:docMk/>
            <pc:sldMk cId="4190219222" sldId="508"/>
            <ac:picMk id="11" creationId="{0EC85BE0-247B-468F-8B51-F101A0858F42}"/>
          </ac:picMkLst>
        </pc:picChg>
        <pc:picChg chg="mod">
          <ac:chgData name="Ana Kalezic" userId="c1385f6a-7cce-455b-a4ea-34a4475de1b6" providerId="ADAL" clId="{05003814-E328-4928-9D65-9CEDC8DC57A6}" dt="2021-10-24T17:25:14.725" v="3949" actId="1076"/>
          <ac:picMkLst>
            <pc:docMk/>
            <pc:sldMk cId="4190219222" sldId="508"/>
            <ac:picMk id="13" creationId="{3672C245-FFC9-4194-972B-27DD01057457}"/>
          </ac:picMkLst>
        </pc:picChg>
      </pc:sldChg>
      <pc:sldChg chg="addSp delSp modSp mod ord">
        <pc:chgData name="Ana Kalezic" userId="c1385f6a-7cce-455b-a4ea-34a4475de1b6" providerId="ADAL" clId="{05003814-E328-4928-9D65-9CEDC8DC57A6}" dt="2021-10-25T08:50:07.872" v="5086" actId="20577"/>
        <pc:sldMkLst>
          <pc:docMk/>
          <pc:sldMk cId="2515098652" sldId="509"/>
        </pc:sldMkLst>
        <pc:spChg chg="mod">
          <ac:chgData name="Ana Kalezic" userId="c1385f6a-7cce-455b-a4ea-34a4475de1b6" providerId="ADAL" clId="{05003814-E328-4928-9D65-9CEDC8DC57A6}" dt="2021-10-23T18:32:00.914" v="2430" actId="1036"/>
          <ac:spMkLst>
            <pc:docMk/>
            <pc:sldMk cId="2515098652" sldId="509"/>
            <ac:spMk id="4" creationId="{14446E8C-A8CF-4FFE-BEE5-A49C34A05CA3}"/>
          </ac:spMkLst>
        </pc:spChg>
        <pc:spChg chg="mod">
          <ac:chgData name="Ana Kalezic" userId="c1385f6a-7cce-455b-a4ea-34a4475de1b6" providerId="ADAL" clId="{05003814-E328-4928-9D65-9CEDC8DC57A6}" dt="2021-10-24T17:25:01.439" v="3948" actId="1076"/>
          <ac:spMkLst>
            <pc:docMk/>
            <pc:sldMk cId="2515098652" sldId="509"/>
            <ac:spMk id="7" creationId="{4E237FF7-E551-4252-9588-BD9B920FED01}"/>
          </ac:spMkLst>
        </pc:spChg>
        <pc:spChg chg="mod">
          <ac:chgData name="Ana Kalezic" userId="c1385f6a-7cce-455b-a4ea-34a4475de1b6" providerId="ADAL" clId="{05003814-E328-4928-9D65-9CEDC8DC57A6}" dt="2021-10-25T08:50:07.872" v="5086" actId="20577"/>
          <ac:spMkLst>
            <pc:docMk/>
            <pc:sldMk cId="2515098652" sldId="509"/>
            <ac:spMk id="8" creationId="{0357C49D-79DE-4653-A21C-05AD7BA5E0FA}"/>
          </ac:spMkLst>
        </pc:spChg>
        <pc:picChg chg="mod">
          <ac:chgData name="Ana Kalezic" userId="c1385f6a-7cce-455b-a4ea-34a4475de1b6" providerId="ADAL" clId="{05003814-E328-4928-9D65-9CEDC8DC57A6}" dt="2021-10-24T17:25:01.439" v="3948" actId="1076"/>
          <ac:picMkLst>
            <pc:docMk/>
            <pc:sldMk cId="2515098652" sldId="509"/>
            <ac:picMk id="5" creationId="{05557020-E411-409F-BAFE-137BFD1F0F72}"/>
          </ac:picMkLst>
        </pc:picChg>
        <pc:picChg chg="add mod">
          <ac:chgData name="Ana Kalezic" userId="c1385f6a-7cce-455b-a4ea-34a4475de1b6" providerId="ADAL" clId="{05003814-E328-4928-9D65-9CEDC8DC57A6}" dt="2021-10-23T18:27:38.624" v="2384"/>
          <ac:picMkLst>
            <pc:docMk/>
            <pc:sldMk cId="2515098652" sldId="509"/>
            <ac:picMk id="9" creationId="{F348912B-414D-4C04-AD6C-22CD9671E8E5}"/>
          </ac:picMkLst>
        </pc:picChg>
        <pc:picChg chg="del">
          <ac:chgData name="Ana Kalezic" userId="c1385f6a-7cce-455b-a4ea-34a4475de1b6" providerId="ADAL" clId="{05003814-E328-4928-9D65-9CEDC8DC57A6}" dt="2021-10-23T18:26:03.105" v="2369" actId="21"/>
          <ac:picMkLst>
            <pc:docMk/>
            <pc:sldMk cId="2515098652" sldId="509"/>
            <ac:picMk id="11" creationId="{0EC85BE0-247B-468F-8B51-F101A0858F42}"/>
          </ac:picMkLst>
        </pc:picChg>
      </pc:sldChg>
      <pc:sldChg chg="addSp delSp modSp mod ord">
        <pc:chgData name="Ana Kalezic" userId="c1385f6a-7cce-455b-a4ea-34a4475de1b6" providerId="ADAL" clId="{05003814-E328-4928-9D65-9CEDC8DC57A6}" dt="2021-10-25T08:49:39.846" v="5080" actId="20577"/>
        <pc:sldMkLst>
          <pc:docMk/>
          <pc:sldMk cId="4241629412" sldId="510"/>
        </pc:sldMkLst>
        <pc:spChg chg="mod">
          <ac:chgData name="Ana Kalezic" userId="c1385f6a-7cce-455b-a4ea-34a4475de1b6" providerId="ADAL" clId="{05003814-E328-4928-9D65-9CEDC8DC57A6}" dt="2021-10-23T20:44:16.735" v="2630" actId="20577"/>
          <ac:spMkLst>
            <pc:docMk/>
            <pc:sldMk cId="4241629412" sldId="510"/>
            <ac:spMk id="4" creationId="{14446E8C-A8CF-4FFE-BEE5-A49C34A05CA3}"/>
          </ac:spMkLst>
        </pc:spChg>
        <pc:spChg chg="mod">
          <ac:chgData name="Ana Kalezic" userId="c1385f6a-7cce-455b-a4ea-34a4475de1b6" providerId="ADAL" clId="{05003814-E328-4928-9D65-9CEDC8DC57A6}" dt="2021-10-25T08:49:39.846" v="5080" actId="20577"/>
          <ac:spMkLst>
            <pc:docMk/>
            <pc:sldMk cId="4241629412" sldId="510"/>
            <ac:spMk id="8" creationId="{0357C49D-79DE-4653-A21C-05AD7BA5E0FA}"/>
          </ac:spMkLst>
        </pc:spChg>
        <pc:picChg chg="mod">
          <ac:chgData name="Ana Kalezic" userId="c1385f6a-7cce-455b-a4ea-34a4475de1b6" providerId="ADAL" clId="{05003814-E328-4928-9D65-9CEDC8DC57A6}" dt="2021-10-24T17:24:41.876" v="3947" actId="1038"/>
          <ac:picMkLst>
            <pc:docMk/>
            <pc:sldMk cId="4241629412" sldId="510"/>
            <ac:picMk id="5" creationId="{B79A9E59-CAD0-4FE6-A84E-7D46E6918B6B}"/>
          </ac:picMkLst>
        </pc:picChg>
        <pc:picChg chg="add mod">
          <ac:chgData name="Ana Kalezic" userId="c1385f6a-7cce-455b-a4ea-34a4475de1b6" providerId="ADAL" clId="{05003814-E328-4928-9D65-9CEDC8DC57A6}" dt="2021-10-23T18:27:44.837" v="2385"/>
          <ac:picMkLst>
            <pc:docMk/>
            <pc:sldMk cId="4241629412" sldId="510"/>
            <ac:picMk id="9" creationId="{B5852CEC-3758-4C74-8B8E-88F6343D1737}"/>
          </ac:picMkLst>
        </pc:picChg>
        <pc:picChg chg="del">
          <ac:chgData name="Ana Kalezic" userId="c1385f6a-7cce-455b-a4ea-34a4475de1b6" providerId="ADAL" clId="{05003814-E328-4928-9D65-9CEDC8DC57A6}" dt="2021-10-23T18:26:07.627" v="2370" actId="21"/>
          <ac:picMkLst>
            <pc:docMk/>
            <pc:sldMk cId="4241629412" sldId="510"/>
            <ac:picMk id="11" creationId="{0EC85BE0-247B-468F-8B51-F101A0858F42}"/>
          </ac:picMkLst>
        </pc:picChg>
      </pc:sldChg>
      <pc:sldChg chg="addSp delSp modSp mod">
        <pc:chgData name="Ana Kalezic" userId="c1385f6a-7cce-455b-a4ea-34a4475de1b6" providerId="ADAL" clId="{05003814-E328-4928-9D65-9CEDC8DC57A6}" dt="2021-10-24T16:35:07.328" v="3302" actId="20577"/>
        <pc:sldMkLst>
          <pc:docMk/>
          <pc:sldMk cId="3203847808" sldId="511"/>
        </pc:sldMkLst>
        <pc:spChg chg="mod">
          <ac:chgData name="Ana Kalezic" userId="c1385f6a-7cce-455b-a4ea-34a4475de1b6" providerId="ADAL" clId="{05003814-E328-4928-9D65-9CEDC8DC57A6}" dt="2021-10-23T16:38:47.816" v="603" actId="20577"/>
          <ac:spMkLst>
            <pc:docMk/>
            <pc:sldMk cId="3203847808" sldId="511"/>
            <ac:spMk id="4" creationId="{14446E8C-A8CF-4FFE-BEE5-A49C34A05CA3}"/>
          </ac:spMkLst>
        </pc:spChg>
        <pc:spChg chg="mod">
          <ac:chgData name="Ana Kalezic" userId="c1385f6a-7cce-455b-a4ea-34a4475de1b6" providerId="ADAL" clId="{05003814-E328-4928-9D65-9CEDC8DC57A6}" dt="2021-10-23T16:47:08.276" v="708" actId="14100"/>
          <ac:spMkLst>
            <pc:docMk/>
            <pc:sldMk cId="3203847808" sldId="511"/>
            <ac:spMk id="7" creationId="{4E237FF7-E551-4252-9588-BD9B920FED01}"/>
          </ac:spMkLst>
        </pc:spChg>
        <pc:spChg chg="mod">
          <ac:chgData name="Ana Kalezic" userId="c1385f6a-7cce-455b-a4ea-34a4475de1b6" providerId="ADAL" clId="{05003814-E328-4928-9D65-9CEDC8DC57A6}" dt="2021-10-24T16:35:07.328" v="3302" actId="20577"/>
          <ac:spMkLst>
            <pc:docMk/>
            <pc:sldMk cId="3203847808" sldId="511"/>
            <ac:spMk id="8" creationId="{0357C49D-79DE-4653-A21C-05AD7BA5E0FA}"/>
          </ac:spMkLst>
        </pc:spChg>
        <pc:picChg chg="mod modCrop">
          <ac:chgData name="Ana Kalezic" userId="c1385f6a-7cce-455b-a4ea-34a4475de1b6" providerId="ADAL" clId="{05003814-E328-4928-9D65-9CEDC8DC57A6}" dt="2021-10-23T20:32:10.100" v="2538" actId="1037"/>
          <ac:picMkLst>
            <pc:docMk/>
            <pc:sldMk cId="3203847808" sldId="511"/>
            <ac:picMk id="9" creationId="{4B53ADB3-1647-4A50-9A74-D5980631BE01}"/>
          </ac:picMkLst>
        </pc:picChg>
        <pc:picChg chg="add mod">
          <ac:chgData name="Ana Kalezic" userId="c1385f6a-7cce-455b-a4ea-34a4475de1b6" providerId="ADAL" clId="{05003814-E328-4928-9D65-9CEDC8DC57A6}" dt="2021-10-23T18:28:12.553" v="2389"/>
          <ac:picMkLst>
            <pc:docMk/>
            <pc:sldMk cId="3203847808" sldId="511"/>
            <ac:picMk id="10" creationId="{B7B9DA2F-AF5E-4A5A-BC2A-42D748A1576D}"/>
          </ac:picMkLst>
        </pc:picChg>
        <pc:picChg chg="del">
          <ac:chgData name="Ana Kalezic" userId="c1385f6a-7cce-455b-a4ea-34a4475de1b6" providerId="ADAL" clId="{05003814-E328-4928-9D65-9CEDC8DC57A6}" dt="2021-10-23T18:26:27.150" v="2375" actId="21"/>
          <ac:picMkLst>
            <pc:docMk/>
            <pc:sldMk cId="3203847808" sldId="511"/>
            <ac:picMk id="11" creationId="{0EC85BE0-247B-468F-8B51-F101A0858F42}"/>
          </ac:picMkLst>
        </pc:picChg>
      </pc:sldChg>
      <pc:sldChg chg="addSp delSp modSp mod ord">
        <pc:chgData name="Ana Kalezic" userId="c1385f6a-7cce-455b-a4ea-34a4475de1b6" providerId="ADAL" clId="{05003814-E328-4928-9D65-9CEDC8DC57A6}" dt="2021-10-25T08:50:45.496" v="5092" actId="20577"/>
        <pc:sldMkLst>
          <pc:docMk/>
          <pc:sldMk cId="671346157" sldId="512"/>
        </pc:sldMkLst>
        <pc:spChg chg="mod">
          <ac:chgData name="Ana Kalezic" userId="c1385f6a-7cce-455b-a4ea-34a4475de1b6" providerId="ADAL" clId="{05003814-E328-4928-9D65-9CEDC8DC57A6}" dt="2021-10-23T18:32:56.989" v="2439" actId="1036"/>
          <ac:spMkLst>
            <pc:docMk/>
            <pc:sldMk cId="671346157" sldId="512"/>
            <ac:spMk id="4" creationId="{14446E8C-A8CF-4FFE-BEE5-A49C34A05CA3}"/>
          </ac:spMkLst>
        </pc:spChg>
        <pc:spChg chg="mod">
          <ac:chgData name="Ana Kalezic" userId="c1385f6a-7cce-455b-a4ea-34a4475de1b6" providerId="ADAL" clId="{05003814-E328-4928-9D65-9CEDC8DC57A6}" dt="2021-10-23T17:16:27.719" v="1296" actId="14100"/>
          <ac:spMkLst>
            <pc:docMk/>
            <pc:sldMk cId="671346157" sldId="512"/>
            <ac:spMk id="7" creationId="{4E237FF7-E551-4252-9588-BD9B920FED01}"/>
          </ac:spMkLst>
        </pc:spChg>
        <pc:spChg chg="mod">
          <ac:chgData name="Ana Kalezic" userId="c1385f6a-7cce-455b-a4ea-34a4475de1b6" providerId="ADAL" clId="{05003814-E328-4928-9D65-9CEDC8DC57A6}" dt="2021-10-25T08:50:45.496" v="5092" actId="20577"/>
          <ac:spMkLst>
            <pc:docMk/>
            <pc:sldMk cId="671346157" sldId="512"/>
            <ac:spMk id="8" creationId="{0357C49D-79DE-4653-A21C-05AD7BA5E0FA}"/>
          </ac:spMkLst>
        </pc:spChg>
        <pc:picChg chg="mod">
          <ac:chgData name="Ana Kalezic" userId="c1385f6a-7cce-455b-a4ea-34a4475de1b6" providerId="ADAL" clId="{05003814-E328-4928-9D65-9CEDC8DC57A6}" dt="2021-10-23T20:32:33.723" v="2556" actId="1037"/>
          <ac:picMkLst>
            <pc:docMk/>
            <pc:sldMk cId="671346157" sldId="512"/>
            <ac:picMk id="5" creationId="{17733E04-131F-422C-B999-DD221B9D1000}"/>
          </ac:picMkLst>
        </pc:picChg>
        <pc:picChg chg="add mod">
          <ac:chgData name="Ana Kalezic" userId="c1385f6a-7cce-455b-a4ea-34a4475de1b6" providerId="ADAL" clId="{05003814-E328-4928-9D65-9CEDC8DC57A6}" dt="2021-10-23T18:28:21.301" v="2391"/>
          <ac:picMkLst>
            <pc:docMk/>
            <pc:sldMk cId="671346157" sldId="512"/>
            <ac:picMk id="9" creationId="{2C7CDC41-EEC4-4FED-AADF-A25BC6A681AA}"/>
          </ac:picMkLst>
        </pc:picChg>
        <pc:picChg chg="del">
          <ac:chgData name="Ana Kalezic" userId="c1385f6a-7cce-455b-a4ea-34a4475de1b6" providerId="ADAL" clId="{05003814-E328-4928-9D65-9CEDC8DC57A6}" dt="2021-10-23T18:26:36.192" v="2377" actId="21"/>
          <ac:picMkLst>
            <pc:docMk/>
            <pc:sldMk cId="671346157" sldId="512"/>
            <ac:picMk id="11" creationId="{0EC85BE0-247B-468F-8B51-F101A0858F42}"/>
          </ac:picMkLst>
        </pc:picChg>
      </pc:sldChg>
      <pc:sldChg chg="addSp delSp modSp mod ord">
        <pc:chgData name="Ana Kalezic" userId="c1385f6a-7cce-455b-a4ea-34a4475de1b6" providerId="ADAL" clId="{05003814-E328-4928-9D65-9CEDC8DC57A6}" dt="2021-10-25T08:47:43.663" v="5001" actId="20577"/>
        <pc:sldMkLst>
          <pc:docMk/>
          <pc:sldMk cId="937980169" sldId="515"/>
        </pc:sldMkLst>
        <pc:spChg chg="mod">
          <ac:chgData name="Ana Kalezic" userId="c1385f6a-7cce-455b-a4ea-34a4475de1b6" providerId="ADAL" clId="{05003814-E328-4928-9D65-9CEDC8DC57A6}" dt="2021-10-23T18:32:44.179" v="2438" actId="1036"/>
          <ac:spMkLst>
            <pc:docMk/>
            <pc:sldMk cId="937980169" sldId="515"/>
            <ac:spMk id="4" creationId="{14446E8C-A8CF-4FFE-BEE5-A49C34A05CA3}"/>
          </ac:spMkLst>
        </pc:spChg>
        <pc:spChg chg="mod">
          <ac:chgData name="Ana Kalezic" userId="c1385f6a-7cce-455b-a4ea-34a4475de1b6" providerId="ADAL" clId="{05003814-E328-4928-9D65-9CEDC8DC57A6}" dt="2021-10-23T17:13:59.947" v="1259" actId="14100"/>
          <ac:spMkLst>
            <pc:docMk/>
            <pc:sldMk cId="937980169" sldId="515"/>
            <ac:spMk id="7" creationId="{4E237FF7-E551-4252-9588-BD9B920FED01}"/>
          </ac:spMkLst>
        </pc:spChg>
        <pc:spChg chg="mod">
          <ac:chgData name="Ana Kalezic" userId="c1385f6a-7cce-455b-a4ea-34a4475de1b6" providerId="ADAL" clId="{05003814-E328-4928-9D65-9CEDC8DC57A6}" dt="2021-10-25T08:47:43.663" v="5001" actId="20577"/>
          <ac:spMkLst>
            <pc:docMk/>
            <pc:sldMk cId="937980169" sldId="515"/>
            <ac:spMk id="8" creationId="{0357C49D-79DE-4653-A21C-05AD7BA5E0FA}"/>
          </ac:spMkLst>
        </pc:spChg>
        <pc:picChg chg="mod">
          <ac:chgData name="Ana Kalezic" userId="c1385f6a-7cce-455b-a4ea-34a4475de1b6" providerId="ADAL" clId="{05003814-E328-4928-9D65-9CEDC8DC57A6}" dt="2021-10-23T17:28:34.166" v="1511" actId="1076"/>
          <ac:picMkLst>
            <pc:docMk/>
            <pc:sldMk cId="937980169" sldId="515"/>
            <ac:picMk id="9" creationId="{F2E7E306-6D98-4054-957C-CFD793C8B2CF}"/>
          </ac:picMkLst>
        </pc:picChg>
        <pc:picChg chg="add mod">
          <ac:chgData name="Ana Kalezic" userId="c1385f6a-7cce-455b-a4ea-34a4475de1b6" providerId="ADAL" clId="{05003814-E328-4928-9D65-9CEDC8DC57A6}" dt="2021-10-23T18:28:05.632" v="2388"/>
          <ac:picMkLst>
            <pc:docMk/>
            <pc:sldMk cId="937980169" sldId="515"/>
            <ac:picMk id="10" creationId="{1F240F99-4568-4CEF-81C9-B10C4DCB738F}"/>
          </ac:picMkLst>
        </pc:picChg>
        <pc:picChg chg="del">
          <ac:chgData name="Ana Kalezic" userId="c1385f6a-7cce-455b-a4ea-34a4475de1b6" providerId="ADAL" clId="{05003814-E328-4928-9D65-9CEDC8DC57A6}" dt="2021-10-23T18:26:22.884" v="2374" actId="21"/>
          <ac:picMkLst>
            <pc:docMk/>
            <pc:sldMk cId="937980169" sldId="515"/>
            <ac:picMk id="11" creationId="{0EC85BE0-247B-468F-8B51-F101A0858F42}"/>
          </ac:picMkLst>
        </pc:picChg>
      </pc:sldChg>
      <pc:sldChg chg="addSp delSp modSp mod ord">
        <pc:chgData name="Ana Kalezic" userId="c1385f6a-7cce-455b-a4ea-34a4475de1b6" providerId="ADAL" clId="{05003814-E328-4928-9D65-9CEDC8DC57A6}" dt="2021-10-25T08:47:49.584" v="5007" actId="20577"/>
        <pc:sldMkLst>
          <pc:docMk/>
          <pc:sldMk cId="985129216" sldId="516"/>
        </pc:sldMkLst>
        <pc:spChg chg="mod">
          <ac:chgData name="Ana Kalezic" userId="c1385f6a-7cce-455b-a4ea-34a4475de1b6" providerId="ADAL" clId="{05003814-E328-4928-9D65-9CEDC8DC57A6}" dt="2021-10-23T18:32:40.273" v="2437" actId="1036"/>
          <ac:spMkLst>
            <pc:docMk/>
            <pc:sldMk cId="985129216" sldId="516"/>
            <ac:spMk id="4" creationId="{14446E8C-A8CF-4FFE-BEE5-A49C34A05CA3}"/>
          </ac:spMkLst>
        </pc:spChg>
        <pc:spChg chg="mod">
          <ac:chgData name="Ana Kalezic" userId="c1385f6a-7cce-455b-a4ea-34a4475de1b6" providerId="ADAL" clId="{05003814-E328-4928-9D65-9CEDC8DC57A6}" dt="2021-10-23T17:09:57.222" v="1128" actId="14100"/>
          <ac:spMkLst>
            <pc:docMk/>
            <pc:sldMk cId="985129216" sldId="516"/>
            <ac:spMk id="7" creationId="{4E237FF7-E551-4252-9588-BD9B920FED01}"/>
          </ac:spMkLst>
        </pc:spChg>
        <pc:spChg chg="mod">
          <ac:chgData name="Ana Kalezic" userId="c1385f6a-7cce-455b-a4ea-34a4475de1b6" providerId="ADAL" clId="{05003814-E328-4928-9D65-9CEDC8DC57A6}" dt="2021-10-25T08:47:49.584" v="5007" actId="20577"/>
          <ac:spMkLst>
            <pc:docMk/>
            <pc:sldMk cId="985129216" sldId="516"/>
            <ac:spMk id="8" creationId="{0357C49D-79DE-4653-A21C-05AD7BA5E0FA}"/>
          </ac:spMkLst>
        </pc:spChg>
        <pc:picChg chg="mod">
          <ac:chgData name="Ana Kalezic" userId="c1385f6a-7cce-455b-a4ea-34a4475de1b6" providerId="ADAL" clId="{05003814-E328-4928-9D65-9CEDC8DC57A6}" dt="2021-10-23T17:10:22.739" v="1144" actId="1076"/>
          <ac:picMkLst>
            <pc:docMk/>
            <pc:sldMk cId="985129216" sldId="516"/>
            <ac:picMk id="10" creationId="{41EF57A5-1834-4045-BB7B-660426CC33A0}"/>
          </ac:picMkLst>
        </pc:picChg>
        <pc:picChg chg="del">
          <ac:chgData name="Ana Kalezic" userId="c1385f6a-7cce-455b-a4ea-34a4475de1b6" providerId="ADAL" clId="{05003814-E328-4928-9D65-9CEDC8DC57A6}" dt="2021-10-23T18:26:17.498" v="2373" actId="21"/>
          <ac:picMkLst>
            <pc:docMk/>
            <pc:sldMk cId="985129216" sldId="516"/>
            <ac:picMk id="11" creationId="{0EC85BE0-247B-468F-8B51-F101A0858F42}"/>
          </ac:picMkLst>
        </pc:picChg>
        <pc:picChg chg="mod">
          <ac:chgData name="Ana Kalezic" userId="c1385f6a-7cce-455b-a4ea-34a4475de1b6" providerId="ADAL" clId="{05003814-E328-4928-9D65-9CEDC8DC57A6}" dt="2021-10-23T17:10:32.214" v="1158" actId="1037"/>
          <ac:picMkLst>
            <pc:docMk/>
            <pc:sldMk cId="985129216" sldId="516"/>
            <ac:picMk id="12" creationId="{42A97C3D-B06C-4753-A016-7A3DE6B81563}"/>
          </ac:picMkLst>
        </pc:picChg>
        <pc:picChg chg="mod">
          <ac:chgData name="Ana Kalezic" userId="c1385f6a-7cce-455b-a4ea-34a4475de1b6" providerId="ADAL" clId="{05003814-E328-4928-9D65-9CEDC8DC57A6}" dt="2021-10-23T17:10:37.488" v="1171" actId="1037"/>
          <ac:picMkLst>
            <pc:docMk/>
            <pc:sldMk cId="985129216" sldId="516"/>
            <ac:picMk id="13" creationId="{1FE52B6A-8A89-4452-A36A-04FE6FAFC592}"/>
          </ac:picMkLst>
        </pc:picChg>
        <pc:picChg chg="add mod">
          <ac:chgData name="Ana Kalezic" userId="c1385f6a-7cce-455b-a4ea-34a4475de1b6" providerId="ADAL" clId="{05003814-E328-4928-9D65-9CEDC8DC57A6}" dt="2021-10-23T18:28:00.322" v="2387"/>
          <ac:picMkLst>
            <pc:docMk/>
            <pc:sldMk cId="985129216" sldId="516"/>
            <ac:picMk id="14" creationId="{056C36A0-BCB5-433F-9A3E-0E71648D251A}"/>
          </ac:picMkLst>
        </pc:picChg>
      </pc:sldChg>
      <pc:sldChg chg="delSp modSp del mod">
        <pc:chgData name="Ana Kalezic" userId="c1385f6a-7cce-455b-a4ea-34a4475de1b6" providerId="ADAL" clId="{05003814-E328-4928-9D65-9CEDC8DC57A6}" dt="2021-10-23T16:52:33.537" v="840" actId="2696"/>
        <pc:sldMkLst>
          <pc:docMk/>
          <pc:sldMk cId="1558055651" sldId="517"/>
        </pc:sldMkLst>
        <pc:picChg chg="del mod">
          <ac:chgData name="Ana Kalezic" userId="c1385f6a-7cce-455b-a4ea-34a4475de1b6" providerId="ADAL" clId="{05003814-E328-4928-9D65-9CEDC8DC57A6}" dt="2021-10-23T16:49:30.119" v="780" actId="21"/>
          <ac:picMkLst>
            <pc:docMk/>
            <pc:sldMk cId="1558055651" sldId="517"/>
            <ac:picMk id="10" creationId="{D7BFE5D5-87F6-4133-B3F0-40A0388CA712}"/>
          </ac:picMkLst>
        </pc:picChg>
      </pc:sldChg>
      <pc:sldChg chg="addSp delSp modSp mod">
        <pc:chgData name="Ana Kalezic" userId="c1385f6a-7cce-455b-a4ea-34a4475de1b6" providerId="ADAL" clId="{05003814-E328-4928-9D65-9CEDC8DC57A6}" dt="2021-10-25T08:50:52.253" v="5098" actId="20577"/>
        <pc:sldMkLst>
          <pc:docMk/>
          <pc:sldMk cId="917037001" sldId="518"/>
        </pc:sldMkLst>
        <pc:spChg chg="del mod">
          <ac:chgData name="Ana Kalezic" userId="c1385f6a-7cce-455b-a4ea-34a4475de1b6" providerId="ADAL" clId="{05003814-E328-4928-9D65-9CEDC8DC57A6}" dt="2021-10-23T17:23:54.265" v="1422" actId="21"/>
          <ac:spMkLst>
            <pc:docMk/>
            <pc:sldMk cId="917037001" sldId="518"/>
            <ac:spMk id="4" creationId="{14446E8C-A8CF-4FFE-BEE5-A49C34A05CA3}"/>
          </ac:spMkLst>
        </pc:spChg>
        <pc:spChg chg="mod">
          <ac:chgData name="Ana Kalezic" userId="c1385f6a-7cce-455b-a4ea-34a4475de1b6" providerId="ADAL" clId="{05003814-E328-4928-9D65-9CEDC8DC57A6}" dt="2021-10-23T17:26:44.982" v="1475" actId="14100"/>
          <ac:spMkLst>
            <pc:docMk/>
            <pc:sldMk cId="917037001" sldId="518"/>
            <ac:spMk id="7" creationId="{4E237FF7-E551-4252-9588-BD9B920FED01}"/>
          </ac:spMkLst>
        </pc:spChg>
        <pc:spChg chg="mod">
          <ac:chgData name="Ana Kalezic" userId="c1385f6a-7cce-455b-a4ea-34a4475de1b6" providerId="ADAL" clId="{05003814-E328-4928-9D65-9CEDC8DC57A6}" dt="2021-10-25T08:50:52.253" v="5098" actId="20577"/>
          <ac:spMkLst>
            <pc:docMk/>
            <pc:sldMk cId="917037001" sldId="518"/>
            <ac:spMk id="8" creationId="{0357C49D-79DE-4653-A21C-05AD7BA5E0FA}"/>
          </ac:spMkLst>
        </pc:spChg>
        <pc:spChg chg="add mod">
          <ac:chgData name="Ana Kalezic" userId="c1385f6a-7cce-455b-a4ea-34a4475de1b6" providerId="ADAL" clId="{05003814-E328-4928-9D65-9CEDC8DC57A6}" dt="2021-10-23T18:33:10.013" v="2443" actId="1036"/>
          <ac:spMkLst>
            <pc:docMk/>
            <pc:sldMk cId="917037001" sldId="518"/>
            <ac:spMk id="10" creationId="{416582AA-26AF-43FA-A888-8BAB2ED1B82A}"/>
          </ac:spMkLst>
        </pc:spChg>
        <pc:picChg chg="mod modCrop">
          <ac:chgData name="Ana Kalezic" userId="c1385f6a-7cce-455b-a4ea-34a4475de1b6" providerId="ADAL" clId="{05003814-E328-4928-9D65-9CEDC8DC57A6}" dt="2021-10-23T20:33:18.234" v="2567" actId="1037"/>
          <ac:picMkLst>
            <pc:docMk/>
            <pc:sldMk cId="917037001" sldId="518"/>
            <ac:picMk id="9" creationId="{B51F7E27-5FB5-4744-9A68-61DD65028230}"/>
          </ac:picMkLst>
        </pc:picChg>
        <pc:picChg chg="del">
          <ac:chgData name="Ana Kalezic" userId="c1385f6a-7cce-455b-a4ea-34a4475de1b6" providerId="ADAL" clId="{05003814-E328-4928-9D65-9CEDC8DC57A6}" dt="2021-10-23T18:26:40.415" v="2378" actId="21"/>
          <ac:picMkLst>
            <pc:docMk/>
            <pc:sldMk cId="917037001" sldId="518"/>
            <ac:picMk id="11" creationId="{0EC85BE0-247B-468F-8B51-F101A0858F42}"/>
          </ac:picMkLst>
        </pc:picChg>
        <pc:picChg chg="add del mod">
          <ac:chgData name="Ana Kalezic" userId="c1385f6a-7cce-455b-a4ea-34a4475de1b6" providerId="ADAL" clId="{05003814-E328-4928-9D65-9CEDC8DC57A6}" dt="2021-10-23T18:29:26.098" v="2403" actId="21"/>
          <ac:picMkLst>
            <pc:docMk/>
            <pc:sldMk cId="917037001" sldId="518"/>
            <ac:picMk id="12" creationId="{CA7F6842-4BD3-45D1-B24A-693A5019ECE4}"/>
          </ac:picMkLst>
        </pc:picChg>
        <pc:picChg chg="add del mod">
          <ac:chgData name="Ana Kalezic" userId="c1385f6a-7cce-455b-a4ea-34a4475de1b6" providerId="ADAL" clId="{05003814-E328-4928-9D65-9CEDC8DC57A6}" dt="2021-10-23T18:30:40.995" v="2415" actId="21"/>
          <ac:picMkLst>
            <pc:docMk/>
            <pc:sldMk cId="917037001" sldId="518"/>
            <ac:picMk id="13" creationId="{F8A68879-9042-4A7E-A689-FFBD831925D2}"/>
          </ac:picMkLst>
        </pc:picChg>
        <pc:picChg chg="add mod">
          <ac:chgData name="Ana Kalezic" userId="c1385f6a-7cce-455b-a4ea-34a4475de1b6" providerId="ADAL" clId="{05003814-E328-4928-9D65-9CEDC8DC57A6}" dt="2021-10-23T18:31:03.083" v="2422" actId="1076"/>
          <ac:picMkLst>
            <pc:docMk/>
            <pc:sldMk cId="917037001" sldId="518"/>
            <ac:picMk id="14" creationId="{4752901E-186D-4977-861A-27AC2A314C01}"/>
          </ac:picMkLst>
        </pc:picChg>
      </pc:sldChg>
      <pc:sldChg chg="addSp delSp modSp mod">
        <pc:chgData name="Ana Kalezic" userId="c1385f6a-7cce-455b-a4ea-34a4475de1b6" providerId="ADAL" clId="{05003814-E328-4928-9D65-9CEDC8DC57A6}" dt="2021-10-25T08:50:58.121" v="5104" actId="20577"/>
        <pc:sldMkLst>
          <pc:docMk/>
          <pc:sldMk cId="958747031" sldId="519"/>
        </pc:sldMkLst>
        <pc:spChg chg="add del mod">
          <ac:chgData name="Ana Kalezic" userId="c1385f6a-7cce-455b-a4ea-34a4475de1b6" providerId="ADAL" clId="{05003814-E328-4928-9D65-9CEDC8DC57A6}" dt="2021-10-23T17:31:45.808" v="1569" actId="21"/>
          <ac:spMkLst>
            <pc:docMk/>
            <pc:sldMk cId="958747031" sldId="519"/>
            <ac:spMk id="3" creationId="{E35CACE0-969E-4847-A967-B8054EE6CA74}"/>
          </ac:spMkLst>
        </pc:spChg>
        <pc:spChg chg="del mod">
          <ac:chgData name="Ana Kalezic" userId="c1385f6a-7cce-455b-a4ea-34a4475de1b6" providerId="ADAL" clId="{05003814-E328-4928-9D65-9CEDC8DC57A6}" dt="2021-10-23T17:31:12.448" v="1560" actId="21"/>
          <ac:spMkLst>
            <pc:docMk/>
            <pc:sldMk cId="958747031" sldId="519"/>
            <ac:spMk id="6" creationId="{CE3C1D5D-619F-445E-95ED-1D2DEF164825}"/>
          </ac:spMkLst>
        </pc:spChg>
        <pc:spChg chg="mod">
          <ac:chgData name="Ana Kalezic" userId="c1385f6a-7cce-455b-a4ea-34a4475de1b6" providerId="ADAL" clId="{05003814-E328-4928-9D65-9CEDC8DC57A6}" dt="2021-10-23T17:32:30.100" v="1580" actId="14100"/>
          <ac:spMkLst>
            <pc:docMk/>
            <pc:sldMk cId="958747031" sldId="519"/>
            <ac:spMk id="7" creationId="{9936CD05-AD37-4668-8632-3F2078F9577F}"/>
          </ac:spMkLst>
        </pc:spChg>
        <pc:spChg chg="mod">
          <ac:chgData name="Ana Kalezic" userId="c1385f6a-7cce-455b-a4ea-34a4475de1b6" providerId="ADAL" clId="{05003814-E328-4928-9D65-9CEDC8DC57A6}" dt="2021-10-25T08:50:58.121" v="5104" actId="20577"/>
          <ac:spMkLst>
            <pc:docMk/>
            <pc:sldMk cId="958747031" sldId="519"/>
            <ac:spMk id="8" creationId="{81EA1C52-0CF6-4867-BC2B-67DFF52B4308}"/>
          </ac:spMkLst>
        </pc:spChg>
        <pc:spChg chg="add mod">
          <ac:chgData name="Ana Kalezic" userId="c1385f6a-7cce-455b-a4ea-34a4475de1b6" providerId="ADAL" clId="{05003814-E328-4928-9D65-9CEDC8DC57A6}" dt="2021-10-23T17:29:16.058" v="1513"/>
          <ac:spMkLst>
            <pc:docMk/>
            <pc:sldMk cId="958747031" sldId="519"/>
            <ac:spMk id="9" creationId="{6AC0041B-73AA-40BC-9F1D-EE0C76127112}"/>
          </ac:spMkLst>
        </pc:spChg>
        <pc:spChg chg="add mod">
          <ac:chgData name="Ana Kalezic" userId="c1385f6a-7cce-455b-a4ea-34a4475de1b6" providerId="ADAL" clId="{05003814-E328-4928-9D65-9CEDC8DC57A6}" dt="2021-10-23T18:33:19.285" v="2446" actId="1036"/>
          <ac:spMkLst>
            <pc:docMk/>
            <pc:sldMk cId="958747031" sldId="519"/>
            <ac:spMk id="10" creationId="{048E0721-58B7-499F-80C2-DBBF742D89AE}"/>
          </ac:spMkLst>
        </pc:spChg>
        <pc:picChg chg="mod modCrop">
          <ac:chgData name="Ana Kalezic" userId="c1385f6a-7cce-455b-a4ea-34a4475de1b6" providerId="ADAL" clId="{05003814-E328-4928-9D65-9CEDC8DC57A6}" dt="2021-10-23T17:33:03.461" v="1585" actId="14100"/>
          <ac:picMkLst>
            <pc:docMk/>
            <pc:sldMk cId="958747031" sldId="519"/>
            <ac:picMk id="5" creationId="{8269F1C0-FC0D-45DE-8F2F-B12F7E05DE06}"/>
          </ac:picMkLst>
        </pc:picChg>
        <pc:picChg chg="add del mod">
          <ac:chgData name="Ana Kalezic" userId="c1385f6a-7cce-455b-a4ea-34a4475de1b6" providerId="ADAL" clId="{05003814-E328-4928-9D65-9CEDC8DC57A6}" dt="2021-10-23T18:28:44.074" v="2396" actId="21"/>
          <ac:picMkLst>
            <pc:docMk/>
            <pc:sldMk cId="958747031" sldId="519"/>
            <ac:picMk id="11" creationId="{A9C51398-4A77-4AEE-9C49-308561081922}"/>
          </ac:picMkLst>
        </pc:picChg>
        <pc:picChg chg="add mod">
          <ac:chgData name="Ana Kalezic" userId="c1385f6a-7cce-455b-a4ea-34a4475de1b6" providerId="ADAL" clId="{05003814-E328-4928-9D65-9CEDC8DC57A6}" dt="2021-10-23T18:28:52.232" v="2398" actId="1076"/>
          <ac:picMkLst>
            <pc:docMk/>
            <pc:sldMk cId="958747031" sldId="519"/>
            <ac:picMk id="12" creationId="{090526F6-CC1B-4A8D-A2B7-50B43CEA5454}"/>
          </ac:picMkLst>
        </pc:picChg>
      </pc:sldChg>
      <pc:sldChg chg="addSp delSp modSp mod">
        <pc:chgData name="Ana Kalezic" userId="c1385f6a-7cce-455b-a4ea-34a4475de1b6" providerId="ADAL" clId="{05003814-E328-4928-9D65-9CEDC8DC57A6}" dt="2021-10-25T08:51:03.581" v="5110" actId="20577"/>
        <pc:sldMkLst>
          <pc:docMk/>
          <pc:sldMk cId="1814699231" sldId="520"/>
        </pc:sldMkLst>
        <pc:spChg chg="add del mod">
          <ac:chgData name="Ana Kalezic" userId="c1385f6a-7cce-455b-a4ea-34a4475de1b6" providerId="ADAL" clId="{05003814-E328-4928-9D65-9CEDC8DC57A6}" dt="2021-10-23T17:35:56.518" v="1634" actId="21"/>
          <ac:spMkLst>
            <pc:docMk/>
            <pc:sldMk cId="1814699231" sldId="520"/>
            <ac:spMk id="3" creationId="{787A51D8-AE10-42EF-A048-F762A27603A8}"/>
          </ac:spMkLst>
        </pc:spChg>
        <pc:spChg chg="mod">
          <ac:chgData name="Ana Kalezic" userId="c1385f6a-7cce-455b-a4ea-34a4475de1b6" providerId="ADAL" clId="{05003814-E328-4928-9D65-9CEDC8DC57A6}" dt="2021-10-23T17:34:46.970" v="1601" actId="14100"/>
          <ac:spMkLst>
            <pc:docMk/>
            <pc:sldMk cId="1814699231" sldId="520"/>
            <ac:spMk id="5" creationId="{A9334C06-BC4A-470A-8F7B-68F964AAE6C5}"/>
          </ac:spMkLst>
        </pc:spChg>
        <pc:spChg chg="mod">
          <ac:chgData name="Ana Kalezic" userId="c1385f6a-7cce-455b-a4ea-34a4475de1b6" providerId="ADAL" clId="{05003814-E328-4928-9D65-9CEDC8DC57A6}" dt="2021-10-25T08:51:03.581" v="5110" actId="20577"/>
          <ac:spMkLst>
            <pc:docMk/>
            <pc:sldMk cId="1814699231" sldId="520"/>
            <ac:spMk id="6" creationId="{62EA7E76-09E8-4671-955F-CF31129E7ED8}"/>
          </ac:spMkLst>
        </pc:spChg>
        <pc:spChg chg="del mod">
          <ac:chgData name="Ana Kalezic" userId="c1385f6a-7cce-455b-a4ea-34a4475de1b6" providerId="ADAL" clId="{05003814-E328-4928-9D65-9CEDC8DC57A6}" dt="2021-10-23T17:35:51.071" v="1632" actId="21"/>
          <ac:spMkLst>
            <pc:docMk/>
            <pc:sldMk cId="1814699231" sldId="520"/>
            <ac:spMk id="7" creationId="{E35D03BB-5AE0-4DAF-BBC6-D6D03369618F}"/>
          </ac:spMkLst>
        </pc:spChg>
        <pc:spChg chg="add mod">
          <ac:chgData name="Ana Kalezic" userId="c1385f6a-7cce-455b-a4ea-34a4475de1b6" providerId="ADAL" clId="{05003814-E328-4928-9D65-9CEDC8DC57A6}" dt="2021-10-23T17:33:52.863" v="1589"/>
          <ac:spMkLst>
            <pc:docMk/>
            <pc:sldMk cId="1814699231" sldId="520"/>
            <ac:spMk id="8" creationId="{479BC302-1D08-4663-B275-8D6B581D906B}"/>
          </ac:spMkLst>
        </pc:spChg>
        <pc:spChg chg="add mod">
          <ac:chgData name="Ana Kalezic" userId="c1385f6a-7cce-455b-a4ea-34a4475de1b6" providerId="ADAL" clId="{05003814-E328-4928-9D65-9CEDC8DC57A6}" dt="2021-10-23T17:40:19.374" v="1662" actId="1036"/>
          <ac:spMkLst>
            <pc:docMk/>
            <pc:sldMk cId="1814699231" sldId="520"/>
            <ac:spMk id="10" creationId="{1346BCA7-93CD-4723-B8D9-0F959F03B227}"/>
          </ac:spMkLst>
        </pc:spChg>
        <pc:picChg chg="mod">
          <ac:chgData name="Ana Kalezic" userId="c1385f6a-7cce-455b-a4ea-34a4475de1b6" providerId="ADAL" clId="{05003814-E328-4928-9D65-9CEDC8DC57A6}" dt="2021-10-23T20:33:38.665" v="2572" actId="1037"/>
          <ac:picMkLst>
            <pc:docMk/>
            <pc:sldMk cId="1814699231" sldId="520"/>
            <ac:picMk id="4" creationId="{773705E0-B3D8-4455-A1C6-3BD191499292}"/>
          </ac:picMkLst>
        </pc:picChg>
        <pc:picChg chg="add del mod">
          <ac:chgData name="Ana Kalezic" userId="c1385f6a-7cce-455b-a4ea-34a4475de1b6" providerId="ADAL" clId="{05003814-E328-4928-9D65-9CEDC8DC57A6}" dt="2021-10-23T18:26:46.650" v="2379" actId="21"/>
          <ac:picMkLst>
            <pc:docMk/>
            <pc:sldMk cId="1814699231" sldId="520"/>
            <ac:picMk id="9" creationId="{31DEF89B-BEC5-4B30-9A05-0600F6B0335C}"/>
          </ac:picMkLst>
        </pc:picChg>
        <pc:picChg chg="add mod">
          <ac:chgData name="Ana Kalezic" userId="c1385f6a-7cce-455b-a4ea-34a4475de1b6" providerId="ADAL" clId="{05003814-E328-4928-9D65-9CEDC8DC57A6}" dt="2021-10-23T18:30:32.545" v="2412" actId="1076"/>
          <ac:picMkLst>
            <pc:docMk/>
            <pc:sldMk cId="1814699231" sldId="520"/>
            <ac:picMk id="11" creationId="{F109F83F-D116-46BE-A91B-093603EB7276}"/>
          </ac:picMkLst>
        </pc:picChg>
      </pc:sldChg>
      <pc:sldChg chg="addSp delSp modSp mod">
        <pc:chgData name="Ana Kalezic" userId="c1385f6a-7cce-455b-a4ea-34a4475de1b6" providerId="ADAL" clId="{05003814-E328-4928-9D65-9CEDC8DC57A6}" dt="2021-10-25T08:47:54.765" v="5013" actId="20577"/>
        <pc:sldMkLst>
          <pc:docMk/>
          <pc:sldMk cId="1147889378" sldId="521"/>
        </pc:sldMkLst>
        <pc:spChg chg="mod">
          <ac:chgData name="Ana Kalezic" userId="c1385f6a-7cce-455b-a4ea-34a4475de1b6" providerId="ADAL" clId="{05003814-E328-4928-9D65-9CEDC8DC57A6}" dt="2021-10-25T08:47:54.765" v="5013" actId="20577"/>
          <ac:spMkLst>
            <pc:docMk/>
            <pc:sldMk cId="1147889378" sldId="521"/>
            <ac:spMk id="9" creationId="{84B46800-03CF-4102-BDC9-38CF9D262AFB}"/>
          </ac:spMkLst>
        </pc:spChg>
        <pc:picChg chg="del">
          <ac:chgData name="Ana Kalezic" userId="c1385f6a-7cce-455b-a4ea-34a4475de1b6" providerId="ADAL" clId="{05003814-E328-4928-9D65-9CEDC8DC57A6}" dt="2021-10-24T16:17:53.293" v="2884" actId="21"/>
          <ac:picMkLst>
            <pc:docMk/>
            <pc:sldMk cId="1147889378" sldId="521"/>
            <ac:picMk id="6" creationId="{14660B6A-64A8-4ED4-96AE-D244D9D0D163}"/>
          </ac:picMkLst>
        </pc:picChg>
        <pc:picChg chg="add mod">
          <ac:chgData name="Ana Kalezic" userId="c1385f6a-7cce-455b-a4ea-34a4475de1b6" providerId="ADAL" clId="{05003814-E328-4928-9D65-9CEDC8DC57A6}" dt="2021-10-24T16:17:59.983" v="2885" actId="1076"/>
          <ac:picMkLst>
            <pc:docMk/>
            <pc:sldMk cId="1147889378" sldId="521"/>
            <ac:picMk id="11" creationId="{E657F437-6174-458B-8959-E8872C54EC8F}"/>
          </ac:picMkLst>
        </pc:picChg>
      </pc:sldChg>
      <pc:sldChg chg="addSp delSp modSp del mod">
        <pc:chgData name="Ana Kalezic" userId="c1385f6a-7cce-455b-a4ea-34a4475de1b6" providerId="ADAL" clId="{05003814-E328-4928-9D65-9CEDC8DC57A6}" dt="2021-10-24T15:58:02.695" v="2721" actId="2696"/>
        <pc:sldMkLst>
          <pc:docMk/>
          <pc:sldMk cId="3682523750" sldId="521"/>
        </pc:sldMkLst>
        <pc:spChg chg="del mod">
          <ac:chgData name="Ana Kalezic" userId="c1385f6a-7cce-455b-a4ea-34a4475de1b6" providerId="ADAL" clId="{05003814-E328-4928-9D65-9CEDC8DC57A6}" dt="2021-10-24T15:57:55.550" v="2720" actId="21"/>
          <ac:spMkLst>
            <pc:docMk/>
            <pc:sldMk cId="3682523750" sldId="521"/>
            <ac:spMk id="5" creationId="{180605B9-346D-4A45-AD5B-7DBFA69C54DA}"/>
          </ac:spMkLst>
        </pc:spChg>
        <pc:spChg chg="add mod">
          <ac:chgData name="Ana Kalezic" userId="c1385f6a-7cce-455b-a4ea-34a4475de1b6" providerId="ADAL" clId="{05003814-E328-4928-9D65-9CEDC8DC57A6}" dt="2021-10-24T15:57:17.407" v="2701"/>
          <ac:spMkLst>
            <pc:docMk/>
            <pc:sldMk cId="3682523750" sldId="521"/>
            <ac:spMk id="7" creationId="{E1096EB0-191D-40F2-B5C8-782AE190868C}"/>
          </ac:spMkLst>
        </pc:spChg>
        <pc:spChg chg="mod">
          <ac:chgData name="Ana Kalezic" userId="c1385f6a-7cce-455b-a4ea-34a4475de1b6" providerId="ADAL" clId="{05003814-E328-4928-9D65-9CEDC8DC57A6}" dt="2021-10-23T20:35:08.195" v="2581" actId="14100"/>
          <ac:spMkLst>
            <pc:docMk/>
            <pc:sldMk cId="3682523750" sldId="521"/>
            <ac:spMk id="8" creationId="{FB71BB16-7465-4FA9-855F-6CFB41297F27}"/>
          </ac:spMkLst>
        </pc:spChg>
        <pc:spChg chg="mod">
          <ac:chgData name="Ana Kalezic" userId="c1385f6a-7cce-455b-a4ea-34a4475de1b6" providerId="ADAL" clId="{05003814-E328-4928-9D65-9CEDC8DC57A6}" dt="2021-10-24T15:56:04.190" v="2699" actId="20577"/>
          <ac:spMkLst>
            <pc:docMk/>
            <pc:sldMk cId="3682523750" sldId="521"/>
            <ac:spMk id="9" creationId="{84B46800-03CF-4102-BDC9-38CF9D262AFB}"/>
          </ac:spMkLst>
        </pc:spChg>
        <pc:spChg chg="add mod">
          <ac:chgData name="Ana Kalezic" userId="c1385f6a-7cce-455b-a4ea-34a4475de1b6" providerId="ADAL" clId="{05003814-E328-4928-9D65-9CEDC8DC57A6}" dt="2021-10-24T15:57:50.134" v="2719" actId="20577"/>
          <ac:spMkLst>
            <pc:docMk/>
            <pc:sldMk cId="3682523750" sldId="521"/>
            <ac:spMk id="10" creationId="{66742DAF-DC69-437B-A991-B7E8052CDA89}"/>
          </ac:spMkLst>
        </pc:spChg>
        <pc:picChg chg="mod modCrop">
          <ac:chgData name="Ana Kalezic" userId="c1385f6a-7cce-455b-a4ea-34a4475de1b6" providerId="ADAL" clId="{05003814-E328-4928-9D65-9CEDC8DC57A6}" dt="2021-10-23T20:45:03.653" v="2646" actId="1037"/>
          <ac:picMkLst>
            <pc:docMk/>
            <pc:sldMk cId="3682523750" sldId="521"/>
            <ac:picMk id="4" creationId="{5EE20B64-3C52-47E2-B758-086C38716987}"/>
          </ac:picMkLst>
        </pc:picChg>
        <pc:picChg chg="add mod">
          <ac:chgData name="Ana Kalezic" userId="c1385f6a-7cce-455b-a4ea-34a4475de1b6" providerId="ADAL" clId="{05003814-E328-4928-9D65-9CEDC8DC57A6}" dt="2021-10-23T18:30:17.072" v="2411" actId="1076"/>
          <ac:picMkLst>
            <pc:docMk/>
            <pc:sldMk cId="3682523750" sldId="521"/>
            <ac:picMk id="6" creationId="{14660B6A-64A8-4ED4-96AE-D244D9D0D163}"/>
          </ac:picMkLst>
        </pc:picChg>
      </pc:sldChg>
      <pc:sldChg chg="addSp delSp modSp mod ord">
        <pc:chgData name="Ana Kalezic" userId="c1385f6a-7cce-455b-a4ea-34a4475de1b6" providerId="ADAL" clId="{05003814-E328-4928-9D65-9CEDC8DC57A6}" dt="2021-10-25T08:51:09.404" v="5116" actId="20577"/>
        <pc:sldMkLst>
          <pc:docMk/>
          <pc:sldMk cId="3346520613" sldId="522"/>
        </pc:sldMkLst>
        <pc:spChg chg="del mod">
          <ac:chgData name="Ana Kalezic" userId="c1385f6a-7cce-455b-a4ea-34a4475de1b6" providerId="ADAL" clId="{05003814-E328-4928-9D65-9CEDC8DC57A6}" dt="2021-10-23T17:40:51.694" v="1690" actId="21"/>
          <ac:spMkLst>
            <pc:docMk/>
            <pc:sldMk cId="3346520613" sldId="522"/>
            <ac:spMk id="7" creationId="{45000715-2F70-4D65-ABD2-4742CBD404FD}"/>
          </ac:spMkLst>
        </pc:spChg>
        <pc:spChg chg="add mod">
          <ac:chgData name="Ana Kalezic" userId="c1385f6a-7cce-455b-a4ea-34a4475de1b6" providerId="ADAL" clId="{05003814-E328-4928-9D65-9CEDC8DC57A6}" dt="2021-10-23T17:40:29.655" v="1663"/>
          <ac:spMkLst>
            <pc:docMk/>
            <pc:sldMk cId="3346520613" sldId="522"/>
            <ac:spMk id="9" creationId="{CFCDC53B-D84B-47BD-873D-AB821C35858A}"/>
          </ac:spMkLst>
        </pc:spChg>
        <pc:spChg chg="mod">
          <ac:chgData name="Ana Kalezic" userId="c1385f6a-7cce-455b-a4ea-34a4475de1b6" providerId="ADAL" clId="{05003814-E328-4928-9D65-9CEDC8DC57A6}" dt="2021-10-23T17:42:23.144" v="1769" actId="1076"/>
          <ac:spMkLst>
            <pc:docMk/>
            <pc:sldMk cId="3346520613" sldId="522"/>
            <ac:spMk id="10" creationId="{E745831D-B826-46B7-9309-56790CDE348F}"/>
          </ac:spMkLst>
        </pc:spChg>
        <pc:spChg chg="mod">
          <ac:chgData name="Ana Kalezic" userId="c1385f6a-7cce-455b-a4ea-34a4475de1b6" providerId="ADAL" clId="{05003814-E328-4928-9D65-9CEDC8DC57A6}" dt="2021-10-25T08:51:09.404" v="5116" actId="20577"/>
          <ac:spMkLst>
            <pc:docMk/>
            <pc:sldMk cId="3346520613" sldId="522"/>
            <ac:spMk id="11" creationId="{8E3C1385-5052-438A-9FC5-3EF06B35C732}"/>
          </ac:spMkLst>
        </pc:spChg>
        <pc:spChg chg="add mod">
          <ac:chgData name="Ana Kalezic" userId="c1385f6a-7cce-455b-a4ea-34a4475de1b6" providerId="ADAL" clId="{05003814-E328-4928-9D65-9CEDC8DC57A6}" dt="2021-10-25T08:34:16.357" v="4830" actId="20577"/>
          <ac:spMkLst>
            <pc:docMk/>
            <pc:sldMk cId="3346520613" sldId="522"/>
            <ac:spMk id="12" creationId="{CE9F72A0-812C-4697-8E5F-7FC3494F6CC4}"/>
          </ac:spMkLst>
        </pc:spChg>
        <pc:picChg chg="mod modCrop">
          <ac:chgData name="Ana Kalezic" userId="c1385f6a-7cce-455b-a4ea-34a4475de1b6" providerId="ADAL" clId="{05003814-E328-4928-9D65-9CEDC8DC57A6}" dt="2021-10-23T17:43:24.112" v="1785" actId="14100"/>
          <ac:picMkLst>
            <pc:docMk/>
            <pc:sldMk cId="3346520613" sldId="522"/>
            <ac:picMk id="4" creationId="{E149226E-A359-4F88-9C4A-1DC75D930506}"/>
          </ac:picMkLst>
        </pc:picChg>
        <pc:picChg chg="mod">
          <ac:chgData name="Ana Kalezic" userId="c1385f6a-7cce-455b-a4ea-34a4475de1b6" providerId="ADAL" clId="{05003814-E328-4928-9D65-9CEDC8DC57A6}" dt="2021-10-23T17:42:49.327" v="1776" actId="14100"/>
          <ac:picMkLst>
            <pc:docMk/>
            <pc:sldMk cId="3346520613" sldId="522"/>
            <ac:picMk id="5" creationId="{012C729D-0791-400B-8FA3-32298EB0AB3B}"/>
          </ac:picMkLst>
        </pc:picChg>
        <pc:picChg chg="mod">
          <ac:chgData name="Ana Kalezic" userId="c1385f6a-7cce-455b-a4ea-34a4475de1b6" providerId="ADAL" clId="{05003814-E328-4928-9D65-9CEDC8DC57A6}" dt="2021-10-23T17:42:58.628" v="1779" actId="1076"/>
          <ac:picMkLst>
            <pc:docMk/>
            <pc:sldMk cId="3346520613" sldId="522"/>
            <ac:picMk id="6" creationId="{9640EA4E-29C8-44B6-B7C8-BEC8028D7552}"/>
          </ac:picMkLst>
        </pc:picChg>
        <pc:picChg chg="add del mod">
          <ac:chgData name="Ana Kalezic" userId="c1385f6a-7cce-455b-a4ea-34a4475de1b6" providerId="ADAL" clId="{05003814-E328-4928-9D65-9CEDC8DC57A6}" dt="2021-10-23T18:26:51.271" v="2380" actId="21"/>
          <ac:picMkLst>
            <pc:docMk/>
            <pc:sldMk cId="3346520613" sldId="522"/>
            <ac:picMk id="8" creationId="{129BA570-6304-4830-AD9F-25FD18BAB4DC}"/>
          </ac:picMkLst>
        </pc:picChg>
        <pc:picChg chg="add mod">
          <ac:chgData name="Ana Kalezic" userId="c1385f6a-7cce-455b-a4ea-34a4475de1b6" providerId="ADAL" clId="{05003814-E328-4928-9D65-9CEDC8DC57A6}" dt="2021-10-23T18:29:37.522" v="2405" actId="1076"/>
          <ac:picMkLst>
            <pc:docMk/>
            <pc:sldMk cId="3346520613" sldId="522"/>
            <ac:picMk id="13" creationId="{0CFCC0E2-A559-4DAD-8A46-3D546C6F00B5}"/>
          </ac:picMkLst>
        </pc:picChg>
      </pc:sldChg>
      <pc:sldChg chg="addSp delSp modSp mod ord">
        <pc:chgData name="Ana Kalezic" userId="c1385f6a-7cce-455b-a4ea-34a4475de1b6" providerId="ADAL" clId="{05003814-E328-4928-9D65-9CEDC8DC57A6}" dt="2021-10-25T08:51:21.874" v="5123" actId="14100"/>
        <pc:sldMkLst>
          <pc:docMk/>
          <pc:sldMk cId="367031648" sldId="523"/>
        </pc:sldMkLst>
        <pc:spChg chg="add mod">
          <ac:chgData name="Ana Kalezic" userId="c1385f6a-7cce-455b-a4ea-34a4475de1b6" providerId="ADAL" clId="{05003814-E328-4928-9D65-9CEDC8DC57A6}" dt="2021-10-23T17:44:34.820" v="1789"/>
          <ac:spMkLst>
            <pc:docMk/>
            <pc:sldMk cId="367031648" sldId="523"/>
            <ac:spMk id="6" creationId="{0C8CB335-9380-40A5-B6C3-83636A8C030E}"/>
          </ac:spMkLst>
        </pc:spChg>
        <pc:spChg chg="del mod">
          <ac:chgData name="Ana Kalezic" userId="c1385f6a-7cce-455b-a4ea-34a4475de1b6" providerId="ADAL" clId="{05003814-E328-4928-9D65-9CEDC8DC57A6}" dt="2021-10-23T17:45:37.257" v="1850" actId="21"/>
          <ac:spMkLst>
            <pc:docMk/>
            <pc:sldMk cId="367031648" sldId="523"/>
            <ac:spMk id="7" creationId="{45000715-2F70-4D65-ABD2-4742CBD404FD}"/>
          </ac:spMkLst>
        </pc:spChg>
        <pc:spChg chg="add mod">
          <ac:chgData name="Ana Kalezic" userId="c1385f6a-7cce-455b-a4ea-34a4475de1b6" providerId="ADAL" clId="{05003814-E328-4928-9D65-9CEDC8DC57A6}" dt="2021-10-23T17:45:32.692" v="1849" actId="20577"/>
          <ac:spMkLst>
            <pc:docMk/>
            <pc:sldMk cId="367031648" sldId="523"/>
            <ac:spMk id="8" creationId="{71D3CAC4-55E8-45E4-B04E-6ABB3788FC8D}"/>
          </ac:spMkLst>
        </pc:spChg>
        <pc:spChg chg="mod">
          <ac:chgData name="Ana Kalezic" userId="c1385f6a-7cce-455b-a4ea-34a4475de1b6" providerId="ADAL" clId="{05003814-E328-4928-9D65-9CEDC8DC57A6}" dt="2021-10-23T17:46:11.656" v="1863" actId="14100"/>
          <ac:spMkLst>
            <pc:docMk/>
            <pc:sldMk cId="367031648" sldId="523"/>
            <ac:spMk id="10" creationId="{E745831D-B826-46B7-9309-56790CDE348F}"/>
          </ac:spMkLst>
        </pc:spChg>
        <pc:spChg chg="mod">
          <ac:chgData name="Ana Kalezic" userId="c1385f6a-7cce-455b-a4ea-34a4475de1b6" providerId="ADAL" clId="{05003814-E328-4928-9D65-9CEDC8DC57A6}" dt="2021-10-25T08:51:21.874" v="5123" actId="14100"/>
          <ac:spMkLst>
            <pc:docMk/>
            <pc:sldMk cId="367031648" sldId="523"/>
            <ac:spMk id="11" creationId="{8E3C1385-5052-438A-9FC5-3EF06B35C732}"/>
          </ac:spMkLst>
        </pc:spChg>
        <pc:picChg chg="mod modCrop">
          <ac:chgData name="Ana Kalezic" userId="c1385f6a-7cce-455b-a4ea-34a4475de1b6" providerId="ADAL" clId="{05003814-E328-4928-9D65-9CEDC8DC57A6}" dt="2021-10-23T17:50:38.561" v="1977" actId="14100"/>
          <ac:picMkLst>
            <pc:docMk/>
            <pc:sldMk cId="367031648" sldId="523"/>
            <ac:picMk id="3" creationId="{CBB13B55-7BC1-42EA-9CB9-15AD4CD39121}"/>
          </ac:picMkLst>
        </pc:picChg>
        <pc:picChg chg="add del mod">
          <ac:chgData name="Ana Kalezic" userId="c1385f6a-7cce-455b-a4ea-34a4475de1b6" providerId="ADAL" clId="{05003814-E328-4928-9D65-9CEDC8DC57A6}" dt="2021-10-23T18:26:56.802" v="2381" actId="21"/>
          <ac:picMkLst>
            <pc:docMk/>
            <pc:sldMk cId="367031648" sldId="523"/>
            <ac:picMk id="9" creationId="{CB32197D-0B83-4AF4-9D7A-A1C8B49F0515}"/>
          </ac:picMkLst>
        </pc:picChg>
        <pc:picChg chg="add mod">
          <ac:chgData name="Ana Kalezic" userId="c1385f6a-7cce-455b-a4ea-34a4475de1b6" providerId="ADAL" clId="{05003814-E328-4928-9D65-9CEDC8DC57A6}" dt="2021-10-24T16:00:47.560" v="2723" actId="1036"/>
          <ac:picMkLst>
            <pc:docMk/>
            <pc:sldMk cId="367031648" sldId="523"/>
            <ac:picMk id="12" creationId="{73C2FB2C-B4ED-46BA-A556-B5A2EBBBCB92}"/>
          </ac:picMkLst>
        </pc:picChg>
      </pc:sldChg>
      <pc:sldChg chg="addSp delSp modSp mod ord">
        <pc:chgData name="Ana Kalezic" userId="c1385f6a-7cce-455b-a4ea-34a4475de1b6" providerId="ADAL" clId="{05003814-E328-4928-9D65-9CEDC8DC57A6}" dt="2021-10-25T08:51:32.113" v="5130" actId="14100"/>
        <pc:sldMkLst>
          <pc:docMk/>
          <pc:sldMk cId="209997923" sldId="524"/>
        </pc:sldMkLst>
        <pc:spChg chg="add mod">
          <ac:chgData name="Ana Kalezic" userId="c1385f6a-7cce-455b-a4ea-34a4475de1b6" providerId="ADAL" clId="{05003814-E328-4928-9D65-9CEDC8DC57A6}" dt="2021-10-23T17:52:07.107" v="1979"/>
          <ac:spMkLst>
            <pc:docMk/>
            <pc:sldMk cId="209997923" sldId="524"/>
            <ac:spMk id="6" creationId="{C0BDFBEF-CCE8-45E9-AAC3-F84F767D9F2A}"/>
          </ac:spMkLst>
        </pc:spChg>
        <pc:spChg chg="del mod">
          <ac:chgData name="Ana Kalezic" userId="c1385f6a-7cce-455b-a4ea-34a4475de1b6" providerId="ADAL" clId="{05003814-E328-4928-9D65-9CEDC8DC57A6}" dt="2021-10-23T17:55:20.519" v="2032" actId="21"/>
          <ac:spMkLst>
            <pc:docMk/>
            <pc:sldMk cId="209997923" sldId="524"/>
            <ac:spMk id="7" creationId="{45000715-2F70-4D65-ABD2-4742CBD404FD}"/>
          </ac:spMkLst>
        </pc:spChg>
        <pc:spChg chg="add mod">
          <ac:chgData name="Ana Kalezic" userId="c1385f6a-7cce-455b-a4ea-34a4475de1b6" providerId="ADAL" clId="{05003814-E328-4928-9D65-9CEDC8DC57A6}" dt="2021-10-23T18:33:28.437" v="2447" actId="1036"/>
          <ac:spMkLst>
            <pc:docMk/>
            <pc:sldMk cId="209997923" sldId="524"/>
            <ac:spMk id="8" creationId="{26CA72F2-5E02-4A98-8F73-B6C3C9A203BE}"/>
          </ac:spMkLst>
        </pc:spChg>
        <pc:spChg chg="mod">
          <ac:chgData name="Ana Kalezic" userId="c1385f6a-7cce-455b-a4ea-34a4475de1b6" providerId="ADAL" clId="{05003814-E328-4928-9D65-9CEDC8DC57A6}" dt="2021-10-23T17:57:12.484" v="2071" actId="14100"/>
          <ac:spMkLst>
            <pc:docMk/>
            <pc:sldMk cId="209997923" sldId="524"/>
            <ac:spMk id="10" creationId="{E745831D-B826-46B7-9309-56790CDE348F}"/>
          </ac:spMkLst>
        </pc:spChg>
        <pc:spChg chg="mod">
          <ac:chgData name="Ana Kalezic" userId="c1385f6a-7cce-455b-a4ea-34a4475de1b6" providerId="ADAL" clId="{05003814-E328-4928-9D65-9CEDC8DC57A6}" dt="2021-10-25T08:51:32.113" v="5130" actId="14100"/>
          <ac:spMkLst>
            <pc:docMk/>
            <pc:sldMk cId="209997923" sldId="524"/>
            <ac:spMk id="12" creationId="{E4BF2CCB-2FFE-42C3-A1F8-CF0F981B1A96}"/>
          </ac:spMkLst>
        </pc:spChg>
        <pc:picChg chg="mod modCrop">
          <ac:chgData name="Ana Kalezic" userId="c1385f6a-7cce-455b-a4ea-34a4475de1b6" providerId="ADAL" clId="{05003814-E328-4928-9D65-9CEDC8DC57A6}" dt="2021-10-23T17:57:30.957" v="2091" actId="1037"/>
          <ac:picMkLst>
            <pc:docMk/>
            <pc:sldMk cId="209997923" sldId="524"/>
            <ac:picMk id="3" creationId="{DC11948D-2B04-40AF-B114-618811D5BE23}"/>
          </ac:picMkLst>
        </pc:picChg>
        <pc:picChg chg="add del mod">
          <ac:chgData name="Ana Kalezic" userId="c1385f6a-7cce-455b-a4ea-34a4475de1b6" providerId="ADAL" clId="{05003814-E328-4928-9D65-9CEDC8DC57A6}" dt="2021-10-23T18:27:01.268" v="2382" actId="21"/>
          <ac:picMkLst>
            <pc:docMk/>
            <pc:sldMk cId="209997923" sldId="524"/>
            <ac:picMk id="9" creationId="{EBEED87A-EC32-49AC-A7E5-4F32664BDDF0}"/>
          </ac:picMkLst>
        </pc:picChg>
        <pc:picChg chg="add mod">
          <ac:chgData name="Ana Kalezic" userId="c1385f6a-7cce-455b-a4ea-34a4475de1b6" providerId="ADAL" clId="{05003814-E328-4928-9D65-9CEDC8DC57A6}" dt="2021-10-24T16:01:07.251" v="2726" actId="1036"/>
          <ac:picMkLst>
            <pc:docMk/>
            <pc:sldMk cId="209997923" sldId="524"/>
            <ac:picMk id="11" creationId="{C78C5F8F-0306-4120-A01A-51774C8ABE5F}"/>
          </ac:picMkLst>
        </pc:picChg>
      </pc:sldChg>
      <pc:sldChg chg="addSp delSp modSp mod">
        <pc:chgData name="Ana Kalezic" userId="c1385f6a-7cce-455b-a4ea-34a4475de1b6" providerId="ADAL" clId="{05003814-E328-4928-9D65-9CEDC8DC57A6}" dt="2021-10-25T08:48:53.957" v="5046" actId="20577"/>
        <pc:sldMkLst>
          <pc:docMk/>
          <pc:sldMk cId="1643360462" sldId="526"/>
        </pc:sldMkLst>
        <pc:spChg chg="mod">
          <ac:chgData name="Ana Kalezic" userId="c1385f6a-7cce-455b-a4ea-34a4475de1b6" providerId="ADAL" clId="{05003814-E328-4928-9D65-9CEDC8DC57A6}" dt="2021-10-24T16:16:50.453" v="2876" actId="1036"/>
          <ac:spMkLst>
            <pc:docMk/>
            <pc:sldMk cId="1643360462" sldId="526"/>
            <ac:spMk id="10" creationId="{E745831D-B826-46B7-9309-56790CDE348F}"/>
          </ac:spMkLst>
        </pc:spChg>
        <pc:spChg chg="mod">
          <ac:chgData name="Ana Kalezic" userId="c1385f6a-7cce-455b-a4ea-34a4475de1b6" providerId="ADAL" clId="{05003814-E328-4928-9D65-9CEDC8DC57A6}" dt="2021-10-25T08:48:53.957" v="5046" actId="20577"/>
          <ac:spMkLst>
            <pc:docMk/>
            <pc:sldMk cId="1643360462" sldId="526"/>
            <ac:spMk id="11" creationId="{8E3C1385-5052-438A-9FC5-3EF06B35C732}"/>
          </ac:spMkLst>
        </pc:spChg>
        <pc:picChg chg="mod">
          <ac:chgData name="Ana Kalezic" userId="c1385f6a-7cce-455b-a4ea-34a4475de1b6" providerId="ADAL" clId="{05003814-E328-4928-9D65-9CEDC8DC57A6}" dt="2021-10-24T16:17:03.106" v="2878" actId="14100"/>
          <ac:picMkLst>
            <pc:docMk/>
            <pc:sldMk cId="1643360462" sldId="526"/>
            <ac:picMk id="5" creationId="{4BAC81A0-9B78-43DD-B777-9ADFBE5A6C48}"/>
          </ac:picMkLst>
        </pc:picChg>
        <pc:picChg chg="del">
          <ac:chgData name="Ana Kalezic" userId="c1385f6a-7cce-455b-a4ea-34a4475de1b6" providerId="ADAL" clId="{05003814-E328-4928-9D65-9CEDC8DC57A6}" dt="2021-10-24T16:16:04.315" v="2859" actId="21"/>
          <ac:picMkLst>
            <pc:docMk/>
            <pc:sldMk cId="1643360462" sldId="526"/>
            <ac:picMk id="9" creationId="{7BC18281-C5F2-4322-9557-C355CAD973CE}"/>
          </ac:picMkLst>
        </pc:picChg>
        <pc:picChg chg="add mod">
          <ac:chgData name="Ana Kalezic" userId="c1385f6a-7cce-455b-a4ea-34a4475de1b6" providerId="ADAL" clId="{05003814-E328-4928-9D65-9CEDC8DC57A6}" dt="2021-10-24T16:16:08.864" v="2860" actId="1076"/>
          <ac:picMkLst>
            <pc:docMk/>
            <pc:sldMk cId="1643360462" sldId="526"/>
            <ac:picMk id="12" creationId="{5B6AA075-2FDB-447D-A6FD-1C7DF92F9E30}"/>
          </ac:picMkLst>
        </pc:picChg>
      </pc:sldChg>
      <pc:sldChg chg="addSp delSp modSp del mod">
        <pc:chgData name="Ana Kalezic" userId="c1385f6a-7cce-455b-a4ea-34a4475de1b6" providerId="ADAL" clId="{05003814-E328-4928-9D65-9CEDC8DC57A6}" dt="2021-10-24T16:15:09.258" v="2851" actId="2696"/>
        <pc:sldMkLst>
          <pc:docMk/>
          <pc:sldMk cId="3989057389" sldId="526"/>
        </pc:sldMkLst>
        <pc:spChg chg="add mod">
          <ac:chgData name="Ana Kalezic" userId="c1385f6a-7cce-455b-a4ea-34a4475de1b6" providerId="ADAL" clId="{05003814-E328-4928-9D65-9CEDC8DC57A6}" dt="2021-10-24T16:01:26.469" v="2727"/>
          <ac:spMkLst>
            <pc:docMk/>
            <pc:sldMk cId="3989057389" sldId="526"/>
            <ac:spMk id="6" creationId="{AC5C56FE-188D-4AA5-816C-5C5E156EF24F}"/>
          </ac:spMkLst>
        </pc:spChg>
        <pc:spChg chg="del mod">
          <ac:chgData name="Ana Kalezic" userId="c1385f6a-7cce-455b-a4ea-34a4475de1b6" providerId="ADAL" clId="{05003814-E328-4928-9D65-9CEDC8DC57A6}" dt="2021-10-24T16:15:05.731" v="2850" actId="21"/>
          <ac:spMkLst>
            <pc:docMk/>
            <pc:sldMk cId="3989057389" sldId="526"/>
            <ac:spMk id="7" creationId="{45000715-2F70-4D65-ABD2-4742CBD404FD}"/>
          </ac:spMkLst>
        </pc:spChg>
        <pc:spChg chg="add mod">
          <ac:chgData name="Ana Kalezic" userId="c1385f6a-7cce-455b-a4ea-34a4475de1b6" providerId="ADAL" clId="{05003814-E328-4928-9D65-9CEDC8DC57A6}" dt="2021-10-24T16:14:58.666" v="2849" actId="20577"/>
          <ac:spMkLst>
            <pc:docMk/>
            <pc:sldMk cId="3989057389" sldId="526"/>
            <ac:spMk id="8" creationId="{FD48BAF8-7AEE-4350-9C38-3B40D853276C}"/>
          </ac:spMkLst>
        </pc:spChg>
        <pc:spChg chg="mod">
          <ac:chgData name="Ana Kalezic" userId="c1385f6a-7cce-455b-a4ea-34a4475de1b6" providerId="ADAL" clId="{05003814-E328-4928-9D65-9CEDC8DC57A6}" dt="2021-10-24T16:09:37.604" v="2831" actId="14100"/>
          <ac:spMkLst>
            <pc:docMk/>
            <pc:sldMk cId="3989057389" sldId="526"/>
            <ac:spMk id="10" creationId="{E745831D-B826-46B7-9309-56790CDE348F}"/>
          </ac:spMkLst>
        </pc:spChg>
        <pc:spChg chg="mod">
          <ac:chgData name="Ana Kalezic" userId="c1385f6a-7cce-455b-a4ea-34a4475de1b6" providerId="ADAL" clId="{05003814-E328-4928-9D65-9CEDC8DC57A6}" dt="2021-10-24T16:09:32.790" v="2830" actId="14100"/>
          <ac:spMkLst>
            <pc:docMk/>
            <pc:sldMk cId="3989057389" sldId="526"/>
            <ac:spMk id="11" creationId="{8E3C1385-5052-438A-9FC5-3EF06B35C732}"/>
          </ac:spMkLst>
        </pc:spChg>
        <pc:picChg chg="mod">
          <ac:chgData name="Ana Kalezic" userId="c1385f6a-7cce-455b-a4ea-34a4475de1b6" providerId="ADAL" clId="{05003814-E328-4928-9D65-9CEDC8DC57A6}" dt="2021-10-24T16:03:34.360" v="2765" actId="14100"/>
          <ac:picMkLst>
            <pc:docMk/>
            <pc:sldMk cId="3989057389" sldId="526"/>
            <ac:picMk id="5" creationId="{4BAC81A0-9B78-43DD-B777-9ADFBE5A6C48}"/>
          </ac:picMkLst>
        </pc:picChg>
        <pc:picChg chg="add mod">
          <ac:chgData name="Ana Kalezic" userId="c1385f6a-7cce-455b-a4ea-34a4475de1b6" providerId="ADAL" clId="{05003814-E328-4928-9D65-9CEDC8DC57A6}" dt="2021-10-24T16:01:26.469" v="2727"/>
          <ac:picMkLst>
            <pc:docMk/>
            <pc:sldMk cId="3989057389" sldId="526"/>
            <ac:picMk id="9" creationId="{7BC18281-C5F2-4322-9557-C355CAD973CE}"/>
          </ac:picMkLst>
        </pc:picChg>
      </pc:sldChg>
      <pc:sldChg chg="addSp delSp modSp mod ord">
        <pc:chgData name="Ana Kalezic" userId="c1385f6a-7cce-455b-a4ea-34a4475de1b6" providerId="ADAL" clId="{05003814-E328-4928-9D65-9CEDC8DC57A6}" dt="2021-10-25T08:49:24.756" v="5068" actId="20577"/>
        <pc:sldMkLst>
          <pc:docMk/>
          <pc:sldMk cId="3756448299" sldId="527"/>
        </pc:sldMkLst>
        <pc:spChg chg="del mod">
          <ac:chgData name="Ana Kalezic" userId="c1385f6a-7cce-455b-a4ea-34a4475de1b6" providerId="ADAL" clId="{05003814-E328-4928-9D65-9CEDC8DC57A6}" dt="2021-10-24T16:23:31.062" v="3007" actId="21"/>
          <ac:spMkLst>
            <pc:docMk/>
            <pc:sldMk cId="3756448299" sldId="527"/>
            <ac:spMk id="6" creationId="{B770119B-3194-4E58-A3E2-03CDBD74D2CE}"/>
          </ac:spMkLst>
        </pc:spChg>
        <pc:spChg chg="add mod">
          <ac:chgData name="Ana Kalezic" userId="c1385f6a-7cce-455b-a4ea-34a4475de1b6" providerId="ADAL" clId="{05003814-E328-4928-9D65-9CEDC8DC57A6}" dt="2021-10-24T16:21:08.667" v="2896"/>
          <ac:spMkLst>
            <pc:docMk/>
            <pc:sldMk cId="3756448299" sldId="527"/>
            <ac:spMk id="8" creationId="{47CCBB8B-921F-4444-8B8F-B1885B92CF51}"/>
          </ac:spMkLst>
        </pc:spChg>
        <pc:spChg chg="add mod">
          <ac:chgData name="Ana Kalezic" userId="c1385f6a-7cce-455b-a4ea-34a4475de1b6" providerId="ADAL" clId="{05003814-E328-4928-9D65-9CEDC8DC57A6}" dt="2021-10-24T16:21:38.660" v="2921" actId="20577"/>
          <ac:spMkLst>
            <pc:docMk/>
            <pc:sldMk cId="3756448299" sldId="527"/>
            <ac:spMk id="9" creationId="{A920AC59-EE9E-4FA0-AB47-4A7A44D2D5F2}"/>
          </ac:spMkLst>
        </pc:spChg>
        <pc:spChg chg="mod">
          <ac:chgData name="Ana Kalezic" userId="c1385f6a-7cce-455b-a4ea-34a4475de1b6" providerId="ADAL" clId="{05003814-E328-4928-9D65-9CEDC8DC57A6}" dt="2021-10-24T16:24:16.569" v="3018" actId="1038"/>
          <ac:spMkLst>
            <pc:docMk/>
            <pc:sldMk cId="3756448299" sldId="527"/>
            <ac:spMk id="10" creationId="{E745831D-B826-46B7-9309-56790CDE348F}"/>
          </ac:spMkLst>
        </pc:spChg>
        <pc:spChg chg="mod">
          <ac:chgData name="Ana Kalezic" userId="c1385f6a-7cce-455b-a4ea-34a4475de1b6" providerId="ADAL" clId="{05003814-E328-4928-9D65-9CEDC8DC57A6}" dt="2021-10-25T08:49:24.756" v="5068" actId="20577"/>
          <ac:spMkLst>
            <pc:docMk/>
            <pc:sldMk cId="3756448299" sldId="527"/>
            <ac:spMk id="11" creationId="{8E3C1385-5052-438A-9FC5-3EF06B35C732}"/>
          </ac:spMkLst>
        </pc:spChg>
        <pc:picChg chg="mod">
          <ac:chgData name="Ana Kalezic" userId="c1385f6a-7cce-455b-a4ea-34a4475de1b6" providerId="ADAL" clId="{05003814-E328-4928-9D65-9CEDC8DC57A6}" dt="2021-10-24T16:24:24.235" v="3020" actId="1076"/>
          <ac:picMkLst>
            <pc:docMk/>
            <pc:sldMk cId="3756448299" sldId="527"/>
            <ac:picMk id="5" creationId="{34A0A5CA-B8C8-40CF-80EC-7F562F5577AD}"/>
          </ac:picMkLst>
        </pc:picChg>
        <pc:picChg chg="add mod">
          <ac:chgData name="Ana Kalezic" userId="c1385f6a-7cce-455b-a4ea-34a4475de1b6" providerId="ADAL" clId="{05003814-E328-4928-9D65-9CEDC8DC57A6}" dt="2021-10-24T16:21:08.667" v="2896"/>
          <ac:picMkLst>
            <pc:docMk/>
            <pc:sldMk cId="3756448299" sldId="527"/>
            <ac:picMk id="12" creationId="{526E1225-D397-4B79-9822-0413DB52D48E}"/>
          </ac:picMkLst>
        </pc:picChg>
      </pc:sldChg>
      <pc:sldChg chg="del">
        <pc:chgData name="Ana Kalezic" userId="c1385f6a-7cce-455b-a4ea-34a4475de1b6" providerId="ADAL" clId="{05003814-E328-4928-9D65-9CEDC8DC57A6}" dt="2021-10-24T16:18:48.583" v="2888" actId="2696"/>
        <pc:sldMkLst>
          <pc:docMk/>
          <pc:sldMk cId="4279313895" sldId="527"/>
        </pc:sldMkLst>
      </pc:sldChg>
      <pc:sldChg chg="addSp delSp modSp mod">
        <pc:chgData name="Ana Kalezic" userId="c1385f6a-7cce-455b-a4ea-34a4475de1b6" providerId="ADAL" clId="{05003814-E328-4928-9D65-9CEDC8DC57A6}" dt="2021-10-25T08:48:21.149" v="5027" actId="14100"/>
        <pc:sldMkLst>
          <pc:docMk/>
          <pc:sldMk cId="3471705552" sldId="528"/>
        </pc:sldMkLst>
        <pc:spChg chg="mod">
          <ac:chgData name="Ana Kalezic" userId="c1385f6a-7cce-455b-a4ea-34a4475de1b6" providerId="ADAL" clId="{05003814-E328-4928-9D65-9CEDC8DC57A6}" dt="2021-10-23T18:31:53.831" v="2429" actId="1036"/>
          <ac:spMkLst>
            <pc:docMk/>
            <pc:sldMk cId="3471705552" sldId="528"/>
            <ac:spMk id="4" creationId="{14446E8C-A8CF-4FFE-BEE5-A49C34A05CA3}"/>
          </ac:spMkLst>
        </pc:spChg>
        <pc:spChg chg="mod">
          <ac:chgData name="Ana Kalezic" userId="c1385f6a-7cce-455b-a4ea-34a4475de1b6" providerId="ADAL" clId="{05003814-E328-4928-9D65-9CEDC8DC57A6}" dt="2021-10-25T08:48:21.149" v="5027" actId="14100"/>
          <ac:spMkLst>
            <pc:docMk/>
            <pc:sldMk cId="3471705552" sldId="528"/>
            <ac:spMk id="8" creationId="{0357C49D-79DE-4653-A21C-05AD7BA5E0FA}"/>
          </ac:spMkLst>
        </pc:spChg>
        <pc:spChg chg="mod">
          <ac:chgData name="Ana Kalezic" userId="c1385f6a-7cce-455b-a4ea-34a4475de1b6" providerId="ADAL" clId="{05003814-E328-4928-9D65-9CEDC8DC57A6}" dt="2021-10-24T17:25:22.284" v="3954" actId="1036"/>
          <ac:spMkLst>
            <pc:docMk/>
            <pc:sldMk cId="3471705552" sldId="528"/>
            <ac:spMk id="12" creationId="{354A8696-6F73-4DE4-B354-E1844C817341}"/>
          </ac:spMkLst>
        </pc:spChg>
        <pc:picChg chg="add mod">
          <ac:chgData name="Ana Kalezic" userId="c1385f6a-7cce-455b-a4ea-34a4475de1b6" providerId="ADAL" clId="{05003814-E328-4928-9D65-9CEDC8DC57A6}" dt="2021-10-24T17:25:22.284" v="3954" actId="1036"/>
          <ac:picMkLst>
            <pc:docMk/>
            <pc:sldMk cId="3471705552" sldId="528"/>
            <ac:picMk id="5" creationId="{E1D15AC6-E150-46BE-BB55-81183693509F}"/>
          </ac:picMkLst>
        </pc:picChg>
        <pc:picChg chg="add mod">
          <ac:chgData name="Ana Kalezic" userId="c1385f6a-7cce-455b-a4ea-34a4475de1b6" providerId="ADAL" clId="{05003814-E328-4928-9D65-9CEDC8DC57A6}" dt="2021-10-23T18:27:25.038" v="2383"/>
          <ac:picMkLst>
            <pc:docMk/>
            <pc:sldMk cId="3471705552" sldId="528"/>
            <ac:picMk id="10" creationId="{C9C5B7B7-C1B2-4A95-8398-BAC69896A72C}"/>
          </ac:picMkLst>
        </pc:picChg>
        <pc:picChg chg="del">
          <ac:chgData name="Ana Kalezic" userId="c1385f6a-7cce-455b-a4ea-34a4475de1b6" providerId="ADAL" clId="{05003814-E328-4928-9D65-9CEDC8DC57A6}" dt="2021-10-23T18:25:58.718" v="2368" actId="21"/>
          <ac:picMkLst>
            <pc:docMk/>
            <pc:sldMk cId="3471705552" sldId="528"/>
            <ac:picMk id="11" creationId="{0EC85BE0-247B-468F-8B51-F101A0858F42}"/>
          </ac:picMkLst>
        </pc:picChg>
        <pc:picChg chg="del">
          <ac:chgData name="Ana Kalezic" userId="c1385f6a-7cce-455b-a4ea-34a4475de1b6" providerId="ADAL" clId="{05003814-E328-4928-9D65-9CEDC8DC57A6}" dt="2021-10-23T15:37:29.599" v="5" actId="21"/>
          <ac:picMkLst>
            <pc:docMk/>
            <pc:sldMk cId="3471705552" sldId="528"/>
            <ac:picMk id="13" creationId="{3672C245-FFC9-4194-972B-27DD01057457}"/>
          </ac:picMkLst>
        </pc:picChg>
      </pc:sldChg>
      <pc:sldChg chg="addSp delSp modSp mod">
        <pc:chgData name="Ana Kalezic" userId="c1385f6a-7cce-455b-a4ea-34a4475de1b6" providerId="ADAL" clId="{05003814-E328-4928-9D65-9CEDC8DC57A6}" dt="2021-10-24T16:35:13.919" v="3306" actId="20577"/>
        <pc:sldMkLst>
          <pc:docMk/>
          <pc:sldMk cId="2385532658" sldId="529"/>
        </pc:sldMkLst>
        <pc:spChg chg="mod">
          <ac:chgData name="Ana Kalezic" userId="c1385f6a-7cce-455b-a4ea-34a4475de1b6" providerId="ADAL" clId="{05003814-E328-4928-9D65-9CEDC8DC57A6}" dt="2021-10-23T16:48:30.594" v="737" actId="20577"/>
          <ac:spMkLst>
            <pc:docMk/>
            <pc:sldMk cId="2385532658" sldId="529"/>
            <ac:spMk id="4" creationId="{14446E8C-A8CF-4FFE-BEE5-A49C34A05CA3}"/>
          </ac:spMkLst>
        </pc:spChg>
        <pc:spChg chg="mod">
          <ac:chgData name="Ana Kalezic" userId="c1385f6a-7cce-455b-a4ea-34a4475de1b6" providerId="ADAL" clId="{05003814-E328-4928-9D65-9CEDC8DC57A6}" dt="2021-10-23T16:50:59.951" v="800" actId="14100"/>
          <ac:spMkLst>
            <pc:docMk/>
            <pc:sldMk cId="2385532658" sldId="529"/>
            <ac:spMk id="7" creationId="{4E237FF7-E551-4252-9588-BD9B920FED01}"/>
          </ac:spMkLst>
        </pc:spChg>
        <pc:spChg chg="mod">
          <ac:chgData name="Ana Kalezic" userId="c1385f6a-7cce-455b-a4ea-34a4475de1b6" providerId="ADAL" clId="{05003814-E328-4928-9D65-9CEDC8DC57A6}" dt="2021-10-24T16:35:13.919" v="3306" actId="20577"/>
          <ac:spMkLst>
            <pc:docMk/>
            <pc:sldMk cId="2385532658" sldId="529"/>
            <ac:spMk id="8" creationId="{0357C49D-79DE-4653-A21C-05AD7BA5E0FA}"/>
          </ac:spMkLst>
        </pc:spChg>
        <pc:picChg chg="del">
          <ac:chgData name="Ana Kalezic" userId="c1385f6a-7cce-455b-a4ea-34a4475de1b6" providerId="ADAL" clId="{05003814-E328-4928-9D65-9CEDC8DC57A6}" dt="2021-10-23T16:49:20.755" v="779" actId="21"/>
          <ac:picMkLst>
            <pc:docMk/>
            <pc:sldMk cId="2385532658" sldId="529"/>
            <ac:picMk id="9" creationId="{4B53ADB3-1647-4A50-9A74-D5980631BE01}"/>
          </ac:picMkLst>
        </pc:picChg>
        <pc:picChg chg="add mod">
          <ac:chgData name="Ana Kalezic" userId="c1385f6a-7cce-455b-a4ea-34a4475de1b6" providerId="ADAL" clId="{05003814-E328-4928-9D65-9CEDC8DC57A6}" dt="2021-10-23T20:32:20.116" v="2554" actId="1037"/>
          <ac:picMkLst>
            <pc:docMk/>
            <pc:sldMk cId="2385532658" sldId="529"/>
            <ac:picMk id="10" creationId="{D89E8CDE-386F-4BD0-8611-2501CD3A4C82}"/>
          </ac:picMkLst>
        </pc:picChg>
        <pc:picChg chg="del">
          <ac:chgData name="Ana Kalezic" userId="c1385f6a-7cce-455b-a4ea-34a4475de1b6" providerId="ADAL" clId="{05003814-E328-4928-9D65-9CEDC8DC57A6}" dt="2021-10-23T18:26:31.841" v="2376" actId="21"/>
          <ac:picMkLst>
            <pc:docMk/>
            <pc:sldMk cId="2385532658" sldId="529"/>
            <ac:picMk id="11" creationId="{0EC85BE0-247B-468F-8B51-F101A0858F42}"/>
          </ac:picMkLst>
        </pc:picChg>
        <pc:picChg chg="add del mod modCrop">
          <ac:chgData name="Ana Kalezic" userId="c1385f6a-7cce-455b-a4ea-34a4475de1b6" providerId="ADAL" clId="{05003814-E328-4928-9D65-9CEDC8DC57A6}" dt="2021-10-23T20:32:18.659" v="2553" actId="1037"/>
          <ac:picMkLst>
            <pc:docMk/>
            <pc:sldMk cId="2385532658" sldId="529"/>
            <ac:picMk id="12" creationId="{659737F7-D076-4E38-966B-F569B04865EC}"/>
          </ac:picMkLst>
        </pc:picChg>
        <pc:picChg chg="add mod">
          <ac:chgData name="Ana Kalezic" userId="c1385f6a-7cce-455b-a4ea-34a4475de1b6" providerId="ADAL" clId="{05003814-E328-4928-9D65-9CEDC8DC57A6}" dt="2021-10-23T18:28:16.801" v="2390"/>
          <ac:picMkLst>
            <pc:docMk/>
            <pc:sldMk cId="2385532658" sldId="529"/>
            <ac:picMk id="13" creationId="{91B00A2D-B943-4EF7-A6B4-A49905C57F0C}"/>
          </ac:picMkLst>
        </pc:picChg>
      </pc:sldChg>
      <pc:sldChg chg="addSp delSp modSp mod">
        <pc:chgData name="Ana Kalezic" userId="c1385f6a-7cce-455b-a4ea-34a4475de1b6" providerId="ADAL" clId="{05003814-E328-4928-9D65-9CEDC8DC57A6}" dt="2021-10-25T08:51:49.265" v="5143" actId="20577"/>
        <pc:sldMkLst>
          <pc:docMk/>
          <pc:sldMk cId="1816097203" sldId="530"/>
        </pc:sldMkLst>
        <pc:spChg chg="add del mod">
          <ac:chgData name="Ana Kalezic" userId="c1385f6a-7cce-455b-a4ea-34a4475de1b6" providerId="ADAL" clId="{05003814-E328-4928-9D65-9CEDC8DC57A6}" dt="2021-10-24T17:41:07.212" v="4079" actId="20577"/>
          <ac:spMkLst>
            <pc:docMk/>
            <pc:sldMk cId="1816097203" sldId="530"/>
            <ac:spMk id="4" creationId="{14446E8C-A8CF-4FFE-BEE5-A49C34A05CA3}"/>
          </ac:spMkLst>
        </pc:spChg>
        <pc:spChg chg="mod">
          <ac:chgData name="Ana Kalezic" userId="c1385f6a-7cce-455b-a4ea-34a4475de1b6" providerId="ADAL" clId="{05003814-E328-4928-9D65-9CEDC8DC57A6}" dt="2021-10-24T16:31:17.701" v="3217" actId="14100"/>
          <ac:spMkLst>
            <pc:docMk/>
            <pc:sldMk cId="1816097203" sldId="530"/>
            <ac:spMk id="7" creationId="{4E237FF7-E551-4252-9588-BD9B920FED01}"/>
          </ac:spMkLst>
        </pc:spChg>
        <pc:spChg chg="mod">
          <ac:chgData name="Ana Kalezic" userId="c1385f6a-7cce-455b-a4ea-34a4475de1b6" providerId="ADAL" clId="{05003814-E328-4928-9D65-9CEDC8DC57A6}" dt="2021-10-25T08:51:49.265" v="5143" actId="20577"/>
          <ac:spMkLst>
            <pc:docMk/>
            <pc:sldMk cId="1816097203" sldId="530"/>
            <ac:spMk id="8" creationId="{0357C49D-79DE-4653-A21C-05AD7BA5E0FA}"/>
          </ac:spMkLst>
        </pc:spChg>
        <pc:picChg chg="del">
          <ac:chgData name="Ana Kalezic" userId="c1385f6a-7cce-455b-a4ea-34a4475de1b6" providerId="ADAL" clId="{05003814-E328-4928-9D65-9CEDC8DC57A6}" dt="2021-10-24T16:28:57.439" v="3116" actId="21"/>
          <ac:picMkLst>
            <pc:docMk/>
            <pc:sldMk cId="1816097203" sldId="530"/>
            <ac:picMk id="5" creationId="{B79A9E59-CAD0-4FE6-A84E-7D46E6918B6B}"/>
          </ac:picMkLst>
        </pc:picChg>
        <pc:picChg chg="add del mod modCrop">
          <ac:chgData name="Ana Kalezic" userId="c1385f6a-7cce-455b-a4ea-34a4475de1b6" providerId="ADAL" clId="{05003814-E328-4928-9D65-9CEDC8DC57A6}" dt="2021-10-24T16:31:08.833" v="3216" actId="14100"/>
          <ac:picMkLst>
            <pc:docMk/>
            <pc:sldMk cId="1816097203" sldId="530"/>
            <ac:picMk id="10" creationId="{BF167DCA-0CF4-4BFE-BFAC-5AA5C0BDFB5E}"/>
          </ac:picMkLst>
        </pc:picChg>
      </pc:sldChg>
      <pc:sldChg chg="addSp delSp modSp mod">
        <pc:chgData name="Ana Kalezic" userId="c1385f6a-7cce-455b-a4ea-34a4475de1b6" providerId="ADAL" clId="{05003814-E328-4928-9D65-9CEDC8DC57A6}" dt="2021-10-25T08:24:25.238" v="4758" actId="13926"/>
        <pc:sldMkLst>
          <pc:docMk/>
          <pc:sldMk cId="828359963" sldId="531"/>
        </pc:sldMkLst>
        <pc:spChg chg="mod">
          <ac:chgData name="Ana Kalezic" userId="c1385f6a-7cce-455b-a4ea-34a4475de1b6" providerId="ADAL" clId="{05003814-E328-4928-9D65-9CEDC8DC57A6}" dt="2021-10-24T16:55:04.626" v="3568" actId="20577"/>
          <ac:spMkLst>
            <pc:docMk/>
            <pc:sldMk cId="828359963" sldId="531"/>
            <ac:spMk id="8" creationId="{26CA72F2-5E02-4A98-8F73-B6C3C9A203BE}"/>
          </ac:spMkLst>
        </pc:spChg>
        <pc:spChg chg="mod">
          <ac:chgData name="Ana Kalezic" userId="c1385f6a-7cce-455b-a4ea-34a4475de1b6" providerId="ADAL" clId="{05003814-E328-4928-9D65-9CEDC8DC57A6}" dt="2021-10-25T08:24:25.238" v="4758" actId="13926"/>
          <ac:spMkLst>
            <pc:docMk/>
            <pc:sldMk cId="828359963" sldId="531"/>
            <ac:spMk id="12" creationId="{E4BF2CCB-2FFE-42C3-A1F8-CF0F981B1A96}"/>
          </ac:spMkLst>
        </pc:spChg>
        <pc:picChg chg="del">
          <ac:chgData name="Ana Kalezic" userId="c1385f6a-7cce-455b-a4ea-34a4475de1b6" providerId="ADAL" clId="{05003814-E328-4928-9D65-9CEDC8DC57A6}" dt="2021-10-24T16:41:09.233" v="3378" actId="21"/>
          <ac:picMkLst>
            <pc:docMk/>
            <pc:sldMk cId="828359963" sldId="531"/>
            <ac:picMk id="3" creationId="{DC11948D-2B04-40AF-B114-618811D5BE23}"/>
          </ac:picMkLst>
        </pc:picChg>
        <pc:picChg chg="add mod modCrop">
          <ac:chgData name="Ana Kalezic" userId="c1385f6a-7cce-455b-a4ea-34a4475de1b6" providerId="ADAL" clId="{05003814-E328-4928-9D65-9CEDC8DC57A6}" dt="2021-10-24T16:44:56.521" v="3426" actId="1076"/>
          <ac:picMkLst>
            <pc:docMk/>
            <pc:sldMk cId="828359963" sldId="531"/>
            <ac:picMk id="9" creationId="{688CDB46-BE26-4F3D-B200-2B3498F0FD84}"/>
          </ac:picMkLst>
        </pc:picChg>
        <pc:picChg chg="add mod modCrop">
          <ac:chgData name="Ana Kalezic" userId="c1385f6a-7cce-455b-a4ea-34a4475de1b6" providerId="ADAL" clId="{05003814-E328-4928-9D65-9CEDC8DC57A6}" dt="2021-10-24T16:47:43.910" v="3469" actId="1037"/>
          <ac:picMkLst>
            <pc:docMk/>
            <pc:sldMk cId="828359963" sldId="531"/>
            <ac:picMk id="13" creationId="{5008B55F-9603-4501-BA17-F55A75E7FCD1}"/>
          </ac:picMkLst>
        </pc:picChg>
        <pc:picChg chg="add mod">
          <ac:chgData name="Ana Kalezic" userId="c1385f6a-7cce-455b-a4ea-34a4475de1b6" providerId="ADAL" clId="{05003814-E328-4928-9D65-9CEDC8DC57A6}" dt="2021-10-24T16:46:21.177" v="3444" actId="1036"/>
          <ac:picMkLst>
            <pc:docMk/>
            <pc:sldMk cId="828359963" sldId="531"/>
            <ac:picMk id="14" creationId="{52AD30F0-F9FD-40DA-AFB0-11BC4694FD10}"/>
          </ac:picMkLst>
        </pc:picChg>
        <pc:picChg chg="add mod modCrop">
          <ac:chgData name="Ana Kalezic" userId="c1385f6a-7cce-455b-a4ea-34a4475de1b6" providerId="ADAL" clId="{05003814-E328-4928-9D65-9CEDC8DC57A6}" dt="2021-10-24T16:47:21.558" v="3455" actId="732"/>
          <ac:picMkLst>
            <pc:docMk/>
            <pc:sldMk cId="828359963" sldId="531"/>
            <ac:picMk id="15" creationId="{3F74B4E3-C3B9-4D90-9772-BD53EB60D855}"/>
          </ac:picMkLst>
        </pc:picChg>
      </pc:sldChg>
      <pc:sldChg chg="del">
        <pc:chgData name="Ana Kalezic" userId="c1385f6a-7cce-455b-a4ea-34a4475de1b6" providerId="ADAL" clId="{05003814-E328-4928-9D65-9CEDC8DC57A6}" dt="2021-10-24T16:38:37.141" v="3347"/>
        <pc:sldMkLst>
          <pc:docMk/>
          <pc:sldMk cId="2717120358" sldId="531"/>
        </pc:sldMkLst>
      </pc:sldChg>
      <pc:sldChg chg="addSp delSp modSp mod ord">
        <pc:chgData name="Ana Kalezic" userId="c1385f6a-7cce-455b-a4ea-34a4475de1b6" providerId="ADAL" clId="{05003814-E328-4928-9D65-9CEDC8DC57A6}" dt="2021-10-25T08:51:42.498" v="5137" actId="14100"/>
        <pc:sldMkLst>
          <pc:docMk/>
          <pc:sldMk cId="1878503905" sldId="532"/>
        </pc:sldMkLst>
        <pc:spChg chg="mod">
          <ac:chgData name="Ana Kalezic" userId="c1385f6a-7cce-455b-a4ea-34a4475de1b6" providerId="ADAL" clId="{05003814-E328-4928-9D65-9CEDC8DC57A6}" dt="2021-10-25T07:29:21.747" v="4323" actId="1035"/>
          <ac:spMkLst>
            <pc:docMk/>
            <pc:sldMk cId="1878503905" sldId="532"/>
            <ac:spMk id="8" creationId="{26CA72F2-5E02-4A98-8F73-B6C3C9A203BE}"/>
          </ac:spMkLst>
        </pc:spChg>
        <pc:spChg chg="mod">
          <ac:chgData name="Ana Kalezic" userId="c1385f6a-7cce-455b-a4ea-34a4475de1b6" providerId="ADAL" clId="{05003814-E328-4928-9D65-9CEDC8DC57A6}" dt="2021-10-24T17:09:43.083" v="3741" actId="14100"/>
          <ac:spMkLst>
            <pc:docMk/>
            <pc:sldMk cId="1878503905" sldId="532"/>
            <ac:spMk id="10" creationId="{E745831D-B826-46B7-9309-56790CDE348F}"/>
          </ac:spMkLst>
        </pc:spChg>
        <pc:spChg chg="mod">
          <ac:chgData name="Ana Kalezic" userId="c1385f6a-7cce-455b-a4ea-34a4475de1b6" providerId="ADAL" clId="{05003814-E328-4928-9D65-9CEDC8DC57A6}" dt="2021-10-25T08:51:42.498" v="5137" actId="14100"/>
          <ac:spMkLst>
            <pc:docMk/>
            <pc:sldMk cId="1878503905" sldId="532"/>
            <ac:spMk id="12" creationId="{E4BF2CCB-2FFE-42C3-A1F8-CF0F981B1A96}"/>
          </ac:spMkLst>
        </pc:spChg>
        <pc:picChg chg="del">
          <ac:chgData name="Ana Kalezic" userId="c1385f6a-7cce-455b-a4ea-34a4475de1b6" providerId="ADAL" clId="{05003814-E328-4928-9D65-9CEDC8DC57A6}" dt="2021-10-24T17:03:20.519" v="3608" actId="21"/>
          <ac:picMkLst>
            <pc:docMk/>
            <pc:sldMk cId="1878503905" sldId="532"/>
            <ac:picMk id="9" creationId="{688CDB46-BE26-4F3D-B200-2B3498F0FD84}"/>
          </ac:picMkLst>
        </pc:picChg>
        <pc:picChg chg="del">
          <ac:chgData name="Ana Kalezic" userId="c1385f6a-7cce-455b-a4ea-34a4475de1b6" providerId="ADAL" clId="{05003814-E328-4928-9D65-9CEDC8DC57A6}" dt="2021-10-24T17:03:20.519" v="3608" actId="21"/>
          <ac:picMkLst>
            <pc:docMk/>
            <pc:sldMk cId="1878503905" sldId="532"/>
            <ac:picMk id="13" creationId="{5008B55F-9603-4501-BA17-F55A75E7FCD1}"/>
          </ac:picMkLst>
        </pc:picChg>
        <pc:picChg chg="del">
          <ac:chgData name="Ana Kalezic" userId="c1385f6a-7cce-455b-a4ea-34a4475de1b6" providerId="ADAL" clId="{05003814-E328-4928-9D65-9CEDC8DC57A6}" dt="2021-10-24T17:03:20.519" v="3608" actId="21"/>
          <ac:picMkLst>
            <pc:docMk/>
            <pc:sldMk cId="1878503905" sldId="532"/>
            <ac:picMk id="14" creationId="{52AD30F0-F9FD-40DA-AFB0-11BC4694FD10}"/>
          </ac:picMkLst>
        </pc:picChg>
        <pc:picChg chg="del">
          <ac:chgData name="Ana Kalezic" userId="c1385f6a-7cce-455b-a4ea-34a4475de1b6" providerId="ADAL" clId="{05003814-E328-4928-9D65-9CEDC8DC57A6}" dt="2021-10-24T17:03:20.519" v="3608" actId="21"/>
          <ac:picMkLst>
            <pc:docMk/>
            <pc:sldMk cId="1878503905" sldId="532"/>
            <ac:picMk id="15" creationId="{3F74B4E3-C3B9-4D90-9772-BD53EB60D855}"/>
          </ac:picMkLst>
        </pc:picChg>
        <pc:picChg chg="add mod ord">
          <ac:chgData name="Ana Kalezic" userId="c1385f6a-7cce-455b-a4ea-34a4475de1b6" providerId="ADAL" clId="{05003814-E328-4928-9D65-9CEDC8DC57A6}" dt="2021-10-24T17:08:26.936" v="3719" actId="14100"/>
          <ac:picMkLst>
            <pc:docMk/>
            <pc:sldMk cId="1878503905" sldId="532"/>
            <ac:picMk id="16" creationId="{AACA921F-C245-46EB-9222-897BD000DADE}"/>
          </ac:picMkLst>
        </pc:picChg>
        <pc:picChg chg="add mod ord">
          <ac:chgData name="Ana Kalezic" userId="c1385f6a-7cce-455b-a4ea-34a4475de1b6" providerId="ADAL" clId="{05003814-E328-4928-9D65-9CEDC8DC57A6}" dt="2021-10-24T17:08:47.913" v="3731" actId="14100"/>
          <ac:picMkLst>
            <pc:docMk/>
            <pc:sldMk cId="1878503905" sldId="532"/>
            <ac:picMk id="17" creationId="{F39D61A1-9445-4CCD-85A9-96A7A9314608}"/>
          </ac:picMkLst>
        </pc:picChg>
        <pc:picChg chg="add mod modCrop">
          <ac:chgData name="Ana Kalezic" userId="c1385f6a-7cce-455b-a4ea-34a4475de1b6" providerId="ADAL" clId="{05003814-E328-4928-9D65-9CEDC8DC57A6}" dt="2021-10-24T17:09:34.805" v="3740" actId="1035"/>
          <ac:picMkLst>
            <pc:docMk/>
            <pc:sldMk cId="1878503905" sldId="532"/>
            <ac:picMk id="18" creationId="{9D423341-3030-4A51-AD05-A321234D24F9}"/>
          </ac:picMkLst>
        </pc:picChg>
      </pc:sldChg>
      <pc:sldChg chg="modSp mod">
        <pc:chgData name="Ana Kalezic" userId="c1385f6a-7cce-455b-a4ea-34a4475de1b6" providerId="ADAL" clId="{05003814-E328-4928-9D65-9CEDC8DC57A6}" dt="2021-10-24T17:29:00.448" v="4045" actId="1038"/>
        <pc:sldMkLst>
          <pc:docMk/>
          <pc:sldMk cId="1785375655" sldId="533"/>
        </pc:sldMkLst>
        <pc:spChg chg="mod">
          <ac:chgData name="Ana Kalezic" userId="c1385f6a-7cce-455b-a4ea-34a4475de1b6" providerId="ADAL" clId="{05003814-E328-4928-9D65-9CEDC8DC57A6}" dt="2021-10-24T17:29:00.448" v="4045" actId="1038"/>
          <ac:spMkLst>
            <pc:docMk/>
            <pc:sldMk cId="1785375655" sldId="533"/>
            <ac:spMk id="4" creationId="{BEB0FAC8-082C-3645-B9F8-81EE11D9B7A5}"/>
          </ac:spMkLst>
        </pc:spChg>
        <pc:picChg chg="mod">
          <ac:chgData name="Ana Kalezic" userId="c1385f6a-7cce-455b-a4ea-34a4475de1b6" providerId="ADAL" clId="{05003814-E328-4928-9D65-9CEDC8DC57A6}" dt="2021-10-24T17:29:00.448" v="4045" actId="1038"/>
          <ac:picMkLst>
            <pc:docMk/>
            <pc:sldMk cId="1785375655" sldId="533"/>
            <ac:picMk id="6" creationId="{CECD8C9C-B59F-D149-BF56-3AFD679B0DB0}"/>
          </ac:picMkLst>
        </pc:picChg>
        <pc:picChg chg="mod">
          <ac:chgData name="Ana Kalezic" userId="c1385f6a-7cce-455b-a4ea-34a4475de1b6" providerId="ADAL" clId="{05003814-E328-4928-9D65-9CEDC8DC57A6}" dt="2021-10-24T17:29:00.448" v="4045" actId="1038"/>
          <ac:picMkLst>
            <pc:docMk/>
            <pc:sldMk cId="1785375655" sldId="533"/>
            <ac:picMk id="7" creationId="{2C87DF22-4CA6-CE46-A4C0-B13EE4CA6E60}"/>
          </ac:picMkLst>
        </pc:picChg>
      </pc:sldChg>
      <pc:sldChg chg="modSp mod">
        <pc:chgData name="Ana Kalezic" userId="c1385f6a-7cce-455b-a4ea-34a4475de1b6" providerId="ADAL" clId="{05003814-E328-4928-9D65-9CEDC8DC57A6}" dt="2021-10-24T17:29:28.788" v="4061" actId="1037"/>
        <pc:sldMkLst>
          <pc:docMk/>
          <pc:sldMk cId="2282779728" sldId="534"/>
        </pc:sldMkLst>
        <pc:spChg chg="mod">
          <ac:chgData name="Ana Kalezic" userId="c1385f6a-7cce-455b-a4ea-34a4475de1b6" providerId="ADAL" clId="{05003814-E328-4928-9D65-9CEDC8DC57A6}" dt="2021-10-24T17:29:28.788" v="4061" actId="1037"/>
          <ac:spMkLst>
            <pc:docMk/>
            <pc:sldMk cId="2282779728" sldId="534"/>
            <ac:spMk id="4" creationId="{BEB0FAC8-082C-3645-B9F8-81EE11D9B7A5}"/>
          </ac:spMkLst>
        </pc:spChg>
        <pc:picChg chg="mod">
          <ac:chgData name="Ana Kalezic" userId="c1385f6a-7cce-455b-a4ea-34a4475de1b6" providerId="ADAL" clId="{05003814-E328-4928-9D65-9CEDC8DC57A6}" dt="2021-10-24T17:29:28.788" v="4061" actId="1037"/>
          <ac:picMkLst>
            <pc:docMk/>
            <pc:sldMk cId="2282779728" sldId="534"/>
            <ac:picMk id="6" creationId="{CECD8C9C-B59F-D149-BF56-3AFD679B0DB0}"/>
          </ac:picMkLst>
        </pc:picChg>
        <pc:picChg chg="mod">
          <ac:chgData name="Ana Kalezic" userId="c1385f6a-7cce-455b-a4ea-34a4475de1b6" providerId="ADAL" clId="{05003814-E328-4928-9D65-9CEDC8DC57A6}" dt="2021-10-24T17:29:28.788" v="4061" actId="1037"/>
          <ac:picMkLst>
            <pc:docMk/>
            <pc:sldMk cId="2282779728" sldId="534"/>
            <ac:picMk id="7" creationId="{2C87DF22-4CA6-CE46-A4C0-B13EE4CA6E60}"/>
          </ac:picMkLst>
        </pc:picChg>
      </pc:sldChg>
      <pc:sldChg chg="addSp delSp modSp mod">
        <pc:chgData name="Ana Kalezic" userId="c1385f6a-7cce-455b-a4ea-34a4475de1b6" providerId="ADAL" clId="{05003814-E328-4928-9D65-9CEDC8DC57A6}" dt="2021-10-25T08:52:02.665" v="5149" actId="20577"/>
        <pc:sldMkLst>
          <pc:docMk/>
          <pc:sldMk cId="669819452" sldId="535"/>
        </pc:sldMkLst>
        <pc:spChg chg="mod">
          <ac:chgData name="Ana Kalezic" userId="c1385f6a-7cce-455b-a4ea-34a4475de1b6" providerId="ADAL" clId="{05003814-E328-4928-9D65-9CEDC8DC57A6}" dt="2021-10-25T08:16:50.711" v="4585" actId="20577"/>
          <ac:spMkLst>
            <pc:docMk/>
            <pc:sldMk cId="669819452" sldId="535"/>
            <ac:spMk id="4" creationId="{14446E8C-A8CF-4FFE-BEE5-A49C34A05CA3}"/>
          </ac:spMkLst>
        </pc:spChg>
        <pc:spChg chg="mod">
          <ac:chgData name="Ana Kalezic" userId="c1385f6a-7cce-455b-a4ea-34a4475de1b6" providerId="ADAL" clId="{05003814-E328-4928-9D65-9CEDC8DC57A6}" dt="2021-10-25T08:52:02.665" v="5149" actId="20577"/>
          <ac:spMkLst>
            <pc:docMk/>
            <pc:sldMk cId="669819452" sldId="535"/>
            <ac:spMk id="8" creationId="{0357C49D-79DE-4653-A21C-05AD7BA5E0FA}"/>
          </ac:spMkLst>
        </pc:spChg>
        <pc:picChg chg="del mod">
          <ac:chgData name="Ana Kalezic" userId="c1385f6a-7cce-455b-a4ea-34a4475de1b6" providerId="ADAL" clId="{05003814-E328-4928-9D65-9CEDC8DC57A6}" dt="2021-10-25T08:20:13.356" v="4717" actId="21"/>
          <ac:picMkLst>
            <pc:docMk/>
            <pc:sldMk cId="669819452" sldId="535"/>
            <ac:picMk id="9" creationId="{B5852CEC-3758-4C74-8B8E-88F6343D1737}"/>
          </ac:picMkLst>
        </pc:picChg>
        <pc:picChg chg="del">
          <ac:chgData name="Ana Kalezic" userId="c1385f6a-7cce-455b-a4ea-34a4475de1b6" providerId="ADAL" clId="{05003814-E328-4928-9D65-9CEDC8DC57A6}" dt="2021-10-25T07:12:45.020" v="4083" actId="21"/>
          <ac:picMkLst>
            <pc:docMk/>
            <pc:sldMk cId="669819452" sldId="535"/>
            <ac:picMk id="10" creationId="{BF167DCA-0CF4-4BFE-BFAC-5AA5C0BDFB5E}"/>
          </ac:picMkLst>
        </pc:picChg>
        <pc:picChg chg="add mod">
          <ac:chgData name="Ana Kalezic" userId="c1385f6a-7cce-455b-a4ea-34a4475de1b6" providerId="ADAL" clId="{05003814-E328-4928-9D65-9CEDC8DC57A6}" dt="2021-10-25T07:14:00.931" v="4109" actId="1076"/>
          <ac:picMkLst>
            <pc:docMk/>
            <pc:sldMk cId="669819452" sldId="535"/>
            <ac:picMk id="11" creationId="{E0CB21BE-9045-4D77-8C39-484A0C44CCFD}"/>
          </ac:picMkLst>
        </pc:picChg>
        <pc:picChg chg="add mod">
          <ac:chgData name="Ana Kalezic" userId="c1385f6a-7cce-455b-a4ea-34a4475de1b6" providerId="ADAL" clId="{05003814-E328-4928-9D65-9CEDC8DC57A6}" dt="2021-10-25T08:20:01.118" v="4713" actId="1076"/>
          <ac:picMkLst>
            <pc:docMk/>
            <pc:sldMk cId="669819452" sldId="535"/>
            <ac:picMk id="12" creationId="{12E98A01-0089-41BE-AC56-9498D797AB11}"/>
          </ac:picMkLst>
        </pc:picChg>
      </pc:sldChg>
      <pc:sldChg chg="addSp delSp modSp mod">
        <pc:chgData name="Ana Kalezic" userId="c1385f6a-7cce-455b-a4ea-34a4475de1b6" providerId="ADAL" clId="{05003814-E328-4928-9D65-9CEDC8DC57A6}" dt="2021-10-25T08:52:07.283" v="5155" actId="20577"/>
        <pc:sldMkLst>
          <pc:docMk/>
          <pc:sldMk cId="2381560037" sldId="536"/>
        </pc:sldMkLst>
        <pc:spChg chg="mod">
          <ac:chgData name="Ana Kalezic" userId="c1385f6a-7cce-455b-a4ea-34a4475de1b6" providerId="ADAL" clId="{05003814-E328-4928-9D65-9CEDC8DC57A6}" dt="2021-10-25T08:17:37.270" v="4638" actId="20577"/>
          <ac:spMkLst>
            <pc:docMk/>
            <pc:sldMk cId="2381560037" sldId="536"/>
            <ac:spMk id="4" creationId="{14446E8C-A8CF-4FFE-BEE5-A49C34A05CA3}"/>
          </ac:spMkLst>
        </pc:spChg>
        <pc:spChg chg="mod">
          <ac:chgData name="Ana Kalezic" userId="c1385f6a-7cce-455b-a4ea-34a4475de1b6" providerId="ADAL" clId="{05003814-E328-4928-9D65-9CEDC8DC57A6}" dt="2021-10-25T07:35:06.897" v="4451" actId="14100"/>
          <ac:spMkLst>
            <pc:docMk/>
            <pc:sldMk cId="2381560037" sldId="536"/>
            <ac:spMk id="7" creationId="{4E237FF7-E551-4252-9588-BD9B920FED01}"/>
          </ac:spMkLst>
        </pc:spChg>
        <pc:spChg chg="mod">
          <ac:chgData name="Ana Kalezic" userId="c1385f6a-7cce-455b-a4ea-34a4475de1b6" providerId="ADAL" clId="{05003814-E328-4928-9D65-9CEDC8DC57A6}" dt="2021-10-25T08:52:07.283" v="5155" actId="20577"/>
          <ac:spMkLst>
            <pc:docMk/>
            <pc:sldMk cId="2381560037" sldId="536"/>
            <ac:spMk id="8" creationId="{0357C49D-79DE-4653-A21C-05AD7BA5E0FA}"/>
          </ac:spMkLst>
        </pc:spChg>
        <pc:picChg chg="del mod">
          <ac:chgData name="Ana Kalezic" userId="c1385f6a-7cce-455b-a4ea-34a4475de1b6" providerId="ADAL" clId="{05003814-E328-4928-9D65-9CEDC8DC57A6}" dt="2021-10-25T08:20:09.088" v="4716" actId="21"/>
          <ac:picMkLst>
            <pc:docMk/>
            <pc:sldMk cId="2381560037" sldId="536"/>
            <ac:picMk id="9" creationId="{B5852CEC-3758-4C74-8B8E-88F6343D1737}"/>
          </ac:picMkLst>
        </pc:picChg>
        <pc:picChg chg="add mod modCrop">
          <ac:chgData name="Ana Kalezic" userId="c1385f6a-7cce-455b-a4ea-34a4475de1b6" providerId="ADAL" clId="{05003814-E328-4928-9D65-9CEDC8DC57A6}" dt="2021-10-25T07:35:19.079" v="4454" actId="14100"/>
          <ac:picMkLst>
            <pc:docMk/>
            <pc:sldMk cId="2381560037" sldId="536"/>
            <ac:picMk id="10" creationId="{ACBC1FF1-ACE0-41D4-8A9E-B9EFE6099B26}"/>
          </ac:picMkLst>
        </pc:picChg>
        <pc:picChg chg="del">
          <ac:chgData name="Ana Kalezic" userId="c1385f6a-7cce-455b-a4ea-34a4475de1b6" providerId="ADAL" clId="{05003814-E328-4928-9D65-9CEDC8DC57A6}" dt="2021-10-25T07:28:59.686" v="4286" actId="21"/>
          <ac:picMkLst>
            <pc:docMk/>
            <pc:sldMk cId="2381560037" sldId="536"/>
            <ac:picMk id="11" creationId="{E0CB21BE-9045-4D77-8C39-484A0C44CCFD}"/>
          </ac:picMkLst>
        </pc:picChg>
        <pc:picChg chg="add del mod">
          <ac:chgData name="Ana Kalezic" userId="c1385f6a-7cce-455b-a4ea-34a4475de1b6" providerId="ADAL" clId="{05003814-E328-4928-9D65-9CEDC8DC57A6}" dt="2021-10-25T07:34:58.289" v="4449" actId="21"/>
          <ac:picMkLst>
            <pc:docMk/>
            <pc:sldMk cId="2381560037" sldId="536"/>
            <ac:picMk id="12" creationId="{6D402F5B-0112-412B-82F4-3519EF667AF3}"/>
          </ac:picMkLst>
        </pc:picChg>
        <pc:picChg chg="add mod">
          <ac:chgData name="Ana Kalezic" userId="c1385f6a-7cce-455b-a4ea-34a4475de1b6" providerId="ADAL" clId="{05003814-E328-4928-9D65-9CEDC8DC57A6}" dt="2021-10-25T08:20:05.974" v="4714"/>
          <ac:picMkLst>
            <pc:docMk/>
            <pc:sldMk cId="2381560037" sldId="536"/>
            <ac:picMk id="13" creationId="{331E3538-9563-4629-8DD3-81B513A4C8AE}"/>
          </ac:picMkLst>
        </pc:picChg>
      </pc:sldChg>
      <pc:sldChg chg="addSp delSp modSp mod">
        <pc:chgData name="Ana Kalezic" userId="c1385f6a-7cce-455b-a4ea-34a4475de1b6" providerId="ADAL" clId="{05003814-E328-4928-9D65-9CEDC8DC57A6}" dt="2021-10-25T08:52:13.633" v="5161" actId="20577"/>
        <pc:sldMkLst>
          <pc:docMk/>
          <pc:sldMk cId="2729882789" sldId="537"/>
        </pc:sldMkLst>
        <pc:spChg chg="mod">
          <ac:chgData name="Ana Kalezic" userId="c1385f6a-7cce-455b-a4ea-34a4475de1b6" providerId="ADAL" clId="{05003814-E328-4928-9D65-9CEDC8DC57A6}" dt="2021-10-25T08:21:39.236" v="4726" actId="20577"/>
          <ac:spMkLst>
            <pc:docMk/>
            <pc:sldMk cId="2729882789" sldId="537"/>
            <ac:spMk id="4" creationId="{14446E8C-A8CF-4FFE-BEE5-A49C34A05CA3}"/>
          </ac:spMkLst>
        </pc:spChg>
        <pc:spChg chg="mod">
          <ac:chgData name="Ana Kalezic" userId="c1385f6a-7cce-455b-a4ea-34a4475de1b6" providerId="ADAL" clId="{05003814-E328-4928-9D65-9CEDC8DC57A6}" dt="2021-10-25T07:40:26.415" v="4462" actId="14100"/>
          <ac:spMkLst>
            <pc:docMk/>
            <pc:sldMk cId="2729882789" sldId="537"/>
            <ac:spMk id="7" creationId="{4E237FF7-E551-4252-9588-BD9B920FED01}"/>
          </ac:spMkLst>
        </pc:spChg>
        <pc:spChg chg="mod">
          <ac:chgData name="Ana Kalezic" userId="c1385f6a-7cce-455b-a4ea-34a4475de1b6" providerId="ADAL" clId="{05003814-E328-4928-9D65-9CEDC8DC57A6}" dt="2021-10-25T08:52:13.633" v="5161" actId="20577"/>
          <ac:spMkLst>
            <pc:docMk/>
            <pc:sldMk cId="2729882789" sldId="537"/>
            <ac:spMk id="8" creationId="{0357C49D-79DE-4653-A21C-05AD7BA5E0FA}"/>
          </ac:spMkLst>
        </pc:spChg>
        <pc:picChg chg="del mod">
          <ac:chgData name="Ana Kalezic" userId="c1385f6a-7cce-455b-a4ea-34a4475de1b6" providerId="ADAL" clId="{05003814-E328-4928-9D65-9CEDC8DC57A6}" dt="2021-10-25T08:19:38.973" v="4707" actId="21"/>
          <ac:picMkLst>
            <pc:docMk/>
            <pc:sldMk cId="2729882789" sldId="537"/>
            <ac:picMk id="9" creationId="{B5852CEC-3758-4C74-8B8E-88F6343D1737}"/>
          </ac:picMkLst>
        </pc:picChg>
        <pc:picChg chg="del">
          <ac:chgData name="Ana Kalezic" userId="c1385f6a-7cce-455b-a4ea-34a4475de1b6" providerId="ADAL" clId="{05003814-E328-4928-9D65-9CEDC8DC57A6}" dt="2021-10-25T07:39:57.146" v="4455" actId="21"/>
          <ac:picMkLst>
            <pc:docMk/>
            <pc:sldMk cId="2729882789" sldId="537"/>
            <ac:picMk id="10" creationId="{ACBC1FF1-ACE0-41D4-8A9E-B9EFE6099B26}"/>
          </ac:picMkLst>
        </pc:picChg>
        <pc:picChg chg="add mod modCrop">
          <ac:chgData name="Ana Kalezic" userId="c1385f6a-7cce-455b-a4ea-34a4475de1b6" providerId="ADAL" clId="{05003814-E328-4928-9D65-9CEDC8DC57A6}" dt="2021-10-25T07:41:13.021" v="4474" actId="14100"/>
          <ac:picMkLst>
            <pc:docMk/>
            <pc:sldMk cId="2729882789" sldId="537"/>
            <ac:picMk id="11" creationId="{4F83C5DA-8492-4B16-B0FE-ABCD6297571D}"/>
          </ac:picMkLst>
        </pc:picChg>
        <pc:picChg chg="add del mod">
          <ac:chgData name="Ana Kalezic" userId="c1385f6a-7cce-455b-a4ea-34a4475de1b6" providerId="ADAL" clId="{05003814-E328-4928-9D65-9CEDC8DC57A6}" dt="2021-10-25T07:41:02.116" v="4471" actId="21"/>
          <ac:picMkLst>
            <pc:docMk/>
            <pc:sldMk cId="2729882789" sldId="537"/>
            <ac:picMk id="12" creationId="{7B7D7456-C5E1-4078-A74B-9DD1FEAF1540}"/>
          </ac:picMkLst>
        </pc:picChg>
        <pc:picChg chg="add mod">
          <ac:chgData name="Ana Kalezic" userId="c1385f6a-7cce-455b-a4ea-34a4475de1b6" providerId="ADAL" clId="{05003814-E328-4928-9D65-9CEDC8DC57A6}" dt="2021-10-25T08:19:45.558" v="4709" actId="1076"/>
          <ac:picMkLst>
            <pc:docMk/>
            <pc:sldMk cId="2729882789" sldId="537"/>
            <ac:picMk id="13" creationId="{C6884BCB-FCDF-486E-95C5-80BCADA0BD2C}"/>
          </ac:picMkLst>
        </pc:picChg>
      </pc:sldChg>
      <pc:sldChg chg="addSp delSp modSp mod">
        <pc:chgData name="Ana Kalezic" userId="c1385f6a-7cce-455b-a4ea-34a4475de1b6" providerId="ADAL" clId="{05003814-E328-4928-9D65-9CEDC8DC57A6}" dt="2021-10-25T08:52:20.490" v="5167" actId="20577"/>
        <pc:sldMkLst>
          <pc:docMk/>
          <pc:sldMk cId="1694711100" sldId="538"/>
        </pc:sldMkLst>
        <pc:spChg chg="mod">
          <ac:chgData name="Ana Kalezic" userId="c1385f6a-7cce-455b-a4ea-34a4475de1b6" providerId="ADAL" clId="{05003814-E328-4928-9D65-9CEDC8DC57A6}" dt="2021-10-25T08:24:05.204" v="4757" actId="20577"/>
          <ac:spMkLst>
            <pc:docMk/>
            <pc:sldMk cId="1694711100" sldId="538"/>
            <ac:spMk id="4" creationId="{14446E8C-A8CF-4FFE-BEE5-A49C34A05CA3}"/>
          </ac:spMkLst>
        </pc:spChg>
        <pc:spChg chg="mod">
          <ac:chgData name="Ana Kalezic" userId="c1385f6a-7cce-455b-a4ea-34a4475de1b6" providerId="ADAL" clId="{05003814-E328-4928-9D65-9CEDC8DC57A6}" dt="2021-10-25T08:52:20.490" v="5167" actId="20577"/>
          <ac:spMkLst>
            <pc:docMk/>
            <pc:sldMk cId="1694711100" sldId="538"/>
            <ac:spMk id="8" creationId="{0357C49D-79DE-4653-A21C-05AD7BA5E0FA}"/>
          </ac:spMkLst>
        </pc:spChg>
        <pc:picChg chg="add mod modCrop">
          <ac:chgData name="Ana Kalezic" userId="c1385f6a-7cce-455b-a4ea-34a4475de1b6" providerId="ADAL" clId="{05003814-E328-4928-9D65-9CEDC8DC57A6}" dt="2021-10-25T08:23:11.175" v="4735" actId="14100"/>
          <ac:picMkLst>
            <pc:docMk/>
            <pc:sldMk cId="1694711100" sldId="538"/>
            <ac:picMk id="9" creationId="{B03FE350-F93B-4ECC-BB81-8B2DC92EF89A}"/>
          </ac:picMkLst>
        </pc:picChg>
        <pc:picChg chg="del">
          <ac:chgData name="Ana Kalezic" userId="c1385f6a-7cce-455b-a4ea-34a4475de1b6" providerId="ADAL" clId="{05003814-E328-4928-9D65-9CEDC8DC57A6}" dt="2021-10-25T08:22:43.821" v="4729" actId="21"/>
          <ac:picMkLst>
            <pc:docMk/>
            <pc:sldMk cId="1694711100" sldId="538"/>
            <ac:picMk id="11" creationId="{4F83C5DA-8492-4B16-B0FE-ABCD6297571D}"/>
          </ac:picMkLst>
        </pc:picChg>
      </pc:sldChg>
      <pc:sldChg chg="addSp delSp modSp mod">
        <pc:chgData name="Ana Kalezic" userId="c1385f6a-7cce-455b-a4ea-34a4475de1b6" providerId="ADAL" clId="{05003814-E328-4928-9D65-9CEDC8DC57A6}" dt="2021-10-25T08:52:27.953" v="5173" actId="20577"/>
        <pc:sldMkLst>
          <pc:docMk/>
          <pc:sldMk cId="3790318796" sldId="539"/>
        </pc:sldMkLst>
        <pc:spChg chg="mod">
          <ac:chgData name="Ana Kalezic" userId="c1385f6a-7cce-455b-a4ea-34a4475de1b6" providerId="ADAL" clId="{05003814-E328-4928-9D65-9CEDC8DC57A6}" dt="2021-10-25T08:34:37.698" v="4852" actId="20577"/>
          <ac:spMkLst>
            <pc:docMk/>
            <pc:sldMk cId="3790318796" sldId="539"/>
            <ac:spMk id="4" creationId="{14446E8C-A8CF-4FFE-BEE5-A49C34A05CA3}"/>
          </ac:spMkLst>
        </pc:spChg>
        <pc:spChg chg="mod">
          <ac:chgData name="Ana Kalezic" userId="c1385f6a-7cce-455b-a4ea-34a4475de1b6" providerId="ADAL" clId="{05003814-E328-4928-9D65-9CEDC8DC57A6}" dt="2021-10-25T08:44:53.035" v="4971" actId="1035"/>
          <ac:spMkLst>
            <pc:docMk/>
            <pc:sldMk cId="3790318796" sldId="539"/>
            <ac:spMk id="7" creationId="{4E237FF7-E551-4252-9588-BD9B920FED01}"/>
          </ac:spMkLst>
        </pc:spChg>
        <pc:spChg chg="mod">
          <ac:chgData name="Ana Kalezic" userId="c1385f6a-7cce-455b-a4ea-34a4475de1b6" providerId="ADAL" clId="{05003814-E328-4928-9D65-9CEDC8DC57A6}" dt="2021-10-25T08:52:27.953" v="5173" actId="20577"/>
          <ac:spMkLst>
            <pc:docMk/>
            <pc:sldMk cId="3790318796" sldId="539"/>
            <ac:spMk id="8" creationId="{0357C49D-79DE-4653-A21C-05AD7BA5E0FA}"/>
          </ac:spMkLst>
        </pc:spChg>
        <pc:picChg chg="add mod">
          <ac:chgData name="Ana Kalezic" userId="c1385f6a-7cce-455b-a4ea-34a4475de1b6" providerId="ADAL" clId="{05003814-E328-4928-9D65-9CEDC8DC57A6}" dt="2021-10-25T08:45:07.929" v="4980" actId="14100"/>
          <ac:picMkLst>
            <pc:docMk/>
            <pc:sldMk cId="3790318796" sldId="539"/>
            <ac:picMk id="5" creationId="{5B83E7B4-B3EF-47D1-A7A4-E8BC5CF88E5D}"/>
          </ac:picMkLst>
        </pc:picChg>
        <pc:picChg chg="del">
          <ac:chgData name="Ana Kalezic" userId="c1385f6a-7cce-455b-a4ea-34a4475de1b6" providerId="ADAL" clId="{05003814-E328-4928-9D65-9CEDC8DC57A6}" dt="2021-10-25T08:33:22.366" v="4786" actId="21"/>
          <ac:picMkLst>
            <pc:docMk/>
            <pc:sldMk cId="3790318796" sldId="539"/>
            <ac:picMk id="9" creationId="{B03FE350-F93B-4ECC-BB81-8B2DC92EF89A}"/>
          </ac:picMkLst>
        </pc:picChg>
      </pc:sldChg>
      <pc:sldMasterChg chg="delSldLayout">
        <pc:chgData name="Ana Kalezic" userId="c1385f6a-7cce-455b-a4ea-34a4475de1b6" providerId="ADAL" clId="{05003814-E328-4928-9D65-9CEDC8DC57A6}" dt="2021-10-24T17:15:24.410" v="3853" actId="2696"/>
        <pc:sldMasterMkLst>
          <pc:docMk/>
          <pc:sldMasterMk cId="4080258655" sldId="2147483648"/>
        </pc:sldMasterMkLst>
        <pc:sldLayoutChg chg="del">
          <pc:chgData name="Ana Kalezic" userId="c1385f6a-7cce-455b-a4ea-34a4475de1b6" providerId="ADAL" clId="{05003814-E328-4928-9D65-9CEDC8DC57A6}" dt="2021-10-24T17:15:24.410" v="3853" actId="2696"/>
          <pc:sldLayoutMkLst>
            <pc:docMk/>
            <pc:sldMasterMk cId="4080258655" sldId="2147483648"/>
            <pc:sldLayoutMk cId="4197602820" sldId="2147483660"/>
          </pc:sldLayoutMkLst>
        </pc:sldLayoutChg>
      </pc:sldMasterChg>
    </pc:docChg>
  </pc:docChgLst>
  <pc:docChgLst>
    <pc:chgData name="Ana Kalezic" userId="c1385f6a-7cce-455b-a4ea-34a4475de1b6" providerId="ADAL" clId="{B5139AF6-C9CD-4511-900B-221A4D05C022}"/>
    <pc:docChg chg="undo custSel addSld delSld modSld sldOrd">
      <pc:chgData name="Ana Kalezic" userId="c1385f6a-7cce-455b-a4ea-34a4475de1b6" providerId="ADAL" clId="{B5139AF6-C9CD-4511-900B-221A4D05C022}" dt="2021-10-15T13:21:15.509" v="2585" actId="20577"/>
      <pc:docMkLst>
        <pc:docMk/>
      </pc:docMkLst>
      <pc:sldChg chg="addSp delSp modSp new mod">
        <pc:chgData name="Ana Kalezic" userId="c1385f6a-7cce-455b-a4ea-34a4475de1b6" providerId="ADAL" clId="{B5139AF6-C9CD-4511-900B-221A4D05C022}" dt="2021-10-15T09:16:30.160" v="314" actId="20577"/>
        <pc:sldMkLst>
          <pc:docMk/>
          <pc:sldMk cId="2444925450" sldId="532"/>
        </pc:sldMkLst>
        <pc:spChg chg="del">
          <ac:chgData name="Ana Kalezic" userId="c1385f6a-7cce-455b-a4ea-34a4475de1b6" providerId="ADAL" clId="{B5139AF6-C9CD-4511-900B-221A4D05C022}" dt="2021-10-15T09:07:01.024" v="35" actId="21"/>
          <ac:spMkLst>
            <pc:docMk/>
            <pc:sldMk cId="2444925450" sldId="532"/>
            <ac:spMk id="2" creationId="{86FA51BA-1B63-4126-805E-8B2DB43D02C1}"/>
          </ac:spMkLst>
        </pc:spChg>
        <pc:spChg chg="del">
          <ac:chgData name="Ana Kalezic" userId="c1385f6a-7cce-455b-a4ea-34a4475de1b6" providerId="ADAL" clId="{B5139AF6-C9CD-4511-900B-221A4D05C022}" dt="2021-10-15T09:02:00.951" v="8" actId="21"/>
          <ac:spMkLst>
            <pc:docMk/>
            <pc:sldMk cId="2444925450" sldId="532"/>
            <ac:spMk id="3" creationId="{A97EF0D5-4614-41A7-90FA-DE85CDE4F2B6}"/>
          </ac:spMkLst>
        </pc:spChg>
        <pc:spChg chg="add mod">
          <ac:chgData name="Ana Kalezic" userId="c1385f6a-7cce-455b-a4ea-34a4475de1b6" providerId="ADAL" clId="{B5139AF6-C9CD-4511-900B-221A4D05C022}" dt="2021-10-15T09:10:50.061" v="169" actId="14100"/>
          <ac:spMkLst>
            <pc:docMk/>
            <pc:sldMk cId="2444925450" sldId="532"/>
            <ac:spMk id="11" creationId="{990C30E9-ED16-4120-BCAD-100ABA598AA3}"/>
          </ac:spMkLst>
        </pc:spChg>
        <pc:spChg chg="add mod">
          <ac:chgData name="Ana Kalezic" userId="c1385f6a-7cce-455b-a4ea-34a4475de1b6" providerId="ADAL" clId="{B5139AF6-C9CD-4511-900B-221A4D05C022}" dt="2021-10-15T09:16:30.160" v="314" actId="20577"/>
          <ac:spMkLst>
            <pc:docMk/>
            <pc:sldMk cId="2444925450" sldId="532"/>
            <ac:spMk id="12" creationId="{E7EB09AC-70C6-47BB-B42B-EDDCA2D1D780}"/>
          </ac:spMkLst>
        </pc:spChg>
        <pc:spChg chg="add mod">
          <ac:chgData name="Ana Kalezic" userId="c1385f6a-7cce-455b-a4ea-34a4475de1b6" providerId="ADAL" clId="{B5139AF6-C9CD-4511-900B-221A4D05C022}" dt="2021-10-15T09:07:05.727" v="36" actId="1076"/>
          <ac:spMkLst>
            <pc:docMk/>
            <pc:sldMk cId="2444925450" sldId="532"/>
            <ac:spMk id="13" creationId="{E021408A-DD63-46B3-874F-1B001D8D9C5C}"/>
          </ac:spMkLst>
        </pc:spChg>
        <pc:spChg chg="add mod">
          <ac:chgData name="Ana Kalezic" userId="c1385f6a-7cce-455b-a4ea-34a4475de1b6" providerId="ADAL" clId="{B5139AF6-C9CD-4511-900B-221A4D05C022}" dt="2021-10-15T09:15:54.248" v="270" actId="20577"/>
          <ac:spMkLst>
            <pc:docMk/>
            <pc:sldMk cId="2444925450" sldId="532"/>
            <ac:spMk id="14" creationId="{BA2FD6B6-8103-49FD-B918-690D92FE1A3B}"/>
          </ac:spMkLst>
        </pc:spChg>
        <pc:picChg chg="add del mod ord modCrop">
          <ac:chgData name="Ana Kalezic" userId="c1385f6a-7cce-455b-a4ea-34a4475de1b6" providerId="ADAL" clId="{B5139AF6-C9CD-4511-900B-221A4D05C022}" dt="2021-10-15T09:14:51.944" v="248" actId="21"/>
          <ac:picMkLst>
            <pc:docMk/>
            <pc:sldMk cId="2444925450" sldId="532"/>
            <ac:picMk id="5" creationId="{0E2C1AE9-9642-4061-9C26-A8AE4135C801}"/>
          </ac:picMkLst>
        </pc:picChg>
        <pc:picChg chg="add mod">
          <ac:chgData name="Ana Kalezic" userId="c1385f6a-7cce-455b-a4ea-34a4475de1b6" providerId="ADAL" clId="{B5139AF6-C9CD-4511-900B-221A4D05C022}" dt="2021-10-15T09:04:06.539" v="14"/>
          <ac:picMkLst>
            <pc:docMk/>
            <pc:sldMk cId="2444925450" sldId="532"/>
            <ac:picMk id="6" creationId="{3A9B1190-048D-4F57-A2E0-66D4004064E3}"/>
          </ac:picMkLst>
        </pc:picChg>
        <pc:picChg chg="add del mod ord modCrop">
          <ac:chgData name="Ana Kalezic" userId="c1385f6a-7cce-455b-a4ea-34a4475de1b6" providerId="ADAL" clId="{B5139AF6-C9CD-4511-900B-221A4D05C022}" dt="2021-10-15T09:14:51.944" v="248" actId="21"/>
          <ac:picMkLst>
            <pc:docMk/>
            <pc:sldMk cId="2444925450" sldId="532"/>
            <ac:picMk id="8" creationId="{56809352-5706-403F-985A-4B425B28A427}"/>
          </ac:picMkLst>
        </pc:picChg>
        <pc:picChg chg="add mod ord modCrop">
          <ac:chgData name="Ana Kalezic" userId="c1385f6a-7cce-455b-a4ea-34a4475de1b6" providerId="ADAL" clId="{B5139AF6-C9CD-4511-900B-221A4D05C022}" dt="2021-10-15T09:15:30.854" v="258" actId="1076"/>
          <ac:picMkLst>
            <pc:docMk/>
            <pc:sldMk cId="2444925450" sldId="532"/>
            <ac:picMk id="10" creationId="{00224F38-4C05-4F35-ADCD-48C70277DE25}"/>
          </ac:picMkLst>
        </pc:picChg>
      </pc:sldChg>
      <pc:sldChg chg="addSp delSp modSp new mod">
        <pc:chgData name="Ana Kalezic" userId="c1385f6a-7cce-455b-a4ea-34a4475de1b6" providerId="ADAL" clId="{B5139AF6-C9CD-4511-900B-221A4D05C022}" dt="2021-10-15T10:51:42.465" v="759" actId="20577"/>
        <pc:sldMkLst>
          <pc:docMk/>
          <pc:sldMk cId="3203066226" sldId="533"/>
        </pc:sldMkLst>
        <pc:spChg chg="del">
          <ac:chgData name="Ana Kalezic" userId="c1385f6a-7cce-455b-a4ea-34a4475de1b6" providerId="ADAL" clId="{B5139AF6-C9CD-4511-900B-221A4D05C022}" dt="2021-10-15T09:37:11.310" v="315"/>
          <ac:spMkLst>
            <pc:docMk/>
            <pc:sldMk cId="3203066226" sldId="533"/>
            <ac:spMk id="2" creationId="{C5576B46-9D7D-4E62-82BE-70C098356FC4}"/>
          </ac:spMkLst>
        </pc:spChg>
        <pc:spChg chg="del">
          <ac:chgData name="Ana Kalezic" userId="c1385f6a-7cce-455b-a4ea-34a4475de1b6" providerId="ADAL" clId="{B5139AF6-C9CD-4511-900B-221A4D05C022}" dt="2021-10-15T09:39:18.048" v="365" actId="21"/>
          <ac:spMkLst>
            <pc:docMk/>
            <pc:sldMk cId="3203066226" sldId="533"/>
            <ac:spMk id="3" creationId="{78BD64F7-6345-480F-9EBC-75CDF1B974B8}"/>
          </ac:spMkLst>
        </pc:spChg>
        <pc:spChg chg="add mod">
          <ac:chgData name="Ana Kalezic" userId="c1385f6a-7cce-455b-a4ea-34a4475de1b6" providerId="ADAL" clId="{B5139AF6-C9CD-4511-900B-221A4D05C022}" dt="2021-10-15T09:37:11.310" v="315"/>
          <ac:spMkLst>
            <pc:docMk/>
            <pc:sldMk cId="3203066226" sldId="533"/>
            <ac:spMk id="4" creationId="{A224889D-B597-4663-B9E2-4CF01A298979}"/>
          </ac:spMkLst>
        </pc:spChg>
        <pc:spChg chg="add mod">
          <ac:chgData name="Ana Kalezic" userId="c1385f6a-7cce-455b-a4ea-34a4475de1b6" providerId="ADAL" clId="{B5139AF6-C9CD-4511-900B-221A4D05C022}" dt="2021-10-15T09:39:41.644" v="368" actId="20577"/>
          <ac:spMkLst>
            <pc:docMk/>
            <pc:sldMk cId="3203066226" sldId="533"/>
            <ac:spMk id="5" creationId="{5A015DD8-58EE-4354-B7AC-B3456D64B52B}"/>
          </ac:spMkLst>
        </pc:spChg>
        <pc:spChg chg="add mod">
          <ac:chgData name="Ana Kalezic" userId="c1385f6a-7cce-455b-a4ea-34a4475de1b6" providerId="ADAL" clId="{B5139AF6-C9CD-4511-900B-221A4D05C022}" dt="2021-10-15T09:41:56.113" v="393"/>
          <ac:spMkLst>
            <pc:docMk/>
            <pc:sldMk cId="3203066226" sldId="533"/>
            <ac:spMk id="12" creationId="{74170434-AB2A-4A17-8711-BCAFF83B8EA1}"/>
          </ac:spMkLst>
        </pc:spChg>
        <pc:spChg chg="add mod">
          <ac:chgData name="Ana Kalezic" userId="c1385f6a-7cce-455b-a4ea-34a4475de1b6" providerId="ADAL" clId="{B5139AF6-C9CD-4511-900B-221A4D05C022}" dt="2021-10-15T10:51:42.465" v="759" actId="20577"/>
          <ac:spMkLst>
            <pc:docMk/>
            <pc:sldMk cId="3203066226" sldId="533"/>
            <ac:spMk id="13" creationId="{28E5F76E-C000-4F0A-BB5F-A97C3EE98B08}"/>
          </ac:spMkLst>
        </pc:spChg>
        <pc:picChg chg="add mod modCrop">
          <ac:chgData name="Ana Kalezic" userId="c1385f6a-7cce-455b-a4ea-34a4475de1b6" providerId="ADAL" clId="{B5139AF6-C9CD-4511-900B-221A4D05C022}" dt="2021-10-15T09:44:06.963" v="420" actId="1038"/>
          <ac:picMkLst>
            <pc:docMk/>
            <pc:sldMk cId="3203066226" sldId="533"/>
            <ac:picMk id="7" creationId="{E4C85B1C-7782-441E-A389-73F92A0F4212}"/>
          </ac:picMkLst>
        </pc:picChg>
        <pc:picChg chg="add mod">
          <ac:chgData name="Ana Kalezic" userId="c1385f6a-7cce-455b-a4ea-34a4475de1b6" providerId="ADAL" clId="{B5139AF6-C9CD-4511-900B-221A4D05C022}" dt="2021-10-15T09:43:30.893" v="414" actId="1038"/>
          <ac:picMkLst>
            <pc:docMk/>
            <pc:sldMk cId="3203066226" sldId="533"/>
            <ac:picMk id="9" creationId="{6F5ADA81-0374-4621-AA4F-76A0E03DAC3C}"/>
          </ac:picMkLst>
        </pc:picChg>
        <pc:picChg chg="add mod">
          <ac:chgData name="Ana Kalezic" userId="c1385f6a-7cce-455b-a4ea-34a4475de1b6" providerId="ADAL" clId="{B5139AF6-C9CD-4511-900B-221A4D05C022}" dt="2021-10-15T09:42:41.176" v="407" actId="1037"/>
          <ac:picMkLst>
            <pc:docMk/>
            <pc:sldMk cId="3203066226" sldId="533"/>
            <ac:picMk id="11" creationId="{C9063BB6-66BC-4B0A-97FA-54C063DBFABD}"/>
          </ac:picMkLst>
        </pc:picChg>
        <pc:picChg chg="add mod">
          <ac:chgData name="Ana Kalezic" userId="c1385f6a-7cce-455b-a4ea-34a4475de1b6" providerId="ADAL" clId="{B5139AF6-C9CD-4511-900B-221A4D05C022}" dt="2021-10-15T09:44:15.656" v="421"/>
          <ac:picMkLst>
            <pc:docMk/>
            <pc:sldMk cId="3203066226" sldId="533"/>
            <ac:picMk id="14" creationId="{359CC4D6-8E53-48C7-8FC6-44C1EC4164D8}"/>
          </ac:picMkLst>
        </pc:picChg>
      </pc:sldChg>
      <pc:sldChg chg="addSp delSp modSp new mod">
        <pc:chgData name="Ana Kalezic" userId="c1385f6a-7cce-455b-a4ea-34a4475de1b6" providerId="ADAL" clId="{B5139AF6-C9CD-4511-900B-221A4D05C022}" dt="2021-10-15T13:18:37.454" v="2573" actId="14100"/>
        <pc:sldMkLst>
          <pc:docMk/>
          <pc:sldMk cId="1575999240" sldId="534"/>
        </pc:sldMkLst>
        <pc:spChg chg="del">
          <ac:chgData name="Ana Kalezic" userId="c1385f6a-7cce-455b-a4ea-34a4475de1b6" providerId="ADAL" clId="{B5139AF6-C9CD-4511-900B-221A4D05C022}" dt="2021-10-15T09:45:41.761" v="422" actId="21"/>
          <ac:spMkLst>
            <pc:docMk/>
            <pc:sldMk cId="1575999240" sldId="534"/>
            <ac:spMk id="2" creationId="{47E8C4C5-76BE-4447-B938-7BD1996F2228}"/>
          </ac:spMkLst>
        </pc:spChg>
        <pc:spChg chg="del">
          <ac:chgData name="Ana Kalezic" userId="c1385f6a-7cce-455b-a4ea-34a4475de1b6" providerId="ADAL" clId="{B5139AF6-C9CD-4511-900B-221A4D05C022}" dt="2021-10-15T09:45:43.589" v="423" actId="21"/>
          <ac:spMkLst>
            <pc:docMk/>
            <pc:sldMk cId="1575999240" sldId="534"/>
            <ac:spMk id="3" creationId="{E5D63270-18FA-4236-AB19-7DFD13D10164}"/>
          </ac:spMkLst>
        </pc:spChg>
        <pc:spChg chg="add mod">
          <ac:chgData name="Ana Kalezic" userId="c1385f6a-7cce-455b-a4ea-34a4475de1b6" providerId="ADAL" clId="{B5139AF6-C9CD-4511-900B-221A4D05C022}" dt="2021-10-15T09:45:55.194" v="424"/>
          <ac:spMkLst>
            <pc:docMk/>
            <pc:sldMk cId="1575999240" sldId="534"/>
            <ac:spMk id="4" creationId="{AB21BAEE-6117-4A98-915D-5B0B2185F881}"/>
          </ac:spMkLst>
        </pc:spChg>
        <pc:spChg chg="add mod">
          <ac:chgData name="Ana Kalezic" userId="c1385f6a-7cce-455b-a4ea-34a4475de1b6" providerId="ADAL" clId="{B5139AF6-C9CD-4511-900B-221A4D05C022}" dt="2021-10-15T09:47:07.830" v="470" actId="20577"/>
          <ac:spMkLst>
            <pc:docMk/>
            <pc:sldMk cId="1575999240" sldId="534"/>
            <ac:spMk id="5" creationId="{F187F035-7863-41F5-AEB2-5C01D61F4669}"/>
          </ac:spMkLst>
        </pc:spChg>
        <pc:spChg chg="add mod">
          <ac:chgData name="Ana Kalezic" userId="c1385f6a-7cce-455b-a4ea-34a4475de1b6" providerId="ADAL" clId="{B5139AF6-C9CD-4511-900B-221A4D05C022}" dt="2021-10-15T09:52:45.352" v="565"/>
          <ac:spMkLst>
            <pc:docMk/>
            <pc:sldMk cId="1575999240" sldId="534"/>
            <ac:spMk id="17" creationId="{A816EC0B-8D86-4E9A-B6F1-6732C7E8FF8B}"/>
          </ac:spMkLst>
        </pc:spChg>
        <pc:spChg chg="add mod">
          <ac:chgData name="Ana Kalezic" userId="c1385f6a-7cce-455b-a4ea-34a4475de1b6" providerId="ADAL" clId="{B5139AF6-C9CD-4511-900B-221A4D05C022}" dt="2021-10-15T09:54:19.534" v="612" actId="20577"/>
          <ac:spMkLst>
            <pc:docMk/>
            <pc:sldMk cId="1575999240" sldId="534"/>
            <ac:spMk id="18" creationId="{10F89596-FC75-4715-9925-91E618C53D0E}"/>
          </ac:spMkLst>
        </pc:spChg>
        <pc:picChg chg="add mod">
          <ac:chgData name="Ana Kalezic" userId="c1385f6a-7cce-455b-a4ea-34a4475de1b6" providerId="ADAL" clId="{B5139AF6-C9CD-4511-900B-221A4D05C022}" dt="2021-10-15T09:45:55.194" v="424"/>
          <ac:picMkLst>
            <pc:docMk/>
            <pc:sldMk cId="1575999240" sldId="534"/>
            <ac:picMk id="6" creationId="{E7D46530-A18D-4EF3-AAB6-2FFF18ED4F0A}"/>
          </ac:picMkLst>
        </pc:picChg>
        <pc:picChg chg="add mod">
          <ac:chgData name="Ana Kalezic" userId="c1385f6a-7cce-455b-a4ea-34a4475de1b6" providerId="ADAL" clId="{B5139AF6-C9CD-4511-900B-221A4D05C022}" dt="2021-10-15T10:43:22.541" v="626" actId="1038"/>
          <ac:picMkLst>
            <pc:docMk/>
            <pc:sldMk cId="1575999240" sldId="534"/>
            <ac:picMk id="8" creationId="{8086FB67-1B3D-48FB-95F2-717D2794AFEF}"/>
          </ac:picMkLst>
        </pc:picChg>
        <pc:picChg chg="add del mod">
          <ac:chgData name="Ana Kalezic" userId="c1385f6a-7cce-455b-a4ea-34a4475de1b6" providerId="ADAL" clId="{B5139AF6-C9CD-4511-900B-221A4D05C022}" dt="2021-10-15T09:50:01.183" v="513" actId="21"/>
          <ac:picMkLst>
            <pc:docMk/>
            <pc:sldMk cId="1575999240" sldId="534"/>
            <ac:picMk id="10" creationId="{CC1497B6-EF3A-454B-AF6B-0C935568620F}"/>
          </ac:picMkLst>
        </pc:picChg>
        <pc:picChg chg="add mod">
          <ac:chgData name="Ana Kalezic" userId="c1385f6a-7cce-455b-a4ea-34a4475de1b6" providerId="ADAL" clId="{B5139AF6-C9CD-4511-900B-221A4D05C022}" dt="2021-10-15T13:18:27.500" v="2570" actId="14100"/>
          <ac:picMkLst>
            <pc:docMk/>
            <pc:sldMk cId="1575999240" sldId="534"/>
            <ac:picMk id="12" creationId="{0F88E409-1E94-4E47-ABE7-71C36B26992B}"/>
          </ac:picMkLst>
        </pc:picChg>
        <pc:picChg chg="add mod modCrop">
          <ac:chgData name="Ana Kalezic" userId="c1385f6a-7cce-455b-a4ea-34a4475de1b6" providerId="ADAL" clId="{B5139AF6-C9CD-4511-900B-221A4D05C022}" dt="2021-10-15T13:18:37.454" v="2573" actId="14100"/>
          <ac:picMkLst>
            <pc:docMk/>
            <pc:sldMk cId="1575999240" sldId="534"/>
            <ac:picMk id="14" creationId="{9C1A4370-69FA-4DA3-BF03-A2A1B18C0DE0}"/>
          </ac:picMkLst>
        </pc:picChg>
        <pc:picChg chg="add mod modCrop">
          <ac:chgData name="Ana Kalezic" userId="c1385f6a-7cce-455b-a4ea-34a4475de1b6" providerId="ADAL" clId="{B5139AF6-C9CD-4511-900B-221A4D05C022}" dt="2021-10-15T13:18:31.998" v="2571" actId="14100"/>
          <ac:picMkLst>
            <pc:docMk/>
            <pc:sldMk cId="1575999240" sldId="534"/>
            <ac:picMk id="16" creationId="{545FC9CC-2BC2-44A3-B275-2261D31662B9}"/>
          </ac:picMkLst>
        </pc:picChg>
        <pc:picChg chg="add del mod">
          <ac:chgData name="Ana Kalezic" userId="c1385f6a-7cce-455b-a4ea-34a4475de1b6" providerId="ADAL" clId="{B5139AF6-C9CD-4511-900B-221A4D05C022}" dt="2021-10-15T11:16:41.187" v="1141" actId="21"/>
          <ac:picMkLst>
            <pc:docMk/>
            <pc:sldMk cId="1575999240" sldId="534"/>
            <ac:picMk id="19" creationId="{8401BD18-2DF9-4A00-AF04-716A24BB9F90}"/>
          </ac:picMkLst>
        </pc:picChg>
      </pc:sldChg>
      <pc:sldChg chg="addSp delSp modSp new add del mod">
        <pc:chgData name="Ana Kalezic" userId="c1385f6a-7cce-455b-a4ea-34a4475de1b6" providerId="ADAL" clId="{B5139AF6-C9CD-4511-900B-221A4D05C022}" dt="2021-10-15T12:36:18.544" v="2465" actId="2696"/>
        <pc:sldMkLst>
          <pc:docMk/>
          <pc:sldMk cId="157947197" sldId="535"/>
        </pc:sldMkLst>
        <pc:spChg chg="mod">
          <ac:chgData name="Ana Kalezic" userId="c1385f6a-7cce-455b-a4ea-34a4475de1b6" providerId="ADAL" clId="{B5139AF6-C9CD-4511-900B-221A4D05C022}" dt="2021-10-15T10:45:58.820" v="642" actId="20577"/>
          <ac:spMkLst>
            <pc:docMk/>
            <pc:sldMk cId="157947197" sldId="535"/>
            <ac:spMk id="2" creationId="{E221F752-ADE4-4077-8070-E704A2BCE043}"/>
          </ac:spMkLst>
        </pc:spChg>
        <pc:spChg chg="del">
          <ac:chgData name="Ana Kalezic" userId="c1385f6a-7cce-455b-a4ea-34a4475de1b6" providerId="ADAL" clId="{B5139AF6-C9CD-4511-900B-221A4D05C022}" dt="2021-10-15T10:45:47.545" v="633" actId="21"/>
          <ac:spMkLst>
            <pc:docMk/>
            <pc:sldMk cId="157947197" sldId="535"/>
            <ac:spMk id="3" creationId="{A391468F-ADCF-435D-A8FF-F17AE210A44A}"/>
          </ac:spMkLst>
        </pc:spChg>
        <pc:spChg chg="add mod">
          <ac:chgData name="Ana Kalezic" userId="c1385f6a-7cce-455b-a4ea-34a4475de1b6" providerId="ADAL" clId="{B5139AF6-C9CD-4511-900B-221A4D05C022}" dt="2021-10-15T10:47:04.224" v="683" actId="20577"/>
          <ac:spMkLst>
            <pc:docMk/>
            <pc:sldMk cId="157947197" sldId="535"/>
            <ac:spMk id="7" creationId="{CB488D74-A29E-402F-B373-07EC28217BE9}"/>
          </ac:spMkLst>
        </pc:spChg>
        <pc:spChg chg="add mod">
          <ac:chgData name="Ana Kalezic" userId="c1385f6a-7cce-455b-a4ea-34a4475de1b6" providerId="ADAL" clId="{B5139AF6-C9CD-4511-900B-221A4D05C022}" dt="2021-10-15T10:48:00.206" v="689"/>
          <ac:spMkLst>
            <pc:docMk/>
            <pc:sldMk cId="157947197" sldId="535"/>
            <ac:spMk id="10" creationId="{29B067A4-C537-407B-B472-2A7841A87114}"/>
          </ac:spMkLst>
        </pc:spChg>
        <pc:spChg chg="add mod">
          <ac:chgData name="Ana Kalezic" userId="c1385f6a-7cce-455b-a4ea-34a4475de1b6" providerId="ADAL" clId="{B5139AF6-C9CD-4511-900B-221A4D05C022}" dt="2021-10-15T10:51:31.199" v="755" actId="20577"/>
          <ac:spMkLst>
            <pc:docMk/>
            <pc:sldMk cId="157947197" sldId="535"/>
            <ac:spMk id="11" creationId="{9D813435-C660-4BDE-BD82-C8EABD1889AE}"/>
          </ac:spMkLst>
        </pc:spChg>
        <pc:picChg chg="add mod">
          <ac:chgData name="Ana Kalezic" userId="c1385f6a-7cce-455b-a4ea-34a4475de1b6" providerId="ADAL" clId="{B5139AF6-C9CD-4511-900B-221A4D05C022}" dt="2021-10-15T10:50:15.908" v="731" actId="1035"/>
          <ac:picMkLst>
            <pc:docMk/>
            <pc:sldMk cId="157947197" sldId="535"/>
            <ac:picMk id="5" creationId="{691F48E9-3861-488F-AFA6-8D77553FF984}"/>
          </ac:picMkLst>
        </pc:picChg>
        <pc:picChg chg="add mod">
          <ac:chgData name="Ana Kalezic" userId="c1385f6a-7cce-455b-a4ea-34a4475de1b6" providerId="ADAL" clId="{B5139AF6-C9CD-4511-900B-221A4D05C022}" dt="2021-10-15T10:46:08.138" v="643"/>
          <ac:picMkLst>
            <pc:docMk/>
            <pc:sldMk cId="157947197" sldId="535"/>
            <ac:picMk id="6" creationId="{46613724-AA0B-4728-BBE0-D9EFDCE22CF3}"/>
          </ac:picMkLst>
        </pc:picChg>
        <pc:picChg chg="add mod modCrop">
          <ac:chgData name="Ana Kalezic" userId="c1385f6a-7cce-455b-a4ea-34a4475de1b6" providerId="ADAL" clId="{B5139AF6-C9CD-4511-900B-221A4D05C022}" dt="2021-10-15T10:50:00.997" v="717" actId="1037"/>
          <ac:picMkLst>
            <pc:docMk/>
            <pc:sldMk cId="157947197" sldId="535"/>
            <ac:picMk id="9" creationId="{4919466B-2DA1-4F3A-A018-915E57A6D3CD}"/>
          </ac:picMkLst>
        </pc:picChg>
        <pc:picChg chg="add mod modCrop">
          <ac:chgData name="Ana Kalezic" userId="c1385f6a-7cce-455b-a4ea-34a4475de1b6" providerId="ADAL" clId="{B5139AF6-C9CD-4511-900B-221A4D05C022}" dt="2021-10-15T10:53:27.380" v="781" actId="14100"/>
          <ac:picMkLst>
            <pc:docMk/>
            <pc:sldMk cId="157947197" sldId="535"/>
            <ac:picMk id="13" creationId="{7C6AB9FE-0026-4FC2-9497-CB701BF28C00}"/>
          </ac:picMkLst>
        </pc:picChg>
        <pc:picChg chg="add mod">
          <ac:chgData name="Ana Kalezic" userId="c1385f6a-7cce-455b-a4ea-34a4475de1b6" providerId="ADAL" clId="{B5139AF6-C9CD-4511-900B-221A4D05C022}" dt="2021-10-15T10:52:55.185" v="777" actId="14100"/>
          <ac:picMkLst>
            <pc:docMk/>
            <pc:sldMk cId="157947197" sldId="535"/>
            <ac:picMk id="15" creationId="{458DD23C-C9DF-430B-9A06-BE946E652CA5}"/>
          </ac:picMkLst>
        </pc:picChg>
      </pc:sldChg>
      <pc:sldChg chg="addSp delSp modSp new mod">
        <pc:chgData name="Ana Kalezic" userId="c1385f6a-7cce-455b-a4ea-34a4475de1b6" providerId="ADAL" clId="{B5139AF6-C9CD-4511-900B-221A4D05C022}" dt="2021-10-15T12:30:09.859" v="2446" actId="20578"/>
        <pc:sldMkLst>
          <pc:docMk/>
          <pc:sldMk cId="1645863535" sldId="536"/>
        </pc:sldMkLst>
        <pc:spChg chg="mod">
          <ac:chgData name="Ana Kalezic" userId="c1385f6a-7cce-455b-a4ea-34a4475de1b6" providerId="ADAL" clId="{B5139AF6-C9CD-4511-900B-221A4D05C022}" dt="2021-10-15T10:56:08.590" v="798" actId="20577"/>
          <ac:spMkLst>
            <pc:docMk/>
            <pc:sldMk cId="1645863535" sldId="536"/>
            <ac:spMk id="2" creationId="{DA6783BE-29AB-4724-8EE7-656FBA4B32EF}"/>
          </ac:spMkLst>
        </pc:spChg>
        <pc:spChg chg="del">
          <ac:chgData name="Ana Kalezic" userId="c1385f6a-7cce-455b-a4ea-34a4475de1b6" providerId="ADAL" clId="{B5139AF6-C9CD-4511-900B-221A4D05C022}" dt="2021-10-15T10:57:08.600" v="864" actId="21"/>
          <ac:spMkLst>
            <pc:docMk/>
            <pc:sldMk cId="1645863535" sldId="536"/>
            <ac:spMk id="3" creationId="{7C37A6CD-8631-4239-9882-B21B7903BAA5}"/>
          </ac:spMkLst>
        </pc:spChg>
        <pc:spChg chg="add del mod">
          <ac:chgData name="Ana Kalezic" userId="c1385f6a-7cce-455b-a4ea-34a4475de1b6" providerId="ADAL" clId="{B5139AF6-C9CD-4511-900B-221A4D05C022}" dt="2021-10-15T10:56:00.471" v="785" actId="21"/>
          <ac:spMkLst>
            <pc:docMk/>
            <pc:sldMk cId="1645863535" sldId="536"/>
            <ac:spMk id="4" creationId="{D9B70824-85A3-4752-9C0B-E21B0AFE65E8}"/>
          </ac:spMkLst>
        </pc:spChg>
        <pc:spChg chg="add del mod">
          <ac:chgData name="Ana Kalezic" userId="c1385f6a-7cce-455b-a4ea-34a4475de1b6" providerId="ADAL" clId="{B5139AF6-C9CD-4511-900B-221A4D05C022}" dt="2021-10-15T10:57:01.730" v="863" actId="20577"/>
          <ac:spMkLst>
            <pc:docMk/>
            <pc:sldMk cId="1645863535" sldId="536"/>
            <ac:spMk id="5" creationId="{D449C695-FED9-4525-98BF-CEF5B5F50B1C}"/>
          </ac:spMkLst>
        </pc:spChg>
        <pc:spChg chg="add mod">
          <ac:chgData name="Ana Kalezic" userId="c1385f6a-7cce-455b-a4ea-34a4475de1b6" providerId="ADAL" clId="{B5139AF6-C9CD-4511-900B-221A4D05C022}" dt="2021-10-15T10:59:26.169" v="894"/>
          <ac:spMkLst>
            <pc:docMk/>
            <pc:sldMk cId="1645863535" sldId="536"/>
            <ac:spMk id="13" creationId="{B396E726-CA4A-4A60-8B4E-834E9E3CB41B}"/>
          </ac:spMkLst>
        </pc:spChg>
        <pc:spChg chg="add mod">
          <ac:chgData name="Ana Kalezic" userId="c1385f6a-7cce-455b-a4ea-34a4475de1b6" providerId="ADAL" clId="{B5139AF6-C9CD-4511-900B-221A4D05C022}" dt="2021-10-15T12:30:09.859" v="2446" actId="20578"/>
          <ac:spMkLst>
            <pc:docMk/>
            <pc:sldMk cId="1645863535" sldId="536"/>
            <ac:spMk id="14" creationId="{43EFB5A4-FCA0-4923-8DFE-0A3962B5751B}"/>
          </ac:spMkLst>
        </pc:spChg>
        <pc:picChg chg="add mod">
          <ac:chgData name="Ana Kalezic" userId="c1385f6a-7cce-455b-a4ea-34a4475de1b6" providerId="ADAL" clId="{B5139AF6-C9CD-4511-900B-221A4D05C022}" dt="2021-10-15T10:57:18.604" v="865"/>
          <ac:picMkLst>
            <pc:docMk/>
            <pc:sldMk cId="1645863535" sldId="536"/>
            <ac:picMk id="6" creationId="{7CA68292-9934-4364-85F2-1F01BC79B5BB}"/>
          </ac:picMkLst>
        </pc:picChg>
        <pc:picChg chg="add mod modCrop">
          <ac:chgData name="Ana Kalezic" userId="c1385f6a-7cce-455b-a4ea-34a4475de1b6" providerId="ADAL" clId="{B5139AF6-C9CD-4511-900B-221A4D05C022}" dt="2021-10-15T11:00:47.937" v="907" actId="1038"/>
          <ac:picMkLst>
            <pc:docMk/>
            <pc:sldMk cId="1645863535" sldId="536"/>
            <ac:picMk id="8" creationId="{5704CEA6-9FE0-43CC-80E8-D007E7C2BD09}"/>
          </ac:picMkLst>
        </pc:picChg>
        <pc:picChg chg="add del mod">
          <ac:chgData name="Ana Kalezic" userId="c1385f6a-7cce-455b-a4ea-34a4475de1b6" providerId="ADAL" clId="{B5139AF6-C9CD-4511-900B-221A4D05C022}" dt="2021-10-15T10:58:34.255" v="876" actId="21"/>
          <ac:picMkLst>
            <pc:docMk/>
            <pc:sldMk cId="1645863535" sldId="536"/>
            <ac:picMk id="10" creationId="{1228F31C-A229-457A-8201-EE64CDC10570}"/>
          </ac:picMkLst>
        </pc:picChg>
        <pc:picChg chg="add mod modCrop">
          <ac:chgData name="Ana Kalezic" userId="c1385f6a-7cce-455b-a4ea-34a4475de1b6" providerId="ADAL" clId="{B5139AF6-C9CD-4511-900B-221A4D05C022}" dt="2021-10-15T11:02:32.998" v="916" actId="1036"/>
          <ac:picMkLst>
            <pc:docMk/>
            <pc:sldMk cId="1645863535" sldId="536"/>
            <ac:picMk id="12" creationId="{37885651-07D9-42D8-A66A-FC0832552DC1}"/>
          </ac:picMkLst>
        </pc:picChg>
      </pc:sldChg>
      <pc:sldChg chg="addSp delSp modSp new mod">
        <pc:chgData name="Ana Kalezic" userId="c1385f6a-7cce-455b-a4ea-34a4475de1b6" providerId="ADAL" clId="{B5139AF6-C9CD-4511-900B-221A4D05C022}" dt="2021-10-15T11:07:30.543" v="1036" actId="14100"/>
        <pc:sldMkLst>
          <pc:docMk/>
          <pc:sldMk cId="234930540" sldId="537"/>
        </pc:sldMkLst>
        <pc:spChg chg="mod">
          <ac:chgData name="Ana Kalezic" userId="c1385f6a-7cce-455b-a4ea-34a4475de1b6" providerId="ADAL" clId="{B5139AF6-C9CD-4511-900B-221A4D05C022}" dt="2021-10-15T11:02:43.223" v="923" actId="20577"/>
          <ac:spMkLst>
            <pc:docMk/>
            <pc:sldMk cId="234930540" sldId="537"/>
            <ac:spMk id="2" creationId="{0C3A1BE4-72E2-4B53-AA7A-7665AC93913C}"/>
          </ac:spMkLst>
        </pc:spChg>
        <pc:spChg chg="del">
          <ac:chgData name="Ana Kalezic" userId="c1385f6a-7cce-455b-a4ea-34a4475de1b6" providerId="ADAL" clId="{B5139AF6-C9CD-4511-900B-221A4D05C022}" dt="2021-10-15T11:03:08.721" v="926" actId="21"/>
          <ac:spMkLst>
            <pc:docMk/>
            <pc:sldMk cId="234930540" sldId="537"/>
            <ac:spMk id="3" creationId="{DA2C2510-0C77-474A-A0FB-4C48B2D97299}"/>
          </ac:spMkLst>
        </pc:spChg>
        <pc:spChg chg="add mod">
          <ac:chgData name="Ana Kalezic" userId="c1385f6a-7cce-455b-a4ea-34a4475de1b6" providerId="ADAL" clId="{B5139AF6-C9CD-4511-900B-221A4D05C022}" dt="2021-10-15T11:03:05.986" v="925"/>
          <ac:spMkLst>
            <pc:docMk/>
            <pc:sldMk cId="234930540" sldId="537"/>
            <ac:spMk id="5" creationId="{748ECC39-2CD6-4BDB-B5C2-6BC818032BB1}"/>
          </ac:spMkLst>
        </pc:spChg>
        <pc:spChg chg="add mod">
          <ac:chgData name="Ana Kalezic" userId="c1385f6a-7cce-455b-a4ea-34a4475de1b6" providerId="ADAL" clId="{B5139AF6-C9CD-4511-900B-221A4D05C022}" dt="2021-10-15T11:04:31.075" v="985" actId="20577"/>
          <ac:spMkLst>
            <pc:docMk/>
            <pc:sldMk cId="234930540" sldId="537"/>
            <ac:spMk id="6" creationId="{ED315862-AC15-4AEF-A0B4-EA5738065545}"/>
          </ac:spMkLst>
        </pc:spChg>
        <pc:spChg chg="add mod">
          <ac:chgData name="Ana Kalezic" userId="c1385f6a-7cce-455b-a4ea-34a4475de1b6" providerId="ADAL" clId="{B5139AF6-C9CD-4511-900B-221A4D05C022}" dt="2021-10-15T11:04:10.323" v="981" actId="20577"/>
          <ac:spMkLst>
            <pc:docMk/>
            <pc:sldMk cId="234930540" sldId="537"/>
            <ac:spMk id="7" creationId="{E34B9875-FCAE-4FC7-A57D-B8D65B83017D}"/>
          </ac:spMkLst>
        </pc:spChg>
        <pc:picChg chg="add mod">
          <ac:chgData name="Ana Kalezic" userId="c1385f6a-7cce-455b-a4ea-34a4475de1b6" providerId="ADAL" clId="{B5139AF6-C9CD-4511-900B-221A4D05C022}" dt="2021-10-15T11:02:51.521" v="924"/>
          <ac:picMkLst>
            <pc:docMk/>
            <pc:sldMk cId="234930540" sldId="537"/>
            <ac:picMk id="4" creationId="{6E2AAB5D-83DE-41CF-AFAF-CE237F468C53}"/>
          </ac:picMkLst>
        </pc:picChg>
        <pc:picChg chg="add mod modCrop">
          <ac:chgData name="Ana Kalezic" userId="c1385f6a-7cce-455b-a4ea-34a4475de1b6" providerId="ADAL" clId="{B5139AF6-C9CD-4511-900B-221A4D05C022}" dt="2021-10-15T11:07:30.543" v="1036" actId="14100"/>
          <ac:picMkLst>
            <pc:docMk/>
            <pc:sldMk cId="234930540" sldId="537"/>
            <ac:picMk id="9" creationId="{887C7974-ACD4-4BED-8696-33D4AA184A94}"/>
          </ac:picMkLst>
        </pc:picChg>
        <pc:picChg chg="add mod modCrop">
          <ac:chgData name="Ana Kalezic" userId="c1385f6a-7cce-455b-a4ea-34a4475de1b6" providerId="ADAL" clId="{B5139AF6-C9CD-4511-900B-221A4D05C022}" dt="2021-10-15T11:06:57.136" v="1008" actId="1076"/>
          <ac:picMkLst>
            <pc:docMk/>
            <pc:sldMk cId="234930540" sldId="537"/>
            <ac:picMk id="11" creationId="{57D162A3-0324-4D02-9CC7-25B60F41EC9B}"/>
          </ac:picMkLst>
        </pc:picChg>
      </pc:sldChg>
      <pc:sldChg chg="addSp delSp modSp new mod">
        <pc:chgData name="Ana Kalezic" userId="c1385f6a-7cce-455b-a4ea-34a4475de1b6" providerId="ADAL" clId="{B5139AF6-C9CD-4511-900B-221A4D05C022}" dt="2021-10-15T12:02:55.042" v="2033" actId="1036"/>
        <pc:sldMkLst>
          <pc:docMk/>
          <pc:sldMk cId="900136490" sldId="538"/>
        </pc:sldMkLst>
        <pc:spChg chg="mod">
          <ac:chgData name="Ana Kalezic" userId="c1385f6a-7cce-455b-a4ea-34a4475de1b6" providerId="ADAL" clId="{B5139AF6-C9CD-4511-900B-221A4D05C022}" dt="2021-10-15T11:09:34.703" v="1043" actId="20577"/>
          <ac:spMkLst>
            <pc:docMk/>
            <pc:sldMk cId="900136490" sldId="538"/>
            <ac:spMk id="2" creationId="{E39CD908-4A0A-426C-89A2-F27BF56E6917}"/>
          </ac:spMkLst>
        </pc:spChg>
        <pc:spChg chg="del">
          <ac:chgData name="Ana Kalezic" userId="c1385f6a-7cce-455b-a4ea-34a4475de1b6" providerId="ADAL" clId="{B5139AF6-C9CD-4511-900B-221A4D05C022}" dt="2021-10-15T11:11:08.195" v="1099" actId="21"/>
          <ac:spMkLst>
            <pc:docMk/>
            <pc:sldMk cId="900136490" sldId="538"/>
            <ac:spMk id="3" creationId="{CD09DEDF-E7DB-4171-9C99-19F6703456C7}"/>
          </ac:spMkLst>
        </pc:spChg>
        <pc:spChg chg="add mod">
          <ac:chgData name="Ana Kalezic" userId="c1385f6a-7cce-455b-a4ea-34a4475de1b6" providerId="ADAL" clId="{B5139AF6-C9CD-4511-900B-221A4D05C022}" dt="2021-10-15T11:19:41.999" v="1185" actId="20577"/>
          <ac:spMkLst>
            <pc:docMk/>
            <pc:sldMk cId="900136490" sldId="538"/>
            <ac:spMk id="5" creationId="{8A55AC36-7D7E-41C1-A713-6A6FCA4203ED}"/>
          </ac:spMkLst>
        </pc:spChg>
        <pc:spChg chg="add mod">
          <ac:chgData name="Ana Kalezic" userId="c1385f6a-7cce-455b-a4ea-34a4475de1b6" providerId="ADAL" clId="{B5139AF6-C9CD-4511-900B-221A4D05C022}" dt="2021-10-15T11:18:35.660" v="1169" actId="14100"/>
          <ac:spMkLst>
            <pc:docMk/>
            <pc:sldMk cId="900136490" sldId="538"/>
            <ac:spMk id="10" creationId="{FB1973C1-3A98-49E7-9777-717B0915F3EF}"/>
          </ac:spMkLst>
        </pc:spChg>
        <pc:spChg chg="add mod">
          <ac:chgData name="Ana Kalezic" userId="c1385f6a-7cce-455b-a4ea-34a4475de1b6" providerId="ADAL" clId="{B5139AF6-C9CD-4511-900B-221A4D05C022}" dt="2021-10-15T11:18:41.016" v="1170" actId="14100"/>
          <ac:spMkLst>
            <pc:docMk/>
            <pc:sldMk cId="900136490" sldId="538"/>
            <ac:spMk id="11" creationId="{37743939-8326-4757-BB26-0E77246AF1D5}"/>
          </ac:spMkLst>
        </pc:spChg>
        <pc:picChg chg="add mod">
          <ac:chgData name="Ana Kalezic" userId="c1385f6a-7cce-455b-a4ea-34a4475de1b6" providerId="ADAL" clId="{B5139AF6-C9CD-4511-900B-221A4D05C022}" dt="2021-10-15T11:09:42.603" v="1044"/>
          <ac:picMkLst>
            <pc:docMk/>
            <pc:sldMk cId="900136490" sldId="538"/>
            <ac:picMk id="4" creationId="{162FF579-842E-4BBD-90E7-B976101FE20E}"/>
          </ac:picMkLst>
        </pc:picChg>
        <pc:picChg chg="add mod modCrop">
          <ac:chgData name="Ana Kalezic" userId="c1385f6a-7cce-455b-a4ea-34a4475de1b6" providerId="ADAL" clId="{B5139AF6-C9CD-4511-900B-221A4D05C022}" dt="2021-10-15T12:02:55.042" v="2033" actId="1036"/>
          <ac:picMkLst>
            <pc:docMk/>
            <pc:sldMk cId="900136490" sldId="538"/>
            <ac:picMk id="7" creationId="{6CF77B07-8DEF-4CA7-8305-343BC9DBF0E8}"/>
          </ac:picMkLst>
        </pc:picChg>
        <pc:picChg chg="add mod modCrop">
          <ac:chgData name="Ana Kalezic" userId="c1385f6a-7cce-455b-a4ea-34a4475de1b6" providerId="ADAL" clId="{B5139AF6-C9CD-4511-900B-221A4D05C022}" dt="2021-10-15T11:14:42.518" v="1139" actId="1037"/>
          <ac:picMkLst>
            <pc:docMk/>
            <pc:sldMk cId="900136490" sldId="538"/>
            <ac:picMk id="9" creationId="{9C505ACD-7BD3-4327-9437-7EB2DE38B036}"/>
          </ac:picMkLst>
        </pc:picChg>
      </pc:sldChg>
      <pc:sldChg chg="addSp delSp modSp new mod">
        <pc:chgData name="Ana Kalezic" userId="c1385f6a-7cce-455b-a4ea-34a4475de1b6" providerId="ADAL" clId="{B5139AF6-C9CD-4511-900B-221A4D05C022}" dt="2021-10-15T11:19:55.416" v="1189" actId="1038"/>
        <pc:sldMkLst>
          <pc:docMk/>
          <pc:sldMk cId="913039954" sldId="539"/>
        </pc:sldMkLst>
        <pc:spChg chg="del">
          <ac:chgData name="Ana Kalezic" userId="c1385f6a-7cce-455b-a4ea-34a4475de1b6" providerId="ADAL" clId="{B5139AF6-C9CD-4511-900B-221A4D05C022}" dt="2021-10-15T11:17:07.973" v="1147" actId="21"/>
          <ac:spMkLst>
            <pc:docMk/>
            <pc:sldMk cId="913039954" sldId="539"/>
            <ac:spMk id="2" creationId="{99F50B7B-E106-4137-8FA0-13AFE133305B}"/>
          </ac:spMkLst>
        </pc:spChg>
        <pc:spChg chg="del">
          <ac:chgData name="Ana Kalezic" userId="c1385f6a-7cce-455b-a4ea-34a4475de1b6" providerId="ADAL" clId="{B5139AF6-C9CD-4511-900B-221A4D05C022}" dt="2021-10-15T11:16:50.879" v="1144" actId="21"/>
          <ac:spMkLst>
            <pc:docMk/>
            <pc:sldMk cId="913039954" sldId="539"/>
            <ac:spMk id="3" creationId="{2A341A41-8DB1-45B5-80BB-4AA8D80B3D4F}"/>
          </ac:spMkLst>
        </pc:spChg>
        <pc:spChg chg="add mod">
          <ac:chgData name="Ana Kalezic" userId="c1385f6a-7cce-455b-a4ea-34a4475de1b6" providerId="ADAL" clId="{B5139AF6-C9CD-4511-900B-221A4D05C022}" dt="2021-10-15T11:17:17.011" v="1152" actId="1035"/>
          <ac:spMkLst>
            <pc:docMk/>
            <pc:sldMk cId="913039954" sldId="539"/>
            <ac:spMk id="5" creationId="{1002536F-CB35-46EE-8E0A-41C374CB9448}"/>
          </ac:spMkLst>
        </pc:spChg>
        <pc:spChg chg="add mod">
          <ac:chgData name="Ana Kalezic" userId="c1385f6a-7cce-455b-a4ea-34a4475de1b6" providerId="ADAL" clId="{B5139AF6-C9CD-4511-900B-221A4D05C022}" dt="2021-10-15T11:19:36.297" v="1184" actId="20577"/>
          <ac:spMkLst>
            <pc:docMk/>
            <pc:sldMk cId="913039954" sldId="539"/>
            <ac:spMk id="6" creationId="{2CFB5CB2-C1BE-4259-9F40-FB244EB190E7}"/>
          </ac:spMkLst>
        </pc:spChg>
        <pc:spChg chg="add mod">
          <ac:chgData name="Ana Kalezic" userId="c1385f6a-7cce-455b-a4ea-34a4475de1b6" providerId="ADAL" clId="{B5139AF6-C9CD-4511-900B-221A4D05C022}" dt="2021-10-15T11:19:55.416" v="1189" actId="1038"/>
          <ac:spMkLst>
            <pc:docMk/>
            <pc:sldMk cId="913039954" sldId="539"/>
            <ac:spMk id="10" creationId="{6BC1E12F-0582-4C84-816C-13642FAC3DC6}"/>
          </ac:spMkLst>
        </pc:spChg>
        <pc:spChg chg="add mod">
          <ac:chgData name="Ana Kalezic" userId="c1385f6a-7cce-455b-a4ea-34a4475de1b6" providerId="ADAL" clId="{B5139AF6-C9CD-4511-900B-221A4D05C022}" dt="2021-10-15T11:19:55.416" v="1189" actId="1038"/>
          <ac:spMkLst>
            <pc:docMk/>
            <pc:sldMk cId="913039954" sldId="539"/>
            <ac:spMk id="11" creationId="{BB70366B-E0A3-44CD-85CB-884B26C06C11}"/>
          </ac:spMkLst>
        </pc:spChg>
        <pc:picChg chg="add del mod">
          <ac:chgData name="Ana Kalezic" userId="c1385f6a-7cce-455b-a4ea-34a4475de1b6" providerId="ADAL" clId="{B5139AF6-C9CD-4511-900B-221A4D05C022}" dt="2021-10-15T11:16:48.806" v="1143" actId="21"/>
          <ac:picMkLst>
            <pc:docMk/>
            <pc:sldMk cId="913039954" sldId="539"/>
            <ac:picMk id="4" creationId="{3A7174D2-7734-447A-9CD2-D7D1156D6E50}"/>
          </ac:picMkLst>
        </pc:picChg>
        <pc:picChg chg="add mod">
          <ac:chgData name="Ana Kalezic" userId="c1385f6a-7cce-455b-a4ea-34a4475de1b6" providerId="ADAL" clId="{B5139AF6-C9CD-4511-900B-221A4D05C022}" dt="2021-10-15T11:17:25.247" v="1153"/>
          <ac:picMkLst>
            <pc:docMk/>
            <pc:sldMk cId="913039954" sldId="539"/>
            <ac:picMk id="7" creationId="{2C5BCE88-458B-4F65-BF4C-000E4F9461C1}"/>
          </ac:picMkLst>
        </pc:picChg>
        <pc:picChg chg="add mod modCrop">
          <ac:chgData name="Ana Kalezic" userId="c1385f6a-7cce-455b-a4ea-34a4475de1b6" providerId="ADAL" clId="{B5139AF6-C9CD-4511-900B-221A4D05C022}" dt="2021-10-15T11:19:26.023" v="1178" actId="1076"/>
          <ac:picMkLst>
            <pc:docMk/>
            <pc:sldMk cId="913039954" sldId="539"/>
            <ac:picMk id="9" creationId="{E176A351-1765-425A-84CC-08DD5092BD77}"/>
          </ac:picMkLst>
        </pc:picChg>
      </pc:sldChg>
      <pc:sldChg chg="delSp modSp mod">
        <pc:chgData name="Ana Kalezic" userId="c1385f6a-7cce-455b-a4ea-34a4475de1b6" providerId="ADAL" clId="{B5139AF6-C9CD-4511-900B-221A4D05C022}" dt="2021-10-15T09:16:22.763" v="303" actId="20577"/>
        <pc:sldMkLst>
          <pc:docMk/>
          <pc:sldMk cId="3693139473" sldId="540"/>
        </pc:sldMkLst>
        <pc:spChg chg="mod">
          <ac:chgData name="Ana Kalezic" userId="c1385f6a-7cce-455b-a4ea-34a4475de1b6" providerId="ADAL" clId="{B5139AF6-C9CD-4511-900B-221A4D05C022}" dt="2021-10-15T09:13:43.843" v="203" actId="14100"/>
          <ac:spMkLst>
            <pc:docMk/>
            <pc:sldMk cId="3693139473" sldId="540"/>
            <ac:spMk id="11" creationId="{990C30E9-ED16-4120-BCAD-100ABA598AA3}"/>
          </ac:spMkLst>
        </pc:spChg>
        <pc:spChg chg="mod">
          <ac:chgData name="Ana Kalezic" userId="c1385f6a-7cce-455b-a4ea-34a4475de1b6" providerId="ADAL" clId="{B5139AF6-C9CD-4511-900B-221A4D05C022}" dt="2021-10-15T09:16:22.763" v="303" actId="20577"/>
          <ac:spMkLst>
            <pc:docMk/>
            <pc:sldMk cId="3693139473" sldId="540"/>
            <ac:spMk id="12" creationId="{E7EB09AC-70C6-47BB-B42B-EDDCA2D1D780}"/>
          </ac:spMkLst>
        </pc:spChg>
        <pc:spChg chg="mod">
          <ac:chgData name="Ana Kalezic" userId="c1385f6a-7cce-455b-a4ea-34a4475de1b6" providerId="ADAL" clId="{B5139AF6-C9CD-4511-900B-221A4D05C022}" dt="2021-10-15T09:16:10.034" v="285" actId="20577"/>
          <ac:spMkLst>
            <pc:docMk/>
            <pc:sldMk cId="3693139473" sldId="540"/>
            <ac:spMk id="14" creationId="{BA2FD6B6-8103-49FD-B918-690D92FE1A3B}"/>
          </ac:spMkLst>
        </pc:spChg>
        <pc:picChg chg="mod">
          <ac:chgData name="Ana Kalezic" userId="c1385f6a-7cce-455b-a4ea-34a4475de1b6" providerId="ADAL" clId="{B5139AF6-C9CD-4511-900B-221A4D05C022}" dt="2021-10-15T09:14:19.666" v="220" actId="1035"/>
          <ac:picMkLst>
            <pc:docMk/>
            <pc:sldMk cId="3693139473" sldId="540"/>
            <ac:picMk id="5" creationId="{0E2C1AE9-9642-4061-9C26-A8AE4135C801}"/>
          </ac:picMkLst>
        </pc:picChg>
        <pc:picChg chg="mod">
          <ac:chgData name="Ana Kalezic" userId="c1385f6a-7cce-455b-a4ea-34a4475de1b6" providerId="ADAL" clId="{B5139AF6-C9CD-4511-900B-221A4D05C022}" dt="2021-10-15T09:14:10.227" v="217" actId="1036"/>
          <ac:picMkLst>
            <pc:docMk/>
            <pc:sldMk cId="3693139473" sldId="540"/>
            <ac:picMk id="8" creationId="{56809352-5706-403F-985A-4B425B28A427}"/>
          </ac:picMkLst>
        </pc:picChg>
        <pc:picChg chg="del">
          <ac:chgData name="Ana Kalezic" userId="c1385f6a-7cce-455b-a4ea-34a4475de1b6" providerId="ADAL" clId="{B5139AF6-C9CD-4511-900B-221A4D05C022}" dt="2021-10-15T09:13:58.743" v="213" actId="21"/>
          <ac:picMkLst>
            <pc:docMk/>
            <pc:sldMk cId="3693139473" sldId="540"/>
            <ac:picMk id="10" creationId="{00224F38-4C05-4F35-ADCD-48C70277DE25}"/>
          </ac:picMkLst>
        </pc:picChg>
      </pc:sldChg>
      <pc:sldChg chg="addSp delSp modSp new mod">
        <pc:chgData name="Ana Kalezic" userId="c1385f6a-7cce-455b-a4ea-34a4475de1b6" providerId="ADAL" clId="{B5139AF6-C9CD-4511-900B-221A4D05C022}" dt="2021-10-15T13:20:09.204" v="2584" actId="1076"/>
        <pc:sldMkLst>
          <pc:docMk/>
          <pc:sldMk cId="4014471962" sldId="541"/>
        </pc:sldMkLst>
        <pc:spChg chg="mod">
          <ac:chgData name="Ana Kalezic" userId="c1385f6a-7cce-455b-a4ea-34a4475de1b6" providerId="ADAL" clId="{B5139AF6-C9CD-4511-900B-221A4D05C022}" dt="2021-10-15T11:32:09.473" v="1397" actId="20577"/>
          <ac:spMkLst>
            <pc:docMk/>
            <pc:sldMk cId="4014471962" sldId="541"/>
            <ac:spMk id="2" creationId="{038C9555-AE1B-46F4-A226-EBAFE89572DB}"/>
          </ac:spMkLst>
        </pc:spChg>
        <pc:spChg chg="del">
          <ac:chgData name="Ana Kalezic" userId="c1385f6a-7cce-455b-a4ea-34a4475de1b6" providerId="ADAL" clId="{B5139AF6-C9CD-4511-900B-221A4D05C022}" dt="2021-10-15T11:32:05.822" v="1390" actId="21"/>
          <ac:spMkLst>
            <pc:docMk/>
            <pc:sldMk cId="4014471962" sldId="541"/>
            <ac:spMk id="3" creationId="{CCD9C464-9B5F-4A59-92E4-503F29205205}"/>
          </ac:spMkLst>
        </pc:spChg>
        <pc:spChg chg="add mod">
          <ac:chgData name="Ana Kalezic" userId="c1385f6a-7cce-455b-a4ea-34a4475de1b6" providerId="ADAL" clId="{B5139AF6-C9CD-4511-900B-221A4D05C022}" dt="2021-10-15T11:32:47.310" v="1455" actId="20577"/>
          <ac:spMkLst>
            <pc:docMk/>
            <pc:sldMk cId="4014471962" sldId="541"/>
            <ac:spMk id="4" creationId="{35828F0E-B097-4021-84CA-2A4F769146A5}"/>
          </ac:spMkLst>
        </pc:spChg>
        <pc:spChg chg="add mod">
          <ac:chgData name="Ana Kalezic" userId="c1385f6a-7cce-455b-a4ea-34a4475de1b6" providerId="ADAL" clId="{B5139AF6-C9CD-4511-900B-221A4D05C022}" dt="2021-10-15T11:39:41.801" v="1520" actId="14100"/>
          <ac:spMkLst>
            <pc:docMk/>
            <pc:sldMk cId="4014471962" sldId="541"/>
            <ac:spMk id="12" creationId="{4CDDB8F5-2497-4E5D-88AC-49251B715357}"/>
          </ac:spMkLst>
        </pc:spChg>
        <pc:spChg chg="add mod">
          <ac:chgData name="Ana Kalezic" userId="c1385f6a-7cce-455b-a4ea-34a4475de1b6" providerId="ADAL" clId="{B5139AF6-C9CD-4511-900B-221A4D05C022}" dt="2021-10-15T12:31:29.624" v="2459" actId="20577"/>
          <ac:spMkLst>
            <pc:docMk/>
            <pc:sldMk cId="4014471962" sldId="541"/>
            <ac:spMk id="13" creationId="{909D3CF8-387A-4946-BC4A-A56EB5F21AD9}"/>
          </ac:spMkLst>
        </pc:spChg>
        <pc:spChg chg="add del mod">
          <ac:chgData name="Ana Kalezic" userId="c1385f6a-7cce-455b-a4ea-34a4475de1b6" providerId="ADAL" clId="{B5139AF6-C9CD-4511-900B-221A4D05C022}" dt="2021-10-15T13:19:36.188" v="2574" actId="21"/>
          <ac:spMkLst>
            <pc:docMk/>
            <pc:sldMk cId="4014471962" sldId="541"/>
            <ac:spMk id="15" creationId="{F09E08AA-71FD-4545-BCEB-8151228C85E4}"/>
          </ac:spMkLst>
        </pc:spChg>
        <pc:picChg chg="add del mod modCrop">
          <ac:chgData name="Ana Kalezic" userId="c1385f6a-7cce-455b-a4ea-34a4475de1b6" providerId="ADAL" clId="{B5139AF6-C9CD-4511-900B-221A4D05C022}" dt="2021-10-15T13:19:42.495" v="2576" actId="21"/>
          <ac:picMkLst>
            <pc:docMk/>
            <pc:sldMk cId="4014471962" sldId="541"/>
            <ac:picMk id="6" creationId="{84FF5F5E-DD3B-4B6C-8DF8-296C6F560655}"/>
          </ac:picMkLst>
        </pc:picChg>
        <pc:picChg chg="add del mod modCrop">
          <ac:chgData name="Ana Kalezic" userId="c1385f6a-7cce-455b-a4ea-34a4475de1b6" providerId="ADAL" clId="{B5139AF6-C9CD-4511-900B-221A4D05C022}" dt="2021-10-15T13:19:47.998" v="2578" actId="21"/>
          <ac:picMkLst>
            <pc:docMk/>
            <pc:sldMk cId="4014471962" sldId="541"/>
            <ac:picMk id="8" creationId="{C461DE1B-7ABA-4D24-8D9B-4302F051C6FF}"/>
          </ac:picMkLst>
        </pc:picChg>
        <pc:picChg chg="add del mod modCrop">
          <ac:chgData name="Ana Kalezic" userId="c1385f6a-7cce-455b-a4ea-34a4475de1b6" providerId="ADAL" clId="{B5139AF6-C9CD-4511-900B-221A4D05C022}" dt="2021-10-15T13:19:41.054" v="2575" actId="21"/>
          <ac:picMkLst>
            <pc:docMk/>
            <pc:sldMk cId="4014471962" sldId="541"/>
            <ac:picMk id="10" creationId="{5DBDD03C-DB68-4B95-9F30-2E2F1782EAA2}"/>
          </ac:picMkLst>
        </pc:picChg>
        <pc:picChg chg="add del mod modCrop">
          <ac:chgData name="Ana Kalezic" userId="c1385f6a-7cce-455b-a4ea-34a4475de1b6" providerId="ADAL" clId="{B5139AF6-C9CD-4511-900B-221A4D05C022}" dt="2021-10-15T13:19:51.227" v="2580" actId="21"/>
          <ac:picMkLst>
            <pc:docMk/>
            <pc:sldMk cId="4014471962" sldId="541"/>
            <ac:picMk id="11" creationId="{FAEB1FC6-B688-4708-90FC-F17270209E2C}"/>
          </ac:picMkLst>
        </pc:picChg>
        <pc:picChg chg="add mod">
          <ac:chgData name="Ana Kalezic" userId="c1385f6a-7cce-455b-a4ea-34a4475de1b6" providerId="ADAL" clId="{B5139AF6-C9CD-4511-900B-221A4D05C022}" dt="2021-10-15T11:40:54.777" v="1544"/>
          <ac:picMkLst>
            <pc:docMk/>
            <pc:sldMk cId="4014471962" sldId="541"/>
            <ac:picMk id="14" creationId="{C899EFD1-FD84-49BA-A345-C083D2F41C8E}"/>
          </ac:picMkLst>
        </pc:picChg>
        <pc:picChg chg="add mod">
          <ac:chgData name="Ana Kalezic" userId="c1385f6a-7cce-455b-a4ea-34a4475de1b6" providerId="ADAL" clId="{B5139AF6-C9CD-4511-900B-221A4D05C022}" dt="2021-10-15T13:19:54.739" v="2581" actId="1076"/>
          <ac:picMkLst>
            <pc:docMk/>
            <pc:sldMk cId="4014471962" sldId="541"/>
            <ac:picMk id="16" creationId="{038FF04B-BC1C-47B6-B92D-9ECFA8E0FA52}"/>
          </ac:picMkLst>
        </pc:picChg>
        <pc:picChg chg="add mod">
          <ac:chgData name="Ana Kalezic" userId="c1385f6a-7cce-455b-a4ea-34a4475de1b6" providerId="ADAL" clId="{B5139AF6-C9CD-4511-900B-221A4D05C022}" dt="2021-10-15T13:20:09.204" v="2584" actId="1076"/>
          <ac:picMkLst>
            <pc:docMk/>
            <pc:sldMk cId="4014471962" sldId="541"/>
            <ac:picMk id="17" creationId="{304643B0-AE76-4A5F-8940-775E5F04B261}"/>
          </ac:picMkLst>
        </pc:picChg>
      </pc:sldChg>
      <pc:sldChg chg="addSp delSp modSp new mod">
        <pc:chgData name="Ana Kalezic" userId="c1385f6a-7cce-455b-a4ea-34a4475de1b6" providerId="ADAL" clId="{B5139AF6-C9CD-4511-900B-221A4D05C022}" dt="2021-10-15T11:49:48.859" v="1741" actId="1076"/>
        <pc:sldMkLst>
          <pc:docMk/>
          <pc:sldMk cId="2152862300" sldId="542"/>
        </pc:sldMkLst>
        <pc:spChg chg="mod">
          <ac:chgData name="Ana Kalezic" userId="c1385f6a-7cce-455b-a4ea-34a4475de1b6" providerId="ADAL" clId="{B5139AF6-C9CD-4511-900B-221A4D05C022}" dt="2021-10-15T11:46:03.050" v="1598" actId="20577"/>
          <ac:spMkLst>
            <pc:docMk/>
            <pc:sldMk cId="2152862300" sldId="542"/>
            <ac:spMk id="2" creationId="{A41E558C-AC5E-4B95-AAC2-DC9877ED6465}"/>
          </ac:spMkLst>
        </pc:spChg>
        <pc:spChg chg="del">
          <ac:chgData name="Ana Kalezic" userId="c1385f6a-7cce-455b-a4ea-34a4475de1b6" providerId="ADAL" clId="{B5139AF6-C9CD-4511-900B-221A4D05C022}" dt="2021-10-15T11:45:44.371" v="1588" actId="21"/>
          <ac:spMkLst>
            <pc:docMk/>
            <pc:sldMk cId="2152862300" sldId="542"/>
            <ac:spMk id="3" creationId="{DC04C122-93FB-455E-B815-45E728C4822C}"/>
          </ac:spMkLst>
        </pc:spChg>
        <pc:spChg chg="add mod">
          <ac:chgData name="Ana Kalezic" userId="c1385f6a-7cce-455b-a4ea-34a4475de1b6" providerId="ADAL" clId="{B5139AF6-C9CD-4511-900B-221A4D05C022}" dt="2021-10-15T11:47:05.337" v="1681" actId="20577"/>
          <ac:spMkLst>
            <pc:docMk/>
            <pc:sldMk cId="2152862300" sldId="542"/>
            <ac:spMk id="5" creationId="{3E24B13C-3EB9-45BD-AF13-13B7CA560195}"/>
          </ac:spMkLst>
        </pc:spChg>
        <pc:spChg chg="add mod">
          <ac:chgData name="Ana Kalezic" userId="c1385f6a-7cce-455b-a4ea-34a4475de1b6" providerId="ADAL" clId="{B5139AF6-C9CD-4511-900B-221A4D05C022}" dt="2021-10-15T11:47:36.989" v="1682"/>
          <ac:spMkLst>
            <pc:docMk/>
            <pc:sldMk cId="2152862300" sldId="542"/>
            <ac:spMk id="6" creationId="{D18DA2B0-B93B-435A-B559-D7EC614436D1}"/>
          </ac:spMkLst>
        </pc:spChg>
        <pc:spChg chg="add mod">
          <ac:chgData name="Ana Kalezic" userId="c1385f6a-7cce-455b-a4ea-34a4475de1b6" providerId="ADAL" clId="{B5139AF6-C9CD-4511-900B-221A4D05C022}" dt="2021-10-15T11:49:48.859" v="1741" actId="1076"/>
          <ac:spMkLst>
            <pc:docMk/>
            <pc:sldMk cId="2152862300" sldId="542"/>
            <ac:spMk id="11" creationId="{A732BFA5-B837-4498-97D1-DB9560A867A1}"/>
          </ac:spMkLst>
        </pc:spChg>
        <pc:picChg chg="add mod">
          <ac:chgData name="Ana Kalezic" userId="c1385f6a-7cce-455b-a4ea-34a4475de1b6" providerId="ADAL" clId="{B5139AF6-C9CD-4511-900B-221A4D05C022}" dt="2021-10-15T11:45:56.962" v="1589"/>
          <ac:picMkLst>
            <pc:docMk/>
            <pc:sldMk cId="2152862300" sldId="542"/>
            <ac:picMk id="4" creationId="{985483F9-1391-45A1-8835-9D44DC7C8F58}"/>
          </ac:picMkLst>
        </pc:picChg>
        <pc:picChg chg="add mod">
          <ac:chgData name="Ana Kalezic" userId="c1385f6a-7cce-455b-a4ea-34a4475de1b6" providerId="ADAL" clId="{B5139AF6-C9CD-4511-900B-221A4D05C022}" dt="2021-10-15T11:47:56.165" v="1685" actId="1076"/>
          <ac:picMkLst>
            <pc:docMk/>
            <pc:sldMk cId="2152862300" sldId="542"/>
            <ac:picMk id="7" creationId="{DBDE312C-DF83-4CAC-BC12-342A72D0818D}"/>
          </ac:picMkLst>
        </pc:picChg>
        <pc:picChg chg="add mod">
          <ac:chgData name="Ana Kalezic" userId="c1385f6a-7cce-455b-a4ea-34a4475de1b6" providerId="ADAL" clId="{B5139AF6-C9CD-4511-900B-221A4D05C022}" dt="2021-10-15T11:47:46.293" v="1683" actId="1076"/>
          <ac:picMkLst>
            <pc:docMk/>
            <pc:sldMk cId="2152862300" sldId="542"/>
            <ac:picMk id="8" creationId="{17D81738-09A0-4E35-9947-8D9F51E3F861}"/>
          </ac:picMkLst>
        </pc:picChg>
        <pc:picChg chg="add mod">
          <ac:chgData name="Ana Kalezic" userId="c1385f6a-7cce-455b-a4ea-34a4475de1b6" providerId="ADAL" clId="{B5139AF6-C9CD-4511-900B-221A4D05C022}" dt="2021-10-15T11:47:50.657" v="1684" actId="1076"/>
          <ac:picMkLst>
            <pc:docMk/>
            <pc:sldMk cId="2152862300" sldId="542"/>
            <ac:picMk id="9" creationId="{11647AD2-DF66-4853-A695-B3E6DA78308C}"/>
          </ac:picMkLst>
        </pc:picChg>
        <pc:picChg chg="add mod">
          <ac:chgData name="Ana Kalezic" userId="c1385f6a-7cce-455b-a4ea-34a4475de1b6" providerId="ADAL" clId="{B5139AF6-C9CD-4511-900B-221A4D05C022}" dt="2021-10-15T11:47:36.989" v="1682"/>
          <ac:picMkLst>
            <pc:docMk/>
            <pc:sldMk cId="2152862300" sldId="542"/>
            <ac:picMk id="10" creationId="{C046CAD5-B31F-48C5-A18C-AD5A963C2589}"/>
          </ac:picMkLst>
        </pc:picChg>
      </pc:sldChg>
      <pc:sldChg chg="addSp delSp modSp new mod ord">
        <pc:chgData name="Ana Kalezic" userId="c1385f6a-7cce-455b-a4ea-34a4475de1b6" providerId="ADAL" clId="{B5139AF6-C9CD-4511-900B-221A4D05C022}" dt="2021-10-15T11:33:05.031" v="1459" actId="1076"/>
        <pc:sldMkLst>
          <pc:docMk/>
          <pc:sldMk cId="3561064609" sldId="543"/>
        </pc:sldMkLst>
        <pc:spChg chg="mod">
          <ac:chgData name="Ana Kalezic" userId="c1385f6a-7cce-455b-a4ea-34a4475de1b6" providerId="ADAL" clId="{B5139AF6-C9CD-4511-900B-221A4D05C022}" dt="2021-10-15T11:22:51.053" v="1214" actId="20577"/>
          <ac:spMkLst>
            <pc:docMk/>
            <pc:sldMk cId="3561064609" sldId="543"/>
            <ac:spMk id="2" creationId="{F3B93DB7-7EBB-47F7-A8BA-C78BAFDBCA96}"/>
          </ac:spMkLst>
        </pc:spChg>
        <pc:spChg chg="del">
          <ac:chgData name="Ana Kalezic" userId="c1385f6a-7cce-455b-a4ea-34a4475de1b6" providerId="ADAL" clId="{B5139AF6-C9CD-4511-900B-221A4D05C022}" dt="2021-10-15T11:22:41.177" v="1197" actId="21"/>
          <ac:spMkLst>
            <pc:docMk/>
            <pc:sldMk cId="3561064609" sldId="543"/>
            <ac:spMk id="3" creationId="{4E7B0B83-8C46-4CD6-B9AE-7216664BCCC4}"/>
          </ac:spMkLst>
        </pc:spChg>
        <pc:spChg chg="add mod">
          <ac:chgData name="Ana Kalezic" userId="c1385f6a-7cce-455b-a4ea-34a4475de1b6" providerId="ADAL" clId="{B5139AF6-C9CD-4511-900B-221A4D05C022}" dt="2021-10-15T11:29:18.326" v="1277" actId="14100"/>
          <ac:spMkLst>
            <pc:docMk/>
            <pc:sldMk cId="3561064609" sldId="543"/>
            <ac:spMk id="11" creationId="{6B3F8B6F-36BC-4B85-B94F-20EF479A1345}"/>
          </ac:spMkLst>
        </pc:spChg>
        <pc:spChg chg="add mod">
          <ac:chgData name="Ana Kalezic" userId="c1385f6a-7cce-455b-a4ea-34a4475de1b6" providerId="ADAL" clId="{B5139AF6-C9CD-4511-900B-221A4D05C022}" dt="2021-10-15T11:29:12.790" v="1276" actId="1076"/>
          <ac:spMkLst>
            <pc:docMk/>
            <pc:sldMk cId="3561064609" sldId="543"/>
            <ac:spMk id="12" creationId="{2DB0D51F-BECE-4C2E-8D91-F66C4FCD3BC9}"/>
          </ac:spMkLst>
        </pc:spChg>
        <pc:spChg chg="add mod">
          <ac:chgData name="Ana Kalezic" userId="c1385f6a-7cce-455b-a4ea-34a4475de1b6" providerId="ADAL" clId="{B5139AF6-C9CD-4511-900B-221A4D05C022}" dt="2021-10-15T11:31:08.594" v="1389" actId="1036"/>
          <ac:spMkLst>
            <pc:docMk/>
            <pc:sldMk cId="3561064609" sldId="543"/>
            <ac:spMk id="13" creationId="{AC0A1728-822D-470B-B24B-5BA8BB169E67}"/>
          </ac:spMkLst>
        </pc:spChg>
        <pc:picChg chg="add mod ord modCrop">
          <ac:chgData name="Ana Kalezic" userId="c1385f6a-7cce-455b-a4ea-34a4475de1b6" providerId="ADAL" clId="{B5139AF6-C9CD-4511-900B-221A4D05C022}" dt="2021-10-15T11:28:05.311" v="1268" actId="1076"/>
          <ac:picMkLst>
            <pc:docMk/>
            <pc:sldMk cId="3561064609" sldId="543"/>
            <ac:picMk id="5" creationId="{BE1756E6-C3BB-40C6-8F43-9806150BB01A}"/>
          </ac:picMkLst>
        </pc:picChg>
        <pc:picChg chg="add mod modCrop">
          <ac:chgData name="Ana Kalezic" userId="c1385f6a-7cce-455b-a4ea-34a4475de1b6" providerId="ADAL" clId="{B5139AF6-C9CD-4511-900B-221A4D05C022}" dt="2021-10-15T11:33:05.031" v="1459" actId="1076"/>
          <ac:picMkLst>
            <pc:docMk/>
            <pc:sldMk cId="3561064609" sldId="543"/>
            <ac:picMk id="7" creationId="{21AB3F0A-F030-4E14-843C-1D9403F12BBF}"/>
          </ac:picMkLst>
        </pc:picChg>
        <pc:picChg chg="add mod ord modCrop">
          <ac:chgData name="Ana Kalezic" userId="c1385f6a-7cce-455b-a4ea-34a4475de1b6" providerId="ADAL" clId="{B5139AF6-C9CD-4511-900B-221A4D05C022}" dt="2021-10-15T11:32:56.998" v="1457" actId="1076"/>
          <ac:picMkLst>
            <pc:docMk/>
            <pc:sldMk cId="3561064609" sldId="543"/>
            <ac:picMk id="9" creationId="{232CA241-2597-4187-B469-BFB99835F701}"/>
          </ac:picMkLst>
        </pc:picChg>
        <pc:picChg chg="add mod">
          <ac:chgData name="Ana Kalezic" userId="c1385f6a-7cce-455b-a4ea-34a4475de1b6" providerId="ADAL" clId="{B5139AF6-C9CD-4511-900B-221A4D05C022}" dt="2021-10-15T11:28:20.905" v="1269"/>
          <ac:picMkLst>
            <pc:docMk/>
            <pc:sldMk cId="3561064609" sldId="543"/>
            <ac:picMk id="10" creationId="{7E34A598-4F38-4A0B-921C-E7030EF94498}"/>
          </ac:picMkLst>
        </pc:picChg>
      </pc:sldChg>
      <pc:sldChg chg="addSp delSp modSp new mod">
        <pc:chgData name="Ana Kalezic" userId="c1385f6a-7cce-455b-a4ea-34a4475de1b6" providerId="ADAL" clId="{B5139AF6-C9CD-4511-900B-221A4D05C022}" dt="2021-10-15T13:21:15.509" v="2585" actId="20577"/>
        <pc:sldMkLst>
          <pc:docMk/>
          <pc:sldMk cId="3410366615" sldId="544"/>
        </pc:sldMkLst>
        <pc:spChg chg="mod">
          <ac:chgData name="Ana Kalezic" userId="c1385f6a-7cce-455b-a4ea-34a4475de1b6" providerId="ADAL" clId="{B5139AF6-C9CD-4511-900B-221A4D05C022}" dt="2021-10-15T11:50:29.888" v="1750" actId="20577"/>
          <ac:spMkLst>
            <pc:docMk/>
            <pc:sldMk cId="3410366615" sldId="544"/>
            <ac:spMk id="2" creationId="{F0D83232-A9C7-41B4-A7A6-A00D827F0EC8}"/>
          </ac:spMkLst>
        </pc:spChg>
        <pc:spChg chg="del">
          <ac:chgData name="Ana Kalezic" userId="c1385f6a-7cce-455b-a4ea-34a4475de1b6" providerId="ADAL" clId="{B5139AF6-C9CD-4511-900B-221A4D05C022}" dt="2021-10-15T11:51:30.541" v="1807" actId="21"/>
          <ac:spMkLst>
            <pc:docMk/>
            <pc:sldMk cId="3410366615" sldId="544"/>
            <ac:spMk id="3" creationId="{80C1AF68-0DDE-475E-99E9-0C72192911FC}"/>
          </ac:spMkLst>
        </pc:spChg>
        <pc:spChg chg="add mod">
          <ac:chgData name="Ana Kalezic" userId="c1385f6a-7cce-455b-a4ea-34a4475de1b6" providerId="ADAL" clId="{B5139AF6-C9CD-4511-900B-221A4D05C022}" dt="2021-10-15T11:51:10.294" v="1805" actId="20577"/>
          <ac:spMkLst>
            <pc:docMk/>
            <pc:sldMk cId="3410366615" sldId="544"/>
            <ac:spMk id="5" creationId="{977C8F8D-749D-4CC4-8A99-413CA2116A92}"/>
          </ac:spMkLst>
        </pc:spChg>
        <pc:spChg chg="add mod">
          <ac:chgData name="Ana Kalezic" userId="c1385f6a-7cce-455b-a4ea-34a4475de1b6" providerId="ADAL" clId="{B5139AF6-C9CD-4511-900B-221A4D05C022}" dt="2021-10-15T11:53:09.793" v="1841" actId="1076"/>
          <ac:spMkLst>
            <pc:docMk/>
            <pc:sldMk cId="3410366615" sldId="544"/>
            <ac:spMk id="8" creationId="{D2444E78-1725-4F57-86E6-DA2BDBF2DC76}"/>
          </ac:spMkLst>
        </pc:spChg>
        <pc:spChg chg="add mod">
          <ac:chgData name="Ana Kalezic" userId="c1385f6a-7cce-455b-a4ea-34a4475de1b6" providerId="ADAL" clId="{B5139AF6-C9CD-4511-900B-221A4D05C022}" dt="2021-10-15T13:21:15.509" v="2585" actId="20577"/>
          <ac:spMkLst>
            <pc:docMk/>
            <pc:sldMk cId="3410366615" sldId="544"/>
            <ac:spMk id="9" creationId="{A75034BB-71C7-4708-9D22-59E8AC3DBA8D}"/>
          </ac:spMkLst>
        </pc:spChg>
        <pc:picChg chg="add mod">
          <ac:chgData name="Ana Kalezic" userId="c1385f6a-7cce-455b-a4ea-34a4475de1b6" providerId="ADAL" clId="{B5139AF6-C9CD-4511-900B-221A4D05C022}" dt="2021-10-15T11:50:22.757" v="1743"/>
          <ac:picMkLst>
            <pc:docMk/>
            <pc:sldMk cId="3410366615" sldId="544"/>
            <ac:picMk id="4" creationId="{E8E0DF3B-AD8C-4614-BD49-0F97C916500B}"/>
          </ac:picMkLst>
        </pc:picChg>
        <pc:picChg chg="add mod modCrop">
          <ac:chgData name="Ana Kalezic" userId="c1385f6a-7cce-455b-a4ea-34a4475de1b6" providerId="ADAL" clId="{B5139AF6-C9CD-4511-900B-221A4D05C022}" dt="2021-10-15T11:54:49.943" v="1899" actId="1076"/>
          <ac:picMkLst>
            <pc:docMk/>
            <pc:sldMk cId="3410366615" sldId="544"/>
            <ac:picMk id="6" creationId="{D23D3959-CEC0-4F7B-A098-3B591A87D21B}"/>
          </ac:picMkLst>
        </pc:picChg>
        <pc:picChg chg="add mod modCrop">
          <ac:chgData name="Ana Kalezic" userId="c1385f6a-7cce-455b-a4ea-34a4475de1b6" providerId="ADAL" clId="{B5139AF6-C9CD-4511-900B-221A4D05C022}" dt="2021-10-15T11:54:47.904" v="1898" actId="1076"/>
          <ac:picMkLst>
            <pc:docMk/>
            <pc:sldMk cId="3410366615" sldId="544"/>
            <ac:picMk id="7" creationId="{C59341AB-FFDB-4B5B-926A-E7803D99023D}"/>
          </ac:picMkLst>
        </pc:picChg>
      </pc:sldChg>
      <pc:sldChg chg="addSp delSp modSp new mod">
        <pc:chgData name="Ana Kalezic" userId="c1385f6a-7cce-455b-a4ea-34a4475de1b6" providerId="ADAL" clId="{B5139AF6-C9CD-4511-900B-221A4D05C022}" dt="2021-10-15T12:02:20.521" v="2032" actId="1076"/>
        <pc:sldMkLst>
          <pc:docMk/>
          <pc:sldMk cId="2162921949" sldId="545"/>
        </pc:sldMkLst>
        <pc:spChg chg="mod">
          <ac:chgData name="Ana Kalezic" userId="c1385f6a-7cce-455b-a4ea-34a4475de1b6" providerId="ADAL" clId="{B5139AF6-C9CD-4511-900B-221A4D05C022}" dt="2021-10-15T11:56:49.976" v="1930" actId="20577"/>
          <ac:spMkLst>
            <pc:docMk/>
            <pc:sldMk cId="2162921949" sldId="545"/>
            <ac:spMk id="2" creationId="{370EC47F-8A60-4D62-B838-BAB929AEF79C}"/>
          </ac:spMkLst>
        </pc:spChg>
        <pc:spChg chg="del">
          <ac:chgData name="Ana Kalezic" userId="c1385f6a-7cce-455b-a4ea-34a4475de1b6" providerId="ADAL" clId="{B5139AF6-C9CD-4511-900B-221A4D05C022}" dt="2021-10-15T11:56:54.308" v="1931" actId="21"/>
          <ac:spMkLst>
            <pc:docMk/>
            <pc:sldMk cId="2162921949" sldId="545"/>
            <ac:spMk id="3" creationId="{4FBC9264-C6EF-4DBB-8555-171D05AE1DD2}"/>
          </ac:spMkLst>
        </pc:spChg>
        <pc:spChg chg="add mod">
          <ac:chgData name="Ana Kalezic" userId="c1385f6a-7cce-455b-a4ea-34a4475de1b6" providerId="ADAL" clId="{B5139AF6-C9CD-4511-900B-221A4D05C022}" dt="2021-10-15T11:59:27.832" v="2008" actId="20577"/>
          <ac:spMkLst>
            <pc:docMk/>
            <pc:sldMk cId="2162921949" sldId="545"/>
            <ac:spMk id="4" creationId="{0229F30B-71B5-4CAA-BDC4-4312C86FA213}"/>
          </ac:spMkLst>
        </pc:spChg>
        <pc:spChg chg="add mod">
          <ac:chgData name="Ana Kalezic" userId="c1385f6a-7cce-455b-a4ea-34a4475de1b6" providerId="ADAL" clId="{B5139AF6-C9CD-4511-900B-221A4D05C022}" dt="2021-10-15T12:02:09.224" v="2030" actId="14100"/>
          <ac:spMkLst>
            <pc:docMk/>
            <pc:sldMk cId="2162921949" sldId="545"/>
            <ac:spMk id="6" creationId="{C555FFFF-0530-4C52-908E-592793BE37F6}"/>
          </ac:spMkLst>
        </pc:spChg>
        <pc:spChg chg="add del mod">
          <ac:chgData name="Ana Kalezic" userId="c1385f6a-7cce-455b-a4ea-34a4475de1b6" providerId="ADAL" clId="{B5139AF6-C9CD-4511-900B-221A4D05C022}" dt="2021-10-15T11:58:09.039" v="1936" actId="21"/>
          <ac:spMkLst>
            <pc:docMk/>
            <pc:sldMk cId="2162921949" sldId="545"/>
            <ac:spMk id="7" creationId="{6DC199B4-771A-4F98-B677-36186C740C28}"/>
          </ac:spMkLst>
        </pc:spChg>
        <pc:spChg chg="add mod">
          <ac:chgData name="Ana Kalezic" userId="c1385f6a-7cce-455b-a4ea-34a4475de1b6" providerId="ADAL" clId="{B5139AF6-C9CD-4511-900B-221A4D05C022}" dt="2021-10-15T12:01:50.661" v="2029" actId="20577"/>
          <ac:spMkLst>
            <pc:docMk/>
            <pc:sldMk cId="2162921949" sldId="545"/>
            <ac:spMk id="9" creationId="{DAF6C439-0770-40FD-8A8E-137B7CCACDC9}"/>
          </ac:spMkLst>
        </pc:spChg>
        <pc:picChg chg="add mod">
          <ac:chgData name="Ana Kalezic" userId="c1385f6a-7cce-455b-a4ea-34a4475de1b6" providerId="ADAL" clId="{B5139AF6-C9CD-4511-900B-221A4D05C022}" dt="2021-10-15T11:57:08.919" v="1933"/>
          <ac:picMkLst>
            <pc:docMk/>
            <pc:sldMk cId="2162921949" sldId="545"/>
            <ac:picMk id="5" creationId="{43C49D26-133C-4D82-AD68-F0E03FD4F6BA}"/>
          </ac:picMkLst>
        </pc:picChg>
        <pc:picChg chg="add mod modCrop">
          <ac:chgData name="Ana Kalezic" userId="c1385f6a-7cce-455b-a4ea-34a4475de1b6" providerId="ADAL" clId="{B5139AF6-C9CD-4511-900B-221A4D05C022}" dt="2021-10-15T12:02:20.521" v="2032" actId="1076"/>
          <ac:picMkLst>
            <pc:docMk/>
            <pc:sldMk cId="2162921949" sldId="545"/>
            <ac:picMk id="8" creationId="{E0143C66-FC44-448B-9989-07DF724FD91D}"/>
          </ac:picMkLst>
        </pc:picChg>
      </pc:sldChg>
      <pc:sldChg chg="addSp delSp modSp new mod">
        <pc:chgData name="Ana Kalezic" userId="c1385f6a-7cce-455b-a4ea-34a4475de1b6" providerId="ADAL" clId="{B5139AF6-C9CD-4511-900B-221A4D05C022}" dt="2021-10-15T13:03:22.964" v="2557" actId="20577"/>
        <pc:sldMkLst>
          <pc:docMk/>
          <pc:sldMk cId="2339805583" sldId="546"/>
        </pc:sldMkLst>
        <pc:spChg chg="mod">
          <ac:chgData name="Ana Kalezic" userId="c1385f6a-7cce-455b-a4ea-34a4475de1b6" providerId="ADAL" clId="{B5139AF6-C9CD-4511-900B-221A4D05C022}" dt="2021-10-15T13:02:00.197" v="2505" actId="20577"/>
          <ac:spMkLst>
            <pc:docMk/>
            <pc:sldMk cId="2339805583" sldId="546"/>
            <ac:spMk id="2" creationId="{F73DF423-4F52-4236-95A9-382C617977C4}"/>
          </ac:spMkLst>
        </pc:spChg>
        <pc:spChg chg="del">
          <ac:chgData name="Ana Kalezic" userId="c1385f6a-7cce-455b-a4ea-34a4475de1b6" providerId="ADAL" clId="{B5139AF6-C9CD-4511-900B-221A4D05C022}" dt="2021-10-15T12:59:36.682" v="2467" actId="21"/>
          <ac:spMkLst>
            <pc:docMk/>
            <pc:sldMk cId="2339805583" sldId="546"/>
            <ac:spMk id="3" creationId="{51A7D0CC-B4E3-434D-9614-D0D7B6C6F95F}"/>
          </ac:spMkLst>
        </pc:spChg>
        <pc:spChg chg="add del mod">
          <ac:chgData name="Ana Kalezic" userId="c1385f6a-7cce-455b-a4ea-34a4475de1b6" providerId="ADAL" clId="{B5139AF6-C9CD-4511-900B-221A4D05C022}" dt="2021-10-15T12:59:40.614" v="2469" actId="21"/>
          <ac:spMkLst>
            <pc:docMk/>
            <pc:sldMk cId="2339805583" sldId="546"/>
            <ac:spMk id="4" creationId="{71FD63F0-1824-44EF-B19A-6A6629351C3B}"/>
          </ac:spMkLst>
        </pc:spChg>
        <pc:spChg chg="add mod">
          <ac:chgData name="Ana Kalezic" userId="c1385f6a-7cce-455b-a4ea-34a4475de1b6" providerId="ADAL" clId="{B5139AF6-C9CD-4511-900B-221A4D05C022}" dt="2021-10-15T13:01:51.800" v="2498" actId="14100"/>
          <ac:spMkLst>
            <pc:docMk/>
            <pc:sldMk cId="2339805583" sldId="546"/>
            <ac:spMk id="9" creationId="{0A495F6B-3CC8-4EEE-97D6-F746AA4B142E}"/>
          </ac:spMkLst>
        </pc:spChg>
        <pc:spChg chg="add mod">
          <ac:chgData name="Ana Kalezic" userId="c1385f6a-7cce-455b-a4ea-34a4475de1b6" providerId="ADAL" clId="{B5139AF6-C9CD-4511-900B-221A4D05C022}" dt="2021-10-15T13:01:25.237" v="2494" actId="14100"/>
          <ac:spMkLst>
            <pc:docMk/>
            <pc:sldMk cId="2339805583" sldId="546"/>
            <ac:spMk id="10" creationId="{BE7894DE-6145-41C1-963D-E5B3BD7FD5D8}"/>
          </ac:spMkLst>
        </pc:spChg>
        <pc:spChg chg="add mod">
          <ac:chgData name="Ana Kalezic" userId="c1385f6a-7cce-455b-a4ea-34a4475de1b6" providerId="ADAL" clId="{B5139AF6-C9CD-4511-900B-221A4D05C022}" dt="2021-10-15T13:03:22.964" v="2557" actId="20577"/>
          <ac:spMkLst>
            <pc:docMk/>
            <pc:sldMk cId="2339805583" sldId="546"/>
            <ac:spMk id="11" creationId="{F20A136D-3298-4A7B-8AE0-C57CF6F04BBB}"/>
          </ac:spMkLst>
        </pc:spChg>
        <pc:picChg chg="add mod">
          <ac:chgData name="Ana Kalezic" userId="c1385f6a-7cce-455b-a4ea-34a4475de1b6" providerId="ADAL" clId="{B5139AF6-C9CD-4511-900B-221A4D05C022}" dt="2021-10-15T13:01:44.117" v="2496" actId="14100"/>
          <ac:picMkLst>
            <pc:docMk/>
            <pc:sldMk cId="2339805583" sldId="546"/>
            <ac:picMk id="6" creationId="{A5B03253-FD14-4DEC-8196-81443AD718F4}"/>
          </ac:picMkLst>
        </pc:picChg>
        <pc:picChg chg="add mod modCrop">
          <ac:chgData name="Ana Kalezic" userId="c1385f6a-7cce-455b-a4ea-34a4475de1b6" providerId="ADAL" clId="{B5139AF6-C9CD-4511-900B-221A4D05C022}" dt="2021-10-15T13:01:41.422" v="2495" actId="14100"/>
          <ac:picMkLst>
            <pc:docMk/>
            <pc:sldMk cId="2339805583" sldId="546"/>
            <ac:picMk id="8" creationId="{8382D0DB-B614-4A4A-89CF-E3D8A60C4E4E}"/>
          </ac:picMkLst>
        </pc:picChg>
        <pc:picChg chg="add mod">
          <ac:chgData name="Ana Kalezic" userId="c1385f6a-7cce-455b-a4ea-34a4475de1b6" providerId="ADAL" clId="{B5139AF6-C9CD-4511-900B-221A4D05C022}" dt="2021-10-15T13:02:18.949" v="2507"/>
          <ac:picMkLst>
            <pc:docMk/>
            <pc:sldMk cId="2339805583" sldId="546"/>
            <ac:picMk id="12" creationId="{9961E343-4ED2-4394-B220-24350FE6F83B}"/>
          </ac:picMkLst>
        </pc:picChg>
      </pc:sldChg>
      <pc:sldChg chg="new del">
        <pc:chgData name="Ana Kalezic" userId="c1385f6a-7cce-455b-a4ea-34a4475de1b6" providerId="ADAL" clId="{B5139AF6-C9CD-4511-900B-221A4D05C022}" dt="2021-10-15T13:17:22.705" v="2559" actId="2696"/>
        <pc:sldMkLst>
          <pc:docMk/>
          <pc:sldMk cId="1591155196" sldId="5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8AEB4-EEE9-416B-A7CD-AD03E8DBA77F}" type="datetimeFigureOut">
              <a:rPr lang="en-GB" smtClean="0"/>
              <a:t>01/12/2021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B6FA4-B660-40BB-90CB-D400BC68B6F1}" type="slidenum">
              <a:rPr lang="en-GB" smtClean="0"/>
              <a:t>‹#›</a:t>
            </a:fld>
            <a:endParaRPr lang="en-GB"/>
          </a:p>
        </p:txBody>
      </p:sp>
    </p:spTree>
    <p:extLst>
      <p:ext uri="{BB962C8B-B14F-4D97-AF65-F5344CB8AC3E}">
        <p14:creationId xmlns:p14="http://schemas.microsoft.com/office/powerpoint/2010/main" val="63624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D381311E-0672-0042-B027-BF2ECCACE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34A35A4-D520-7B41-A831-5724DB4CD17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grpSp>
        <p:nvGrpSpPr>
          <p:cNvPr id="14" name="Group 13">
            <a:extLst>
              <a:ext uri="{FF2B5EF4-FFF2-40B4-BE49-F238E27FC236}">
                <a16:creationId xmlns:a16="http://schemas.microsoft.com/office/drawing/2014/main" id="{3A5232CB-891B-DB49-BD8D-8335D9A8226C}"/>
              </a:ext>
            </a:extLst>
          </p:cNvPr>
          <p:cNvGrpSpPr/>
          <p:nvPr userDrawn="1"/>
        </p:nvGrpSpPr>
        <p:grpSpPr>
          <a:xfrm>
            <a:off x="4480051" y="2786493"/>
            <a:ext cx="2973687" cy="1643426"/>
            <a:chOff x="5161969" y="2688804"/>
            <a:chExt cx="1880177" cy="1039091"/>
          </a:xfrm>
        </p:grpSpPr>
        <p:pic>
          <p:nvPicPr>
            <p:cNvPr id="15" name="Picture 14">
              <a:extLst>
                <a:ext uri="{FF2B5EF4-FFF2-40B4-BE49-F238E27FC236}">
                  <a16:creationId xmlns:a16="http://schemas.microsoft.com/office/drawing/2014/main" id="{12B3E33A-54F6-374E-A742-118A7A97A1E6}"/>
                </a:ext>
              </a:extLst>
            </p:cNvPr>
            <p:cNvPicPr>
              <a:picLocks noChangeAspect="1"/>
            </p:cNvPicPr>
            <p:nvPr/>
          </p:nvPicPr>
          <p:blipFill>
            <a:blip r:embed="rId3"/>
            <a:stretch>
              <a:fillRect/>
            </a:stretch>
          </p:blipFill>
          <p:spPr>
            <a:xfrm>
              <a:off x="5161969" y="2688804"/>
              <a:ext cx="202045" cy="1039091"/>
            </a:xfrm>
            <a:prstGeom prst="rect">
              <a:avLst/>
            </a:prstGeom>
          </p:spPr>
        </p:pic>
        <p:sp>
          <p:nvSpPr>
            <p:cNvPr id="16" name="TextBox 15">
              <a:extLst>
                <a:ext uri="{FF2B5EF4-FFF2-40B4-BE49-F238E27FC236}">
                  <a16:creationId xmlns:a16="http://schemas.microsoft.com/office/drawing/2014/main" id="{FA286272-1D77-964B-A78B-83668666CB26}"/>
                </a:ext>
              </a:extLst>
            </p:cNvPr>
            <p:cNvSpPr txBox="1"/>
            <p:nvPr/>
          </p:nvSpPr>
          <p:spPr>
            <a:xfrm>
              <a:off x="5207573" y="2766603"/>
              <a:ext cx="1788968" cy="875693"/>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PREMIUM</a:t>
              </a:r>
            </a:p>
            <a:p>
              <a:pPr algn="ctr"/>
              <a:r>
                <a:rPr lang="en-RS" sz="2800" spc="300" dirty="0">
                  <a:solidFill>
                    <a:schemeClr val="bg1"/>
                  </a:solidFill>
                  <a:latin typeface="Open Sans "/>
                  <a:ea typeface="Palatino" pitchFamily="2" charset="77"/>
                  <a:cs typeface="Verdana" panose="020B0604030504040204" pitchFamily="34" charset="0"/>
                </a:rPr>
                <a:t>POS</a:t>
              </a:r>
            </a:p>
            <a:p>
              <a:pPr algn="ctr"/>
              <a:r>
                <a:rPr lang="en-RS" sz="2800" b="1" spc="300" dirty="0">
                  <a:solidFill>
                    <a:schemeClr val="bg1"/>
                  </a:solidFill>
                  <a:latin typeface="Open Sans "/>
                  <a:ea typeface="Palatino" pitchFamily="2" charset="77"/>
                  <a:cs typeface="Verdana" panose="020B0604030504040204" pitchFamily="34" charset="0"/>
                </a:rPr>
                <a:t>INDUSTRY</a:t>
              </a:r>
            </a:p>
          </p:txBody>
        </p:sp>
        <p:pic>
          <p:nvPicPr>
            <p:cNvPr id="17" name="Picture 16">
              <a:extLst>
                <a:ext uri="{FF2B5EF4-FFF2-40B4-BE49-F238E27FC236}">
                  <a16:creationId xmlns:a16="http://schemas.microsoft.com/office/drawing/2014/main" id="{4D5F96DC-0FAF-F34B-B14C-0836687DB180}"/>
                </a:ext>
              </a:extLst>
            </p:cNvPr>
            <p:cNvPicPr>
              <a:picLocks noChangeAspect="1"/>
            </p:cNvPicPr>
            <p:nvPr/>
          </p:nvPicPr>
          <p:blipFill>
            <a:blip r:embed="rId3"/>
            <a:stretch>
              <a:fillRect/>
            </a:stretch>
          </p:blipFill>
          <p:spPr>
            <a:xfrm rot="10800000">
              <a:off x="6840101" y="2688804"/>
              <a:ext cx="202045" cy="1039091"/>
            </a:xfrm>
            <a:prstGeom prst="rect">
              <a:avLst/>
            </a:prstGeom>
          </p:spPr>
        </p:pic>
      </p:grpSp>
      <p:pic>
        <p:nvPicPr>
          <p:cNvPr id="18" name="Picture 5">
            <a:extLst>
              <a:ext uri="{FF2B5EF4-FFF2-40B4-BE49-F238E27FC236}">
                <a16:creationId xmlns:a16="http://schemas.microsoft.com/office/drawing/2014/main" id="{6B736D69-480D-D74F-AB4D-E8393C3E84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BF71F7-381B-AD47-91B9-D9075F2D2BD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spTree>
    <p:extLst>
      <p:ext uri="{BB962C8B-B14F-4D97-AF65-F5344CB8AC3E}">
        <p14:creationId xmlns:p14="http://schemas.microsoft.com/office/powerpoint/2010/main" val="309520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0A273-75DA-EF40-BD0F-FF41FFBCBA6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067223"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200" y="1330568"/>
            <a:ext cx="10152354"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Rectangle 15">
            <a:extLst>
              <a:ext uri="{FF2B5EF4-FFF2-40B4-BE49-F238E27FC236}">
                <a16:creationId xmlns:a16="http://schemas.microsoft.com/office/drawing/2014/main" id="{3F6E8054-289B-5643-8DAF-BBD1916750B9}"/>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3" name="Picture 2">
            <a:extLst>
              <a:ext uri="{FF2B5EF4-FFF2-40B4-BE49-F238E27FC236}">
                <a16:creationId xmlns:a16="http://schemas.microsoft.com/office/drawing/2014/main" id="{EBBD4E21-5D00-244F-AA0F-285173465E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323225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BA822A-2FB6-2245-88E1-236CF1A2F170}"/>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10" name="Picture 9">
            <a:extLst>
              <a:ext uri="{FF2B5EF4-FFF2-40B4-BE49-F238E27FC236}">
                <a16:creationId xmlns:a16="http://schemas.microsoft.com/office/drawing/2014/main" id="{3FE86C51-100C-9743-A1B2-3E33CE807185}"/>
              </a:ext>
            </a:extLst>
          </p:cNvPr>
          <p:cNvPicPr>
            <a:picLocks noChangeAspect="1"/>
          </p:cNvPicPr>
          <p:nvPr userDrawn="1"/>
        </p:nvPicPr>
        <p:blipFill>
          <a:blip r:embed="rId2"/>
          <a:stretch>
            <a:fillRect/>
          </a:stretch>
        </p:blipFill>
        <p:spPr>
          <a:xfrm>
            <a:off x="11085829" y="271606"/>
            <a:ext cx="352893" cy="417056"/>
          </a:xfrm>
          <a:prstGeom prst="rect">
            <a:avLst/>
          </a:prstGeom>
        </p:spPr>
      </p:pic>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199" y="1330568"/>
            <a:ext cx="10515599"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93C002A3-4AB2-FC4F-A9D6-0FE1713CFD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31" y="6295291"/>
            <a:ext cx="465734" cy="530937"/>
          </a:xfrm>
          <a:prstGeom prst="rect">
            <a:avLst/>
          </a:prstGeom>
        </p:spPr>
      </p:pic>
    </p:spTree>
    <p:extLst>
      <p:ext uri="{BB962C8B-B14F-4D97-AF65-F5344CB8AC3E}">
        <p14:creationId xmlns:p14="http://schemas.microsoft.com/office/powerpoint/2010/main" val="81642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9428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Rectangle 7">
            <a:extLst>
              <a:ext uri="{FF2B5EF4-FFF2-40B4-BE49-F238E27FC236}">
                <a16:creationId xmlns:a16="http://schemas.microsoft.com/office/drawing/2014/main" id="{934DA9CB-D65F-1A47-90E3-2644ABEBEA3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3016E615-323E-3149-BDB3-CABDE1A713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238998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AA87F4-8B98-6543-9FCD-ACD13C3DBDA3}"/>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pic>
        <p:nvPicPr>
          <p:cNvPr id="7" name="Picture 6">
            <a:extLst>
              <a:ext uri="{FF2B5EF4-FFF2-40B4-BE49-F238E27FC236}">
                <a16:creationId xmlns:a16="http://schemas.microsoft.com/office/drawing/2014/main" id="{3A1506C2-46E2-404A-A0A1-718135E6282A}"/>
              </a:ext>
            </a:extLst>
          </p:cNvPr>
          <p:cNvPicPr>
            <a:picLocks noChangeAspect="1"/>
          </p:cNvPicPr>
          <p:nvPr/>
        </p:nvPicPr>
        <p:blipFill>
          <a:blip r:embed="rId2"/>
          <a:stretch>
            <a:fillRect/>
          </a:stretch>
        </p:blipFill>
        <p:spPr>
          <a:xfrm>
            <a:off x="4609161" y="2786493"/>
            <a:ext cx="319554" cy="1643426"/>
          </a:xfrm>
          <a:prstGeom prst="rect">
            <a:avLst/>
          </a:prstGeom>
        </p:spPr>
      </p:pic>
      <p:sp>
        <p:nvSpPr>
          <p:cNvPr id="8" name="TextBox 7">
            <a:extLst>
              <a:ext uri="{FF2B5EF4-FFF2-40B4-BE49-F238E27FC236}">
                <a16:creationId xmlns:a16="http://schemas.microsoft.com/office/drawing/2014/main" id="{AB5838CC-7947-254B-99BF-4B61372B4764}"/>
              </a:ext>
            </a:extLst>
          </p:cNvPr>
          <p:cNvSpPr txBox="1"/>
          <p:nvPr/>
        </p:nvSpPr>
        <p:spPr>
          <a:xfrm>
            <a:off x="4670099" y="3152489"/>
            <a:ext cx="2829432" cy="954106"/>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THANK</a:t>
            </a:r>
          </a:p>
          <a:p>
            <a:pPr algn="ctr"/>
            <a:r>
              <a:rPr lang="en-RS" sz="2800" b="1" spc="300" dirty="0">
                <a:solidFill>
                  <a:schemeClr val="bg1"/>
                </a:solidFill>
                <a:latin typeface="Open Sans "/>
                <a:ea typeface="Palatino" pitchFamily="2" charset="77"/>
                <a:cs typeface="Verdana" panose="020B0604030504040204" pitchFamily="34" charset="0"/>
              </a:rPr>
              <a:t>YOU</a:t>
            </a:r>
          </a:p>
        </p:txBody>
      </p:sp>
      <p:pic>
        <p:nvPicPr>
          <p:cNvPr id="9" name="Picture 8">
            <a:extLst>
              <a:ext uri="{FF2B5EF4-FFF2-40B4-BE49-F238E27FC236}">
                <a16:creationId xmlns:a16="http://schemas.microsoft.com/office/drawing/2014/main" id="{AD91C37B-4295-EA4B-86EE-9258B03A79C6}"/>
              </a:ext>
            </a:extLst>
          </p:cNvPr>
          <p:cNvPicPr>
            <a:picLocks noChangeAspect="1"/>
          </p:cNvPicPr>
          <p:nvPr/>
        </p:nvPicPr>
        <p:blipFill>
          <a:blip r:embed="rId2"/>
          <a:stretch>
            <a:fillRect/>
          </a:stretch>
        </p:blipFill>
        <p:spPr>
          <a:xfrm rot="10800000">
            <a:off x="7263285" y="2786493"/>
            <a:ext cx="319554" cy="1643426"/>
          </a:xfrm>
          <a:prstGeom prst="rect">
            <a:avLst/>
          </a:prstGeom>
        </p:spPr>
      </p:pic>
      <p:sp>
        <p:nvSpPr>
          <p:cNvPr id="10" name="TextBox 9">
            <a:extLst>
              <a:ext uri="{FF2B5EF4-FFF2-40B4-BE49-F238E27FC236}">
                <a16:creationId xmlns:a16="http://schemas.microsoft.com/office/drawing/2014/main" id="{6F54D288-E3E9-D749-9D6B-F7C4C7DA52D7}"/>
              </a:ext>
            </a:extLst>
          </p:cNvPr>
          <p:cNvSpPr txBox="1"/>
          <p:nvPr userDrawn="1"/>
        </p:nvSpPr>
        <p:spPr>
          <a:xfrm>
            <a:off x="5108028" y="6203205"/>
            <a:ext cx="1975945" cy="246221"/>
          </a:xfrm>
          <a:prstGeom prst="rect">
            <a:avLst/>
          </a:prstGeom>
          <a:noFill/>
        </p:spPr>
        <p:txBody>
          <a:bodyPr wrap="square" rtlCol="0">
            <a:spAutoFit/>
          </a:bodyPr>
          <a:lstStyle/>
          <a:p>
            <a:pPr algn="ctr"/>
            <a:r>
              <a:rPr lang="en-R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www.bgreklam.com</a:t>
            </a:r>
          </a:p>
        </p:txBody>
      </p:sp>
    </p:spTree>
    <p:extLst>
      <p:ext uri="{BB962C8B-B14F-4D97-AF65-F5344CB8AC3E}">
        <p14:creationId xmlns:p14="http://schemas.microsoft.com/office/powerpoint/2010/main" val="373544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92830-467A-47C8-8A1C-BE96E724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151469-854D-41BE-989E-E26E3631C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22343D-EFDC-4390-814F-79B142BF6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A8E10-3269-4272-98C6-54BF70F8EA01}" type="datetimeFigureOut">
              <a:rPr lang="en-GB" smtClean="0"/>
              <a:t>01/12/2021</a:t>
            </a:fld>
            <a:endParaRPr lang="en-GB"/>
          </a:p>
        </p:txBody>
      </p:sp>
      <p:sp>
        <p:nvSpPr>
          <p:cNvPr id="5" name="Footer Placeholder 4">
            <a:extLst>
              <a:ext uri="{FF2B5EF4-FFF2-40B4-BE49-F238E27FC236}">
                <a16:creationId xmlns:a16="http://schemas.microsoft.com/office/drawing/2014/main" id="{64E47750-CCEB-4E86-9322-F22E1EBAB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91882A-8986-435A-A04F-3939DF63C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B54B8-17AC-4CCA-8F7D-C19C91B8E159}" type="slidenum">
              <a:rPr lang="en-GB" smtClean="0"/>
              <a:t>‹#›</a:t>
            </a:fld>
            <a:endParaRPr lang="en-GB"/>
          </a:p>
        </p:txBody>
      </p:sp>
    </p:spTree>
    <p:extLst>
      <p:ext uri="{BB962C8B-B14F-4D97-AF65-F5344CB8AC3E}">
        <p14:creationId xmlns:p14="http://schemas.microsoft.com/office/powerpoint/2010/main" val="408025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7" r:id="rId5"/>
    <p:sldLayoutId id="2147483659"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vimeo.com/474723155/579f192891"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hyperlink" Target="mailto:sandra.ratkovic@bgreklam.com" TargetMode="External"/><Relationship Id="rId7" Type="http://schemas.openxmlformats.org/officeDocument/2006/relationships/image" Target="../media/image38.jpg"/><Relationship Id="rId2" Type="http://schemas.openxmlformats.org/officeDocument/2006/relationships/hyperlink" Target="mailto:dimitrije.bozic@bgreklam.com" TargetMode="Externa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hyperlink" Target="mailto:milan.bajic@bgreklam.co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bgreklam.co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49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503502" y="2926964"/>
            <a:ext cx="4575178"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3. BENEFITS OF WORKING WITH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183948" y="2582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78680" y="2607287"/>
            <a:ext cx="319554" cy="1643426"/>
          </a:xfrm>
          <a:prstGeom prst="rect">
            <a:avLst/>
          </a:prstGeom>
        </p:spPr>
      </p:pic>
    </p:spTree>
    <p:extLst>
      <p:ext uri="{BB962C8B-B14F-4D97-AF65-F5344CB8AC3E}">
        <p14:creationId xmlns:p14="http://schemas.microsoft.com/office/powerpoint/2010/main" val="181053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2B88-BB52-4613-BB40-73E698A7C966}"/>
              </a:ext>
            </a:extLst>
          </p:cNvPr>
          <p:cNvSpPr>
            <a:spLocks noGrp="1"/>
          </p:cNvSpPr>
          <p:nvPr>
            <p:ph type="title"/>
          </p:nvPr>
        </p:nvSpPr>
        <p:spPr/>
        <p:txBody>
          <a:bodyPr/>
          <a:lstStyle/>
          <a:p>
            <a:r>
              <a:rPr lang="en-GB" dirty="0">
                <a:solidFill>
                  <a:srgbClr val="33AAB7"/>
                </a:solidFill>
              </a:rPr>
              <a:t>BENEFITS OF WORKING WITH US</a:t>
            </a:r>
          </a:p>
        </p:txBody>
      </p:sp>
      <p:sp>
        <p:nvSpPr>
          <p:cNvPr id="3" name="Text Placeholder 2">
            <a:extLst>
              <a:ext uri="{FF2B5EF4-FFF2-40B4-BE49-F238E27FC236}">
                <a16:creationId xmlns:a16="http://schemas.microsoft.com/office/drawing/2014/main" id="{2D1F89C4-7476-49D7-A50B-91DE73EE7EF8}"/>
              </a:ext>
            </a:extLst>
          </p:cNvPr>
          <p:cNvSpPr>
            <a:spLocks noGrp="1"/>
          </p:cNvSpPr>
          <p:nvPr>
            <p:ph type="body" sz="half" idx="2"/>
          </p:nvPr>
        </p:nvSpPr>
        <p:spPr>
          <a:xfrm>
            <a:off x="838200" y="2932865"/>
            <a:ext cx="10515599" cy="3182709"/>
          </a:xfrm>
        </p:spPr>
        <p:txBody>
          <a:bodyPr>
            <a:normAutofit fontScale="92500" lnSpcReduction="20000"/>
          </a:bodyPr>
          <a:lstStyle/>
          <a:p>
            <a:pPr algn="just">
              <a:lnSpc>
                <a:spcPct val="150000"/>
              </a:lnSpc>
              <a:spcAft>
                <a:spcPts val="800"/>
              </a:spcAft>
            </a:pPr>
            <a:r>
              <a:rPr lang="en-GB" sz="1500" dirty="0">
                <a:effectLst/>
                <a:latin typeface="Open Sans" panose="020B0606030504020204" pitchFamily="34" charset="0"/>
                <a:ea typeface="Calibri" panose="020F0502020204030204" pitchFamily="34" charset="0"/>
                <a:cs typeface="Times New Roman" panose="02020603050405020304" pitchFamily="18" charset="0"/>
              </a:rPr>
              <a:t>Today more than ever, especially during COVID-19 pandemic, in order to achieve goals and proceed with all projects on time and efficiently, </a:t>
            </a:r>
            <a:r>
              <a:rPr lang="en-GB" sz="1500" b="1" dirty="0">
                <a:effectLst/>
                <a:latin typeface="Open Sans" panose="020B0606030504020204" pitchFamily="34" charset="0"/>
                <a:ea typeface="Calibri" panose="020F0502020204030204" pitchFamily="34" charset="0"/>
                <a:cs typeface="Times New Roman" panose="02020603050405020304" pitchFamily="18" charset="0"/>
              </a:rPr>
              <a:t>every company needs to have a reliable business partner.</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dedicated, creative and have experience in developing premium POSM solutions on your request, based on your needs. We are agile and we have experience working in tobacco category.</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a reliable partner </a:t>
            </a: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for the outstanding tailored sustainable POSM solutions.</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supporti</a:t>
            </a:r>
            <a:r>
              <a:rPr lang="en-GB" sz="1500" b="1" dirty="0">
                <a:ea typeface="Times New Roman" panose="02020603050405020304" pitchFamily="18" charset="0"/>
                <a:cs typeface="Times New Roman" panose="02020603050405020304" pitchFamily="18" charset="0"/>
              </a:rPr>
              <a:t>ng you </a:t>
            </a:r>
            <a:r>
              <a:rPr lang="en-GB" sz="1500" dirty="0">
                <a:ea typeface="Times New Roman" panose="02020603050405020304" pitchFamily="18" charset="0"/>
                <a:cs typeface="Times New Roman" panose="02020603050405020304" pitchFamily="18" charset="0"/>
              </a:rPr>
              <a:t>to get </a:t>
            </a:r>
            <a:r>
              <a:rPr lang="en-GB" sz="1500" b="1" dirty="0">
                <a:ea typeface="Times New Roman" panose="02020603050405020304" pitchFamily="18" charset="0"/>
                <a:cs typeface="Times New Roman" panose="02020603050405020304" pitchFamily="18" charset="0"/>
              </a:rPr>
              <a:t>through extremely busy time </a:t>
            </a:r>
            <a:r>
              <a:rPr lang="en-GB" sz="1500" dirty="0">
                <a:ea typeface="Times New Roman" panose="02020603050405020304" pitchFamily="18" charset="0"/>
                <a:cs typeface="Times New Roman" panose="02020603050405020304" pitchFamily="18" charset="0"/>
              </a:rPr>
              <a:t>at work.</a:t>
            </a:r>
          </a:p>
          <a:p>
            <a:pPr algn="just">
              <a:lnSpc>
                <a:spcPct val="150000"/>
              </a:lnSpc>
              <a:spcAft>
                <a:spcPts val="800"/>
              </a:spcAft>
            </a:pPr>
            <a:r>
              <a:rPr lang="en-GB" sz="1500" dirty="0">
                <a:ea typeface="Times New Roman" panose="02020603050405020304" pitchFamily="18" charset="0"/>
                <a:cs typeface="Times New Roman" panose="02020603050405020304" pitchFamily="18" charset="0"/>
              </a:rPr>
              <a:t>We </a:t>
            </a:r>
            <a:r>
              <a:rPr lang="en-GB" sz="1500" b="1" dirty="0">
                <a:ea typeface="Times New Roman" panose="02020603050405020304" pitchFamily="18" charset="0"/>
                <a:cs typeface="Times New Roman" panose="02020603050405020304" pitchFamily="18" charset="0"/>
              </a:rPr>
              <a:t>care</a:t>
            </a:r>
            <a:r>
              <a:rPr lang="en-GB" sz="1500" dirty="0">
                <a:ea typeface="Times New Roman" panose="02020603050405020304" pitchFamily="18" charset="0"/>
                <a:cs typeface="Times New Roman" panose="02020603050405020304" pitchFamily="18" charset="0"/>
              </a:rPr>
              <a:t> for your </a:t>
            </a:r>
            <a:r>
              <a:rPr lang="en-GB" sz="1500" b="1" dirty="0">
                <a:ea typeface="Times New Roman" panose="02020603050405020304" pitchFamily="18" charset="0"/>
                <a:cs typeface="Times New Roman" panose="02020603050405020304" pitchFamily="18" charset="0"/>
              </a:rPr>
              <a:t>growth.</a:t>
            </a:r>
            <a:endParaRPr lang="en-GB" sz="1500" b="1"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4864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27D540F1-FE36-4A92-82F5-EA22C23B2D53}"/>
              </a:ext>
            </a:extLst>
          </p:cNvPr>
          <p:cNvSpPr txBox="1"/>
          <p:nvPr/>
        </p:nvSpPr>
        <p:spPr>
          <a:xfrm>
            <a:off x="5974081" y="6636977"/>
            <a:ext cx="6221912" cy="230832"/>
          </a:xfrm>
          <a:prstGeom prst="rect">
            <a:avLst/>
          </a:prstGeom>
          <a:noFill/>
        </p:spPr>
        <p:txBody>
          <a:bodyPr wrap="square">
            <a:spAutoFit/>
          </a:bodyPr>
          <a:lstStyle/>
          <a:p>
            <a:pPr marL="457200" algn="r"/>
            <a:r>
              <a:rPr lang="en-GB" sz="9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*5 weeks lead time on average (from briefing to final product delivery) depending on the project complexity.</a:t>
            </a:r>
            <a:endParaRPr lang="en-GB" sz="9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itle 1">
            <a:extLst>
              <a:ext uri="{FF2B5EF4-FFF2-40B4-BE49-F238E27FC236}">
                <a16:creationId xmlns:a16="http://schemas.microsoft.com/office/drawing/2014/main" id="{9B15E9A7-0DE2-4A6F-A33D-58485D9D8C5A}"/>
              </a:ext>
            </a:extLst>
          </p:cNvPr>
          <p:cNvSpPr txBox="1">
            <a:spLocks noGrp="1"/>
          </p:cNvSpPr>
          <p:nvPr>
            <p:ph type="title"/>
          </p:nvPr>
        </p:nvSpPr>
        <p:spPr>
          <a:xfrm>
            <a:off x="838200" y="365125"/>
            <a:ext cx="10010775" cy="3619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GB" altLang="en-U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PARTNERING STRATEGY</a:t>
            </a:r>
          </a:p>
        </p:txBody>
      </p:sp>
      <p:grpSp>
        <p:nvGrpSpPr>
          <p:cNvPr id="4" name="Group 3">
            <a:extLst>
              <a:ext uri="{FF2B5EF4-FFF2-40B4-BE49-F238E27FC236}">
                <a16:creationId xmlns:a16="http://schemas.microsoft.com/office/drawing/2014/main" id="{9DB9D99E-FB5D-4739-B86E-A1569ADCDAB3}"/>
              </a:ext>
            </a:extLst>
          </p:cNvPr>
          <p:cNvGrpSpPr/>
          <p:nvPr/>
        </p:nvGrpSpPr>
        <p:grpSpPr>
          <a:xfrm>
            <a:off x="703775" y="1117454"/>
            <a:ext cx="11267568" cy="5574427"/>
            <a:chOff x="703775" y="1117454"/>
            <a:chExt cx="11267568" cy="5574427"/>
          </a:xfrm>
        </p:grpSpPr>
        <p:cxnSp>
          <p:nvCxnSpPr>
            <p:cNvPr id="8" name="Straight Connector 7">
              <a:extLst>
                <a:ext uri="{FF2B5EF4-FFF2-40B4-BE49-F238E27FC236}">
                  <a16:creationId xmlns:a16="http://schemas.microsoft.com/office/drawing/2014/main" id="{D7A4530C-0DD6-49B0-A386-8ADB04569C66}"/>
                </a:ext>
              </a:extLst>
            </p:cNvPr>
            <p:cNvCxnSpPr>
              <a:cxnSpLocks/>
            </p:cNvCxnSpPr>
            <p:nvPr/>
          </p:nvCxnSpPr>
          <p:spPr>
            <a:xfrm flipV="1">
              <a:off x="2719412" y="5790064"/>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45E88E12-6577-43A0-8674-DCBA0B25131E}"/>
                </a:ext>
              </a:extLst>
            </p:cNvPr>
            <p:cNvSpPr/>
            <p:nvPr/>
          </p:nvSpPr>
          <p:spPr>
            <a:xfrm>
              <a:off x="2861012" y="5544844"/>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A5934C98-C5FA-4A4F-A261-446B7E20EC40}"/>
                </a:ext>
              </a:extLst>
            </p:cNvPr>
            <p:cNvCxnSpPr>
              <a:cxnSpLocks/>
            </p:cNvCxnSpPr>
            <p:nvPr/>
          </p:nvCxnSpPr>
          <p:spPr>
            <a:xfrm flipV="1">
              <a:off x="2721984" y="5112497"/>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46AE5ED-6BBA-4608-A59B-E166CDF5B5AC}"/>
                </a:ext>
              </a:extLst>
            </p:cNvPr>
            <p:cNvSpPr/>
            <p:nvPr/>
          </p:nvSpPr>
          <p:spPr>
            <a:xfrm>
              <a:off x="2856778" y="4907889"/>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a:extLst>
                <a:ext uri="{FF2B5EF4-FFF2-40B4-BE49-F238E27FC236}">
                  <a16:creationId xmlns:a16="http://schemas.microsoft.com/office/drawing/2014/main" id="{0BE93469-7A1E-4B22-98A1-A32D9AC1D5D6}"/>
                </a:ext>
              </a:extLst>
            </p:cNvPr>
            <p:cNvCxnSpPr>
              <a:cxnSpLocks/>
            </p:cNvCxnSpPr>
            <p:nvPr/>
          </p:nvCxnSpPr>
          <p:spPr>
            <a:xfrm flipV="1">
              <a:off x="2719412" y="4544312"/>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C6F6611-FD2B-458F-BDE3-94936216BBEC}"/>
                </a:ext>
              </a:extLst>
            </p:cNvPr>
            <p:cNvSpPr/>
            <p:nvPr/>
          </p:nvSpPr>
          <p:spPr>
            <a:xfrm>
              <a:off x="2856926" y="4265383"/>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876D8190-DD42-4391-86F7-19062C989683}"/>
                </a:ext>
              </a:extLst>
            </p:cNvPr>
            <p:cNvSpPr/>
            <p:nvPr/>
          </p:nvSpPr>
          <p:spPr>
            <a:xfrm>
              <a:off x="2841725" y="2255114"/>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3D6E04D1-33D8-428A-8AD8-49F6D6AE733B}"/>
                </a:ext>
              </a:extLst>
            </p:cNvPr>
            <p:cNvSpPr/>
            <p:nvPr/>
          </p:nvSpPr>
          <p:spPr>
            <a:xfrm rot="16200000">
              <a:off x="-1747431" y="3568660"/>
              <a:ext cx="5556669" cy="654257"/>
            </a:xfrm>
            <a:prstGeom prst="rect">
              <a:avLst/>
            </a:prstGeom>
            <a:solidFill>
              <a:schemeClr val="bg1">
                <a:lumMod val="95000"/>
              </a:schemeClr>
            </a:solidFill>
            <a:ln>
              <a:solidFill>
                <a:schemeClr val="bg1">
                  <a:lumMod val="9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A2438C1-1D9B-4D53-A604-566D474C17FF}"/>
                </a:ext>
              </a:extLst>
            </p:cNvPr>
            <p:cNvSpPr txBox="1"/>
            <p:nvPr/>
          </p:nvSpPr>
          <p:spPr>
            <a:xfrm rot="16200000">
              <a:off x="-1699004" y="3706086"/>
              <a:ext cx="5509925" cy="461665"/>
            </a:xfrm>
            <a:prstGeom prst="rect">
              <a:avLst/>
            </a:prstGeom>
            <a:noFill/>
          </p:spPr>
          <p:txBody>
            <a:bodyPr wrap="square" rtlCol="0">
              <a:spAutoFit/>
            </a:bodyPr>
            <a:lstStyle/>
            <a:p>
              <a:r>
                <a:rPr lang="en-GB" sz="2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CREATE VALUE FOR OUR CLIENTS</a:t>
              </a:r>
            </a:p>
          </p:txBody>
        </p:sp>
        <p:sp>
          <p:nvSpPr>
            <p:cNvPr id="10" name="Hexagon 9">
              <a:extLst>
                <a:ext uri="{FF2B5EF4-FFF2-40B4-BE49-F238E27FC236}">
                  <a16:creationId xmlns:a16="http://schemas.microsoft.com/office/drawing/2014/main" id="{B30E3DEA-2427-423F-B9A8-76FD0CF87B70}"/>
                </a:ext>
              </a:extLst>
            </p:cNvPr>
            <p:cNvSpPr/>
            <p:nvPr/>
          </p:nvSpPr>
          <p:spPr>
            <a:xfrm>
              <a:off x="1372749" y="2252520"/>
              <a:ext cx="1323067" cy="496921"/>
            </a:xfrm>
            <a:prstGeom prst="hexagon">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D9830C43-6E94-4D78-8BB7-964BCC0EEF5F}"/>
                </a:ext>
              </a:extLst>
            </p:cNvPr>
            <p:cNvSpPr/>
            <p:nvPr/>
          </p:nvSpPr>
          <p:spPr>
            <a:xfrm>
              <a:off x="1374009" y="4864036"/>
              <a:ext cx="1332460" cy="505518"/>
            </a:xfrm>
            <a:prstGeom prst="hexagon">
              <a:avLst/>
            </a:prstGeom>
            <a:solidFill>
              <a:schemeClr val="accent6">
                <a:lumMod val="60000"/>
                <a:lumOff val="40000"/>
              </a:schemeClr>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69872AE-B27A-4A20-A1CD-66297A90EDAC}"/>
                </a:ext>
              </a:extLst>
            </p:cNvPr>
            <p:cNvSpPr txBox="1"/>
            <p:nvPr/>
          </p:nvSpPr>
          <p:spPr>
            <a:xfrm>
              <a:off x="1485067" y="2332388"/>
              <a:ext cx="1161298"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BENEFITS</a:t>
              </a:r>
            </a:p>
          </p:txBody>
        </p:sp>
        <p:cxnSp>
          <p:nvCxnSpPr>
            <p:cNvPr id="13" name="Straight Connector 12">
              <a:extLst>
                <a:ext uri="{FF2B5EF4-FFF2-40B4-BE49-F238E27FC236}">
                  <a16:creationId xmlns:a16="http://schemas.microsoft.com/office/drawing/2014/main" id="{A8998206-5263-4484-A74F-E77CFB72B1F6}"/>
                </a:ext>
              </a:extLst>
            </p:cNvPr>
            <p:cNvCxnSpPr>
              <a:cxnSpLocks/>
            </p:cNvCxnSpPr>
            <p:nvPr/>
          </p:nvCxnSpPr>
          <p:spPr>
            <a:xfrm flipV="1">
              <a:off x="2695816" y="1858451"/>
              <a:ext cx="0" cy="1328632"/>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573579-35AD-4C36-A27E-2182D1F3D2A5}"/>
                </a:ext>
              </a:extLst>
            </p:cNvPr>
            <p:cNvCxnSpPr>
              <a:cxnSpLocks/>
            </p:cNvCxnSpPr>
            <p:nvPr/>
          </p:nvCxnSpPr>
          <p:spPr>
            <a:xfrm>
              <a:off x="2709592" y="2506616"/>
              <a:ext cx="177516"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422F97-0141-4584-BC70-1BA5026A5180}"/>
                </a:ext>
              </a:extLst>
            </p:cNvPr>
            <p:cNvSpPr txBox="1"/>
            <p:nvPr/>
          </p:nvSpPr>
          <p:spPr>
            <a:xfrm>
              <a:off x="2827749" y="2315840"/>
              <a:ext cx="3334374"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ACCOUNT MANAGEMENT</a:t>
              </a:r>
            </a:p>
          </p:txBody>
        </p:sp>
        <p:sp>
          <p:nvSpPr>
            <p:cNvPr id="21" name="TextBox 20">
              <a:extLst>
                <a:ext uri="{FF2B5EF4-FFF2-40B4-BE49-F238E27FC236}">
                  <a16:creationId xmlns:a16="http://schemas.microsoft.com/office/drawing/2014/main" id="{5FF1B3CB-B5A7-4100-AF7F-B35A6A6136D2}"/>
                </a:ext>
              </a:extLst>
            </p:cNvPr>
            <p:cNvSpPr txBox="1"/>
            <p:nvPr/>
          </p:nvSpPr>
          <p:spPr>
            <a:xfrm>
              <a:off x="3667729" y="4349561"/>
              <a:ext cx="1534002"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MONETARY</a:t>
              </a:r>
            </a:p>
          </p:txBody>
        </p:sp>
        <p:cxnSp>
          <p:nvCxnSpPr>
            <p:cNvPr id="31" name="Straight Connector 30">
              <a:extLst>
                <a:ext uri="{FF2B5EF4-FFF2-40B4-BE49-F238E27FC236}">
                  <a16:creationId xmlns:a16="http://schemas.microsoft.com/office/drawing/2014/main" id="{84D6B3C7-C445-4FD8-B6DD-B8727F388C2E}"/>
                </a:ext>
              </a:extLst>
            </p:cNvPr>
            <p:cNvCxnSpPr>
              <a:cxnSpLocks/>
            </p:cNvCxnSpPr>
            <p:nvPr/>
          </p:nvCxnSpPr>
          <p:spPr>
            <a:xfrm flipV="1">
              <a:off x="2707658" y="1858451"/>
              <a:ext cx="190262" cy="1"/>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C95637-B5AC-4A39-94EA-EE6083B5C10A}"/>
                </a:ext>
              </a:extLst>
            </p:cNvPr>
            <p:cNvCxnSpPr>
              <a:cxnSpLocks/>
            </p:cNvCxnSpPr>
            <p:nvPr/>
          </p:nvCxnSpPr>
          <p:spPr>
            <a:xfrm>
              <a:off x="2701699" y="3182712"/>
              <a:ext cx="186471"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FFBF67-EB30-46AE-AE01-9A9FADCEBFFF}"/>
                </a:ext>
              </a:extLst>
            </p:cNvPr>
            <p:cNvCxnSpPr>
              <a:cxnSpLocks/>
            </p:cNvCxnSpPr>
            <p:nvPr/>
          </p:nvCxnSpPr>
          <p:spPr>
            <a:xfrm flipH="1" flipV="1">
              <a:off x="2706787" y="4535291"/>
              <a:ext cx="12625" cy="1242610"/>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BAF54D1-DA30-4778-BDC5-67E3683C0B1C}"/>
                </a:ext>
              </a:extLst>
            </p:cNvPr>
            <p:cNvSpPr/>
            <p:nvPr/>
          </p:nvSpPr>
          <p:spPr>
            <a:xfrm>
              <a:off x="2849854" y="1588984"/>
              <a:ext cx="3220728" cy="494912"/>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9C0A90EE-A85A-4972-B4C5-7F99EF3CC2B0}"/>
                </a:ext>
              </a:extLst>
            </p:cNvPr>
            <p:cNvSpPr txBox="1"/>
            <p:nvPr/>
          </p:nvSpPr>
          <p:spPr>
            <a:xfrm>
              <a:off x="2800846" y="1697922"/>
              <a:ext cx="3334374" cy="338554"/>
            </a:xfrm>
            <a:prstGeom prst="rect">
              <a:avLst/>
            </a:prstGeom>
            <a:noFill/>
          </p:spPr>
          <p:txBody>
            <a:bodyPr wrap="square" rtlCol="0">
              <a:spAutoFit/>
            </a:bodyPr>
            <a:lstStyle/>
            <a:p>
              <a:pPr algn="ctr"/>
              <a:r>
                <a:rPr lang="en-GB"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PREMIUM PRODUCTS</a:t>
              </a:r>
            </a:p>
          </p:txBody>
        </p:sp>
        <p:sp>
          <p:nvSpPr>
            <p:cNvPr id="38" name="TextBox 37">
              <a:extLst>
                <a:ext uri="{FF2B5EF4-FFF2-40B4-BE49-F238E27FC236}">
                  <a16:creationId xmlns:a16="http://schemas.microsoft.com/office/drawing/2014/main" id="{18AA1C8D-94AE-42B0-B28E-D403A63465A6}"/>
                </a:ext>
              </a:extLst>
            </p:cNvPr>
            <p:cNvSpPr txBox="1"/>
            <p:nvPr/>
          </p:nvSpPr>
          <p:spPr>
            <a:xfrm>
              <a:off x="1518118" y="4969444"/>
              <a:ext cx="1084903"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SAVINGS</a:t>
              </a:r>
            </a:p>
          </p:txBody>
        </p:sp>
        <p:sp>
          <p:nvSpPr>
            <p:cNvPr id="42" name="Rectangle 41">
              <a:extLst>
                <a:ext uri="{FF2B5EF4-FFF2-40B4-BE49-F238E27FC236}">
                  <a16:creationId xmlns:a16="http://schemas.microsoft.com/office/drawing/2014/main" id="{DF2627C4-7A1F-48DE-B5BB-91A10333C13A}"/>
                </a:ext>
              </a:extLst>
            </p:cNvPr>
            <p:cNvSpPr/>
            <p:nvPr/>
          </p:nvSpPr>
          <p:spPr>
            <a:xfrm>
              <a:off x="2849854" y="2931723"/>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PROJECT MANAGEMENT</a:t>
              </a:r>
            </a:p>
            <a:p>
              <a:pPr algn="ctr"/>
              <a:endParaRPr lang="en-GB" dirty="0"/>
            </a:p>
          </p:txBody>
        </p:sp>
        <p:sp>
          <p:nvSpPr>
            <p:cNvPr id="46" name="TextBox 45">
              <a:extLst>
                <a:ext uri="{FF2B5EF4-FFF2-40B4-BE49-F238E27FC236}">
                  <a16:creationId xmlns:a16="http://schemas.microsoft.com/office/drawing/2014/main" id="{847117D6-7275-4F2C-AE90-E4D32062DF13}"/>
                </a:ext>
              </a:extLst>
            </p:cNvPr>
            <p:cNvSpPr txBox="1"/>
            <p:nvPr/>
          </p:nvSpPr>
          <p:spPr>
            <a:xfrm>
              <a:off x="4030453" y="4992012"/>
              <a:ext cx="870096"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IME</a:t>
              </a:r>
            </a:p>
          </p:txBody>
        </p:sp>
        <p:sp>
          <p:nvSpPr>
            <p:cNvPr id="47" name="TextBox 46">
              <a:extLst>
                <a:ext uri="{FF2B5EF4-FFF2-40B4-BE49-F238E27FC236}">
                  <a16:creationId xmlns:a16="http://schemas.microsoft.com/office/drawing/2014/main" id="{D204658A-3E6E-494F-8D72-AA30438FCE00}"/>
                </a:ext>
              </a:extLst>
            </p:cNvPr>
            <p:cNvSpPr txBox="1"/>
            <p:nvPr/>
          </p:nvSpPr>
          <p:spPr>
            <a:xfrm>
              <a:off x="3308651" y="5608624"/>
              <a:ext cx="2402235"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a:t>
              </a:r>
              <a:endPar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66883718-FD30-4FF6-820C-0832B7BE87B1}"/>
                </a:ext>
              </a:extLst>
            </p:cNvPr>
            <p:cNvSpPr/>
            <p:nvPr/>
          </p:nvSpPr>
          <p:spPr>
            <a:xfrm>
              <a:off x="6228377" y="1592504"/>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FD672110-19BE-4EA1-AC49-062A59D377EA}"/>
                </a:ext>
              </a:extLst>
            </p:cNvPr>
            <p:cNvSpPr txBox="1"/>
            <p:nvPr/>
          </p:nvSpPr>
          <p:spPr>
            <a:xfrm>
              <a:off x="6247346" y="1716016"/>
              <a:ext cx="5578385" cy="276999"/>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Increasing brands’ image and sales through premium POSM solutions.</a:t>
              </a:r>
            </a:p>
          </p:txBody>
        </p:sp>
        <p:sp>
          <p:nvSpPr>
            <p:cNvPr id="50" name="Rectangle 49">
              <a:extLst>
                <a:ext uri="{FF2B5EF4-FFF2-40B4-BE49-F238E27FC236}">
                  <a16:creationId xmlns:a16="http://schemas.microsoft.com/office/drawing/2014/main" id="{87A2FCE9-FE35-435C-85D0-66DB9DD7DA59}"/>
                </a:ext>
              </a:extLst>
            </p:cNvPr>
            <p:cNvSpPr/>
            <p:nvPr/>
          </p:nvSpPr>
          <p:spPr>
            <a:xfrm>
              <a:off x="6228377" y="2251188"/>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21F82F68-1459-41EA-B65D-A1D2BADA1CBE}"/>
                </a:ext>
              </a:extLst>
            </p:cNvPr>
            <p:cNvSpPr txBox="1"/>
            <p:nvPr/>
          </p:nvSpPr>
          <p:spPr>
            <a:xfrm>
              <a:off x="6238637" y="2258186"/>
              <a:ext cx="5578385" cy="461665"/>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Highly experienced and multilingual sales team, with presence on all the markets where we operate.</a:t>
              </a:r>
            </a:p>
          </p:txBody>
        </p:sp>
        <p:sp>
          <p:nvSpPr>
            <p:cNvPr id="52" name="Rectangle 51">
              <a:extLst>
                <a:ext uri="{FF2B5EF4-FFF2-40B4-BE49-F238E27FC236}">
                  <a16:creationId xmlns:a16="http://schemas.microsoft.com/office/drawing/2014/main" id="{B9E458E3-BD03-4099-8786-BE6A91DCFA26}"/>
                </a:ext>
              </a:extLst>
            </p:cNvPr>
            <p:cNvSpPr/>
            <p:nvPr/>
          </p:nvSpPr>
          <p:spPr>
            <a:xfrm>
              <a:off x="6228377" y="2910137"/>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BC711BCB-006C-4072-9984-F801E01E8FFE}"/>
                </a:ext>
              </a:extLst>
            </p:cNvPr>
            <p:cNvSpPr txBox="1"/>
            <p:nvPr/>
          </p:nvSpPr>
          <p:spPr>
            <a:xfrm>
              <a:off x="6247346" y="2918197"/>
              <a:ext cx="5689161" cy="461665"/>
            </a:xfrm>
            <a:prstGeom prst="rect">
              <a:avLst/>
            </a:prstGeom>
            <a:noFill/>
          </p:spPr>
          <p:txBody>
            <a:bodyPr wrap="square" rtlCol="0" anchor="ctr">
              <a:spAutoFit/>
            </a:bodyPr>
            <a:lstStyle/>
            <a:p>
              <a:r>
                <a:rPr lang="en-GB" sz="1200" i="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One Stop Shop</a:t>
              </a:r>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 full project management support with one single point of contact. From design and concept solutions to installations and maintenance.</a:t>
              </a:r>
            </a:p>
          </p:txBody>
        </p:sp>
        <p:sp>
          <p:nvSpPr>
            <p:cNvPr id="58" name="Rectangle 57">
              <a:extLst>
                <a:ext uri="{FF2B5EF4-FFF2-40B4-BE49-F238E27FC236}">
                  <a16:creationId xmlns:a16="http://schemas.microsoft.com/office/drawing/2014/main" id="{96950787-5F37-4C42-936B-06172473F10E}"/>
                </a:ext>
              </a:extLst>
            </p:cNvPr>
            <p:cNvSpPr/>
            <p:nvPr/>
          </p:nvSpPr>
          <p:spPr>
            <a:xfrm>
              <a:off x="6228377" y="425066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4B7FD70F-39E0-4A92-8110-5C29AC318ECF}"/>
                </a:ext>
              </a:extLst>
            </p:cNvPr>
            <p:cNvSpPr txBox="1"/>
            <p:nvPr/>
          </p:nvSpPr>
          <p:spPr>
            <a:xfrm>
              <a:off x="6240995" y="4380338"/>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High product quality and service at competitive prices.</a:t>
              </a:r>
            </a:p>
          </p:txBody>
        </p:sp>
        <p:sp>
          <p:nvSpPr>
            <p:cNvPr id="61" name="Rectangle 60">
              <a:extLst>
                <a:ext uri="{FF2B5EF4-FFF2-40B4-BE49-F238E27FC236}">
                  <a16:creationId xmlns:a16="http://schemas.microsoft.com/office/drawing/2014/main" id="{81660486-BEED-48DC-B060-E78B3C9BC2DB}"/>
                </a:ext>
              </a:extLst>
            </p:cNvPr>
            <p:cNvSpPr/>
            <p:nvPr/>
          </p:nvSpPr>
          <p:spPr>
            <a:xfrm>
              <a:off x="6228377" y="4907889"/>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FE36232C-5237-4674-99D6-591DA1380DFD}"/>
                </a:ext>
              </a:extLst>
            </p:cNvPr>
            <p:cNvSpPr txBox="1"/>
            <p:nvPr/>
          </p:nvSpPr>
          <p:spPr>
            <a:xfrm>
              <a:off x="6241770" y="5030999"/>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Lead time is 5 weeks* – from briefing to product delivery.</a:t>
              </a:r>
            </a:p>
          </p:txBody>
        </p:sp>
        <p:sp>
          <p:nvSpPr>
            <p:cNvPr id="64" name="Rectangle 63">
              <a:extLst>
                <a:ext uri="{FF2B5EF4-FFF2-40B4-BE49-F238E27FC236}">
                  <a16:creationId xmlns:a16="http://schemas.microsoft.com/office/drawing/2014/main" id="{C037448F-923B-4ED6-B0B0-2754BD12B263}"/>
                </a:ext>
              </a:extLst>
            </p:cNvPr>
            <p:cNvSpPr/>
            <p:nvPr/>
          </p:nvSpPr>
          <p:spPr>
            <a:xfrm>
              <a:off x="6218167" y="554515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Box 64">
              <a:extLst>
                <a:ext uri="{FF2B5EF4-FFF2-40B4-BE49-F238E27FC236}">
                  <a16:creationId xmlns:a16="http://schemas.microsoft.com/office/drawing/2014/main" id="{B22ADA6C-67D4-4673-AC47-9FDC365B5FCA}"/>
                </a:ext>
              </a:extLst>
            </p:cNvPr>
            <p:cNvSpPr txBox="1"/>
            <p:nvPr/>
          </p:nvSpPr>
          <p:spPr>
            <a:xfrm>
              <a:off x="6224352" y="5662222"/>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One Stop Shop, plus efficient communication and fast responsiveness.</a:t>
              </a:r>
            </a:p>
          </p:txBody>
        </p:sp>
      </p:grpSp>
    </p:spTree>
    <p:extLst>
      <p:ext uri="{BB962C8B-B14F-4D97-AF65-F5344CB8AC3E}">
        <p14:creationId xmlns:p14="http://schemas.microsoft.com/office/powerpoint/2010/main" val="190598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106802" y="2951946"/>
            <a:ext cx="4994546"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4. CORPORATE SOCIAL RESPONSIBILITY</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2787248" y="2607286"/>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61129" y="2607286"/>
            <a:ext cx="319554" cy="1643426"/>
          </a:xfrm>
          <a:prstGeom prst="rect">
            <a:avLst/>
          </a:prstGeom>
        </p:spPr>
      </p:pic>
    </p:spTree>
    <p:extLst>
      <p:ext uri="{BB962C8B-B14F-4D97-AF65-F5344CB8AC3E}">
        <p14:creationId xmlns:p14="http://schemas.microsoft.com/office/powerpoint/2010/main" val="730393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4D38-3860-497B-B14B-E03F8DEE2142}"/>
              </a:ext>
            </a:extLst>
          </p:cNvPr>
          <p:cNvSpPr>
            <a:spLocks noGrp="1"/>
          </p:cNvSpPr>
          <p:nvPr>
            <p:ph type="title"/>
          </p:nvPr>
        </p:nvSpPr>
        <p:spPr/>
        <p:txBody>
          <a:bodyPr/>
          <a:lstStyle/>
          <a:p>
            <a:r>
              <a:rPr lang="en-GB" dirty="0">
                <a:solidFill>
                  <a:srgbClr val="33AAB7"/>
                </a:solidFill>
              </a:rPr>
              <a:t>OUR PROMISES</a:t>
            </a:r>
          </a:p>
        </p:txBody>
      </p:sp>
      <p:sp>
        <p:nvSpPr>
          <p:cNvPr id="3" name="Text Placeholder 2">
            <a:extLst>
              <a:ext uri="{FF2B5EF4-FFF2-40B4-BE49-F238E27FC236}">
                <a16:creationId xmlns:a16="http://schemas.microsoft.com/office/drawing/2014/main" id="{BA3F11AD-B514-44FD-AED9-EFE395A3E9E3}"/>
              </a:ext>
            </a:extLst>
          </p:cNvPr>
          <p:cNvSpPr>
            <a:spLocks noGrp="1"/>
          </p:cNvSpPr>
          <p:nvPr>
            <p:ph type="body" sz="half" idx="2"/>
          </p:nvPr>
        </p:nvSpPr>
        <p:spPr>
          <a:xfrm>
            <a:off x="720753" y="2559336"/>
            <a:ext cx="10515599" cy="3501491"/>
          </a:xfrm>
        </p:spPr>
        <p:txBody>
          <a:bodyPr>
            <a:normAutofit lnSpcReduction="10000"/>
          </a:bodyPr>
          <a:lstStyle/>
          <a:p>
            <a:pPr algn="just">
              <a:lnSpc>
                <a:spcPct val="107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As a socially responsible company, we committed to our four stakeholders the following: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EMPLOYEES</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providing a safe and secure working environment for all employees. We believe that: innovation, honesty and doing the right thing approach is a basis of everything we do.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CLIENTS</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Our clients deserve outstanding products and services. Every single day, we strive with passion to meet our clients' demands.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ENVIRONMENT</a:t>
            </a:r>
            <a:r>
              <a:rPr lang="en-GB" b="1" dirty="0">
                <a:solidFill>
                  <a:srgbClr val="ED7D31"/>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run a sustainable business. Our aim is to: 1. use eco-friendly materials (such as wood, metal, PET sheets, corrugated cardboard), 2. use recycled products; 3. create social initiatives.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COMMUNITY</a:t>
            </a:r>
            <a:r>
              <a:rPr lang="en-GB" dirty="0">
                <a:effectLst/>
                <a:latin typeface="Open Sans" panose="020B0606030504020204" pitchFamily="34" charset="0"/>
                <a:ea typeface="Calibri" panose="020F0502020204030204" pitchFamily="34" charset="0"/>
                <a:cs typeface="Times New Roman" panose="02020603050405020304" pitchFamily="18" charset="0"/>
              </a:rPr>
              <a:t> – We are continuously trying to be part of various socially responsible projects, to involve local marginalised groups in our supplier chain, as well to encourage our employees to volunteer in their local community.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87198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3DAE-F042-4C68-BB4F-4756C1049826}"/>
              </a:ext>
            </a:extLst>
          </p:cNvPr>
          <p:cNvSpPr>
            <a:spLocks noGrp="1"/>
          </p:cNvSpPr>
          <p:nvPr>
            <p:ph type="title"/>
          </p:nvPr>
        </p:nvSpPr>
        <p:spPr>
          <a:xfrm>
            <a:off x="838198" y="562709"/>
            <a:ext cx="10515599" cy="362586"/>
          </a:xfrm>
        </p:spPr>
        <p:txBody>
          <a:bodyPr/>
          <a:lstStyle/>
          <a:p>
            <a:br>
              <a:rPr lang="en-GB" dirty="0"/>
            </a:br>
            <a:r>
              <a:rPr lang="en-GB" dirty="0">
                <a:solidFill>
                  <a:srgbClr val="33AAB7"/>
                </a:solidFill>
              </a:rPr>
              <a:t>BETTER TOMORROW THROUGH SUSTAINABILITY COMMITMENT </a:t>
            </a:r>
            <a:br>
              <a:rPr lang="en-GB" dirty="0">
                <a:solidFill>
                  <a:srgbClr val="33AAB7"/>
                </a:solidFill>
              </a:rPr>
            </a:br>
            <a:endParaRPr lang="en-GB" dirty="0">
              <a:solidFill>
                <a:srgbClr val="33AAB7"/>
              </a:solidFill>
            </a:endParaRPr>
          </a:p>
        </p:txBody>
      </p:sp>
      <p:sp>
        <p:nvSpPr>
          <p:cNvPr id="3" name="Text Placeholder 2">
            <a:extLst>
              <a:ext uri="{FF2B5EF4-FFF2-40B4-BE49-F238E27FC236}">
                <a16:creationId xmlns:a16="http://schemas.microsoft.com/office/drawing/2014/main" id="{5C4935FC-A553-4E2B-804D-C1138A13A18F}"/>
              </a:ext>
            </a:extLst>
          </p:cNvPr>
          <p:cNvSpPr>
            <a:spLocks noGrp="1"/>
          </p:cNvSpPr>
          <p:nvPr>
            <p:ph type="body" sz="half" idx="2"/>
          </p:nvPr>
        </p:nvSpPr>
        <p:spPr>
          <a:xfrm>
            <a:off x="762698" y="2244969"/>
            <a:ext cx="10515599" cy="3677660"/>
          </a:xfrm>
        </p:spPr>
        <p:txBody>
          <a:bodyPr/>
          <a:lstStyle/>
          <a:p>
            <a:pPr algn="just">
              <a:lnSpc>
                <a:spcPct val="150000"/>
              </a:lnSpc>
              <a:spcAft>
                <a:spcPts val="800"/>
              </a:spcAft>
            </a:pPr>
            <a:r>
              <a:rPr lang="en-GB"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Our sustainability initiatives:</a:t>
            </a:r>
            <a:endParaRPr lang="en-GB" b="1"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environmental impact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energy more efficiently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packaging waste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recyclable and reusable materials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1200"/>
              </a:spcBef>
              <a:spcAft>
                <a:spcPts val="800"/>
              </a:spcAft>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carbon footprint by optimising our production process and technology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1200"/>
              </a:spcBef>
            </a:pPr>
            <a:r>
              <a:rPr lang="en-GB" sz="1800"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Please check our sustainability video:</a:t>
            </a:r>
            <a:r>
              <a:rPr lang="en-GB"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https://vimeo.com/474723155/579f192891</a:t>
            </a:r>
            <a:r>
              <a:rPr lang="en-US"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120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10950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C29D-A929-44B0-BCCD-51C46E42239E}"/>
              </a:ext>
            </a:extLst>
          </p:cNvPr>
          <p:cNvSpPr>
            <a:spLocks noGrp="1"/>
          </p:cNvSpPr>
          <p:nvPr>
            <p:ph type="title"/>
          </p:nvPr>
        </p:nvSpPr>
        <p:spPr/>
        <p:txBody>
          <a:bodyPr/>
          <a:lstStyle/>
          <a:p>
            <a:r>
              <a:rPr lang="en-GB" dirty="0">
                <a:solidFill>
                  <a:srgbClr val="33AAB7"/>
                </a:solidFill>
              </a:rPr>
              <a:t>ENVIRONMENATLLY RESPONSIBLE BEHAVIOUR</a:t>
            </a:r>
          </a:p>
        </p:txBody>
      </p:sp>
      <p:sp>
        <p:nvSpPr>
          <p:cNvPr id="3" name="Text Placeholder 2">
            <a:extLst>
              <a:ext uri="{FF2B5EF4-FFF2-40B4-BE49-F238E27FC236}">
                <a16:creationId xmlns:a16="http://schemas.microsoft.com/office/drawing/2014/main" id="{144443CE-3B2F-4B3B-88C0-1A799812DE91}"/>
              </a:ext>
            </a:extLst>
          </p:cNvPr>
          <p:cNvSpPr>
            <a:spLocks noGrp="1"/>
          </p:cNvSpPr>
          <p:nvPr>
            <p:ph type="body" sz="half" idx="2"/>
          </p:nvPr>
        </p:nvSpPr>
        <p:spPr>
          <a:xfrm>
            <a:off x="729142" y="3370277"/>
            <a:ext cx="10515599" cy="2545146"/>
          </a:xfrm>
        </p:spPr>
        <p:txBody>
          <a:bodyPr>
            <a:normAutofit lnSpcReduction="10000"/>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Every day we are actively and continuously work to: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REDUCE</a:t>
            </a:r>
            <a:r>
              <a:rPr lang="en-GB" dirty="0">
                <a:effectLst/>
                <a:latin typeface="Open Sans" panose="020B0606030504020204" pitchFamily="34" charset="0"/>
                <a:ea typeface="Calibri" panose="020F0502020204030204" pitchFamily="34" charset="0"/>
                <a:cs typeface="Times New Roman" panose="02020603050405020304" pitchFamily="18" charset="0"/>
              </a:rPr>
              <a:t> – scrap and energy consumption. Our business is focused and completely aligned with certifications ISO 20400 and 26000.</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REUSE</a:t>
            </a:r>
            <a:r>
              <a:rPr lang="en-GB" dirty="0">
                <a:effectLst/>
                <a:latin typeface="Open Sans" panose="020B0606030504020204" pitchFamily="34" charset="0"/>
                <a:ea typeface="Calibri" panose="020F0502020204030204" pitchFamily="34" charset="0"/>
                <a:cs typeface="Times New Roman" panose="02020603050405020304" pitchFamily="18" charset="0"/>
              </a:rPr>
              <a:t> – our aim is to produce re-brandable and multi usage products (allows easily changeable communication)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RECYCLE</a:t>
            </a:r>
            <a:r>
              <a:rPr lang="en-GB" dirty="0">
                <a:effectLst/>
                <a:latin typeface="Open Sans" panose="020B0606030504020204" pitchFamily="34" charset="0"/>
                <a:ea typeface="Calibri" panose="020F0502020204030204" pitchFamily="34" charset="0"/>
                <a:cs typeface="Times New Roman" panose="02020603050405020304" pitchFamily="18" charset="0"/>
              </a:rPr>
              <a:t> – use of fully recyclable materials. Our special attention in production is in line with lifecycle thinking approach (all used materials can be easily splited at the end of the production lifecycle).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312806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3FA6-8D9E-4922-B251-3885F5F3A432}"/>
              </a:ext>
            </a:extLst>
          </p:cNvPr>
          <p:cNvSpPr>
            <a:spLocks noGrp="1"/>
          </p:cNvSpPr>
          <p:nvPr>
            <p:ph type="title"/>
          </p:nvPr>
        </p:nvSpPr>
        <p:spPr>
          <a:xfrm>
            <a:off x="838199" y="562709"/>
            <a:ext cx="11023833" cy="362586"/>
          </a:xfrm>
        </p:spPr>
        <p:txBody>
          <a:bodyPr/>
          <a:lstStyle/>
          <a:p>
            <a:r>
              <a:rPr lang="en-US" dirty="0">
                <a:solidFill>
                  <a:srgbClr val="33AAB7"/>
                </a:solidFill>
              </a:rPr>
              <a:t>WE ARE USING LATEST TECHNOLOGY IN PRODUCTION PROCESS</a:t>
            </a:r>
            <a:endParaRPr lang="en-GB" dirty="0"/>
          </a:p>
        </p:txBody>
      </p:sp>
      <p:sp>
        <p:nvSpPr>
          <p:cNvPr id="5" name="Text Placeholder 2">
            <a:extLst>
              <a:ext uri="{FF2B5EF4-FFF2-40B4-BE49-F238E27FC236}">
                <a16:creationId xmlns:a16="http://schemas.microsoft.com/office/drawing/2014/main" id="{50219774-F112-4C38-A05E-D332241B7F35}"/>
              </a:ext>
            </a:extLst>
          </p:cNvPr>
          <p:cNvSpPr>
            <a:spLocks noGrp="1"/>
          </p:cNvSpPr>
          <p:nvPr>
            <p:ph type="body" sz="half" idx="2"/>
          </p:nvPr>
        </p:nvSpPr>
        <p:spPr>
          <a:xfrm>
            <a:off x="745818" y="4006413"/>
            <a:ext cx="10822599" cy="2100773"/>
          </a:xfrm>
        </p:spPr>
        <p:txBody>
          <a:bodyPr vert="horz" lIns="91440" tIns="45720" rIns="91440" bIns="45720" rtlCol="0">
            <a:normAutofit/>
          </a:bodyPr>
          <a:lstStyle/>
          <a:p>
            <a:pPr indent="-228600">
              <a:spcAft>
                <a:spcPts val="800"/>
              </a:spcAft>
              <a:buFont typeface="Arial" panose="020B0604020202020204" pitchFamily="34" charset="0"/>
              <a:buChar char="•"/>
            </a:pPr>
            <a:r>
              <a:rPr lang="en-US" dirty="0">
                <a:effectLst/>
              </a:rPr>
              <a:t>By careful selection of materials and machines in our production process we are managing to </a:t>
            </a:r>
            <a:r>
              <a:rPr lang="en-US" b="1" dirty="0">
                <a:effectLst/>
              </a:rPr>
              <a:t>reduce carbon footprint. </a:t>
            </a:r>
          </a:p>
          <a:p>
            <a:pPr indent="-228600">
              <a:spcAft>
                <a:spcPts val="800"/>
              </a:spcAft>
              <a:buFont typeface="Arial" panose="020B0604020202020204" pitchFamily="34" charset="0"/>
              <a:buChar char="•"/>
            </a:pPr>
            <a:r>
              <a:rPr lang="en-US" b="1" dirty="0">
                <a:effectLst/>
              </a:rPr>
              <a:t>Based on your request we can deliver eco-friendly materials and outstanding sustainable POSM solutions.</a:t>
            </a:r>
          </a:p>
          <a:p>
            <a:pPr indent="-228600">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val="2282303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4FFCE2-16F7-4CC3-978D-12837B5C8D8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112" r="-1" b="13808"/>
          <a:stretch/>
        </p:blipFill>
        <p:spPr>
          <a:xfrm>
            <a:off x="533400" y="10"/>
            <a:ext cx="860834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Picture 5">
            <a:extLst>
              <a:ext uri="{FF2B5EF4-FFF2-40B4-BE49-F238E27FC236}">
                <a16:creationId xmlns:a16="http://schemas.microsoft.com/office/drawing/2014/main" id="{E6EF6EF0-4F92-42C5-8FC7-8BF5D1B21CB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997" r="2238"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001553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6832-B187-4C49-9C8F-20318E117228}"/>
              </a:ext>
            </a:extLst>
          </p:cNvPr>
          <p:cNvSpPr>
            <a:spLocks noGrp="1"/>
          </p:cNvSpPr>
          <p:nvPr>
            <p:ph type="title"/>
          </p:nvPr>
        </p:nvSpPr>
        <p:spPr/>
        <p:txBody>
          <a:bodyPr/>
          <a:lstStyle/>
          <a:p>
            <a:r>
              <a:rPr lang="en-GB" dirty="0">
                <a:solidFill>
                  <a:srgbClr val="33AAB7"/>
                </a:solidFill>
              </a:rPr>
              <a:t>CERTIFICATIONS</a:t>
            </a:r>
          </a:p>
        </p:txBody>
      </p:sp>
      <p:grpSp>
        <p:nvGrpSpPr>
          <p:cNvPr id="4" name="Group 3">
            <a:extLst>
              <a:ext uri="{FF2B5EF4-FFF2-40B4-BE49-F238E27FC236}">
                <a16:creationId xmlns:a16="http://schemas.microsoft.com/office/drawing/2014/main" id="{1602C43B-7524-41D3-A982-BA644B6D8BF8}"/>
              </a:ext>
            </a:extLst>
          </p:cNvPr>
          <p:cNvGrpSpPr/>
          <p:nvPr/>
        </p:nvGrpSpPr>
        <p:grpSpPr>
          <a:xfrm>
            <a:off x="1068606" y="3613333"/>
            <a:ext cx="1525393" cy="1456489"/>
            <a:chOff x="1035050" y="3299828"/>
            <a:chExt cx="1836738" cy="1762125"/>
          </a:xfrm>
        </p:grpSpPr>
        <p:sp>
          <p:nvSpPr>
            <p:cNvPr id="5" name="Oval 4">
              <a:extLst>
                <a:ext uri="{FF2B5EF4-FFF2-40B4-BE49-F238E27FC236}">
                  <a16:creationId xmlns:a16="http://schemas.microsoft.com/office/drawing/2014/main" id="{FFA766B3-FFE6-41D2-904A-49D9F95D0640}"/>
                </a:ext>
              </a:extLst>
            </p:cNvPr>
            <p:cNvSpPr/>
            <p:nvPr/>
          </p:nvSpPr>
          <p:spPr>
            <a:xfrm>
              <a:off x="1035050" y="3299828"/>
              <a:ext cx="1836738"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DBEFB1CA-66D4-4031-B6BE-D0AC88F39F90}"/>
                </a:ext>
              </a:extLst>
            </p:cNvPr>
            <p:cNvPicPr>
              <a:picLocks noChangeAspect="1"/>
            </p:cNvPicPr>
            <p:nvPr/>
          </p:nvPicPr>
          <p:blipFill rotWithShape="1">
            <a:blip r:embed="rId2"/>
            <a:srcRect l="19084" r="19084"/>
            <a:stretch/>
          </p:blipFill>
          <p:spPr>
            <a:xfrm>
              <a:off x="1443635" y="3695053"/>
              <a:ext cx="1019568" cy="971676"/>
            </a:xfrm>
            <a:prstGeom prst="roundRect">
              <a:avLst>
                <a:gd name="adj" fmla="val 0"/>
              </a:avLst>
            </a:prstGeom>
            <a:solidFill>
              <a:srgbClr val="FFFFFF">
                <a:shade val="85000"/>
              </a:srgbClr>
            </a:solidFill>
            <a:ln w="28575">
              <a:solidFill>
                <a:schemeClr val="tx1"/>
              </a:solidFill>
            </a:ln>
            <a:effectLst/>
          </p:spPr>
        </p:pic>
      </p:grpSp>
      <p:grpSp>
        <p:nvGrpSpPr>
          <p:cNvPr id="7" name="Group 6">
            <a:extLst>
              <a:ext uri="{FF2B5EF4-FFF2-40B4-BE49-F238E27FC236}">
                <a16:creationId xmlns:a16="http://schemas.microsoft.com/office/drawing/2014/main" id="{98C7C9A0-07B9-47FE-BC7A-EE936E7B19E7}"/>
              </a:ext>
            </a:extLst>
          </p:cNvPr>
          <p:cNvGrpSpPr/>
          <p:nvPr/>
        </p:nvGrpSpPr>
        <p:grpSpPr>
          <a:xfrm>
            <a:off x="3250355" y="3613333"/>
            <a:ext cx="1521437" cy="1456489"/>
            <a:chOff x="3008313" y="3269665"/>
            <a:chExt cx="1831975" cy="1762125"/>
          </a:xfrm>
        </p:grpSpPr>
        <p:sp>
          <p:nvSpPr>
            <p:cNvPr id="8" name="Oval 7">
              <a:extLst>
                <a:ext uri="{FF2B5EF4-FFF2-40B4-BE49-F238E27FC236}">
                  <a16:creationId xmlns:a16="http://schemas.microsoft.com/office/drawing/2014/main" id="{4943CD6C-0D2D-44A7-B40E-9D18C58AFE44}"/>
                </a:ext>
              </a:extLst>
            </p:cNvPr>
            <p:cNvSpPr/>
            <p:nvPr/>
          </p:nvSpPr>
          <p:spPr>
            <a:xfrm>
              <a:off x="3008313" y="3269665"/>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circle&#10;&#10;Description automatically generated">
              <a:extLst>
                <a:ext uri="{FF2B5EF4-FFF2-40B4-BE49-F238E27FC236}">
                  <a16:creationId xmlns:a16="http://schemas.microsoft.com/office/drawing/2014/main" id="{F4322457-D225-435F-8E6A-5876FE4E1B41}"/>
                </a:ext>
              </a:extLst>
            </p:cNvPr>
            <p:cNvPicPr>
              <a:picLocks noChangeAspect="1"/>
            </p:cNvPicPr>
            <p:nvPr/>
          </p:nvPicPr>
          <p:blipFill>
            <a:blip r:embed="rId3"/>
            <a:stretch>
              <a:fillRect/>
            </a:stretch>
          </p:blipFill>
          <p:spPr>
            <a:xfrm>
              <a:off x="3468625" y="3695052"/>
              <a:ext cx="911350" cy="911350"/>
            </a:xfrm>
            <a:prstGeom prst="roundRect">
              <a:avLst>
                <a:gd name="adj" fmla="val 0"/>
              </a:avLst>
            </a:prstGeom>
            <a:solidFill>
              <a:srgbClr val="FFFFFF">
                <a:shade val="85000"/>
              </a:srgbClr>
            </a:solidFill>
            <a:ln w="28575">
              <a:solidFill>
                <a:schemeClr val="tx1"/>
              </a:solidFill>
            </a:ln>
            <a:effectLst/>
          </p:spPr>
        </p:pic>
      </p:grpSp>
      <p:grpSp>
        <p:nvGrpSpPr>
          <p:cNvPr id="10" name="Group 9">
            <a:extLst>
              <a:ext uri="{FF2B5EF4-FFF2-40B4-BE49-F238E27FC236}">
                <a16:creationId xmlns:a16="http://schemas.microsoft.com/office/drawing/2014/main" id="{0E4D1FEC-1AF1-460E-920A-848DD5ADB39C}"/>
              </a:ext>
            </a:extLst>
          </p:cNvPr>
          <p:cNvGrpSpPr/>
          <p:nvPr/>
        </p:nvGrpSpPr>
        <p:grpSpPr>
          <a:xfrm>
            <a:off x="7591289" y="3643495"/>
            <a:ext cx="1521437" cy="1456489"/>
            <a:chOff x="7072313" y="3261728"/>
            <a:chExt cx="1831975" cy="1762125"/>
          </a:xfrm>
        </p:grpSpPr>
        <p:sp>
          <p:nvSpPr>
            <p:cNvPr id="11" name="Oval 10">
              <a:extLst>
                <a:ext uri="{FF2B5EF4-FFF2-40B4-BE49-F238E27FC236}">
                  <a16:creationId xmlns:a16="http://schemas.microsoft.com/office/drawing/2014/main" id="{C9ED665C-E2BC-48C7-8AFD-8954F51EFB27}"/>
                </a:ext>
              </a:extLst>
            </p:cNvPr>
            <p:cNvSpPr/>
            <p:nvPr/>
          </p:nvSpPr>
          <p:spPr>
            <a:xfrm>
              <a:off x="7072313" y="3261728"/>
              <a:ext cx="1831975" cy="1762125"/>
            </a:xfrm>
            <a:prstGeom prst="ellipse">
              <a:avLst/>
            </a:prstGeom>
            <a:solidFill>
              <a:srgbClr val="1E6CB5"/>
            </a:solid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Logo, company name&#10;&#10;Description automatically generated">
              <a:extLst>
                <a:ext uri="{FF2B5EF4-FFF2-40B4-BE49-F238E27FC236}">
                  <a16:creationId xmlns:a16="http://schemas.microsoft.com/office/drawing/2014/main" id="{49AD4909-4E6D-4912-A73F-2C8028E1AE47}"/>
                </a:ext>
              </a:extLst>
            </p:cNvPr>
            <p:cNvPicPr>
              <a:picLocks noChangeAspect="1"/>
            </p:cNvPicPr>
            <p:nvPr/>
          </p:nvPicPr>
          <p:blipFill>
            <a:blip r:embed="rId4"/>
            <a:stretch>
              <a:fillRect/>
            </a:stretch>
          </p:blipFill>
          <p:spPr>
            <a:xfrm>
              <a:off x="7360522" y="3772173"/>
              <a:ext cx="1306660" cy="741232"/>
            </a:xfrm>
            <a:prstGeom prst="roundRect">
              <a:avLst>
                <a:gd name="adj" fmla="val 0"/>
              </a:avLst>
            </a:prstGeom>
            <a:solidFill>
              <a:srgbClr val="FFFFFF">
                <a:shade val="85000"/>
              </a:srgbClr>
            </a:solidFill>
            <a:ln w="28575">
              <a:solidFill>
                <a:schemeClr val="tx1"/>
              </a:solidFill>
            </a:ln>
            <a:effectLst/>
          </p:spPr>
        </p:pic>
      </p:grpSp>
      <p:grpSp>
        <p:nvGrpSpPr>
          <p:cNvPr id="13" name="Group 12">
            <a:extLst>
              <a:ext uri="{FF2B5EF4-FFF2-40B4-BE49-F238E27FC236}">
                <a16:creationId xmlns:a16="http://schemas.microsoft.com/office/drawing/2014/main" id="{E7555FFB-5CC0-46F3-AE14-7280804A7193}"/>
              </a:ext>
            </a:extLst>
          </p:cNvPr>
          <p:cNvGrpSpPr/>
          <p:nvPr/>
        </p:nvGrpSpPr>
        <p:grpSpPr>
          <a:xfrm>
            <a:off x="5420822" y="3613333"/>
            <a:ext cx="1521437" cy="1456489"/>
            <a:chOff x="5008563" y="3222040"/>
            <a:chExt cx="1831975" cy="1762125"/>
          </a:xfrm>
        </p:grpSpPr>
        <p:sp>
          <p:nvSpPr>
            <p:cNvPr id="14" name="Oval 13">
              <a:extLst>
                <a:ext uri="{FF2B5EF4-FFF2-40B4-BE49-F238E27FC236}">
                  <a16:creationId xmlns:a16="http://schemas.microsoft.com/office/drawing/2014/main" id="{88FE9F77-DCCA-47A0-8478-C717E96E7534}"/>
                </a:ext>
              </a:extLst>
            </p:cNvPr>
            <p:cNvSpPr/>
            <p:nvPr/>
          </p:nvSpPr>
          <p:spPr>
            <a:xfrm>
              <a:off x="50085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Logo, company name&#10;&#10;Description automatically generated">
              <a:extLst>
                <a:ext uri="{FF2B5EF4-FFF2-40B4-BE49-F238E27FC236}">
                  <a16:creationId xmlns:a16="http://schemas.microsoft.com/office/drawing/2014/main" id="{089B2116-E5E2-444E-806E-C526C18478AC}"/>
                </a:ext>
              </a:extLst>
            </p:cNvPr>
            <p:cNvPicPr>
              <a:picLocks noChangeAspect="1"/>
            </p:cNvPicPr>
            <p:nvPr/>
          </p:nvPicPr>
          <p:blipFill rotWithShape="1">
            <a:blip r:embed="rId5"/>
            <a:srcRect l="19608" r="19608"/>
            <a:stretch/>
          </p:blipFill>
          <p:spPr>
            <a:xfrm>
              <a:off x="5495925" y="3634561"/>
              <a:ext cx="857250" cy="937084"/>
            </a:xfrm>
            <a:prstGeom prst="roundRect">
              <a:avLst>
                <a:gd name="adj" fmla="val 0"/>
              </a:avLst>
            </a:prstGeom>
            <a:solidFill>
              <a:srgbClr val="FFFFFF">
                <a:shade val="85000"/>
              </a:srgbClr>
            </a:solidFill>
            <a:ln w="28575">
              <a:solidFill>
                <a:schemeClr val="tx1"/>
              </a:solidFill>
            </a:ln>
            <a:effectLst/>
          </p:spPr>
        </p:pic>
      </p:grpSp>
      <p:grpSp>
        <p:nvGrpSpPr>
          <p:cNvPr id="16" name="Group 15">
            <a:extLst>
              <a:ext uri="{FF2B5EF4-FFF2-40B4-BE49-F238E27FC236}">
                <a16:creationId xmlns:a16="http://schemas.microsoft.com/office/drawing/2014/main" id="{A2AFEC17-E82C-436E-9598-074D5822D491}"/>
              </a:ext>
            </a:extLst>
          </p:cNvPr>
          <p:cNvGrpSpPr/>
          <p:nvPr/>
        </p:nvGrpSpPr>
        <p:grpSpPr>
          <a:xfrm>
            <a:off x="9761756" y="3649210"/>
            <a:ext cx="1521437" cy="1456489"/>
            <a:chOff x="9174163" y="3222040"/>
            <a:chExt cx="1831975" cy="1762125"/>
          </a:xfrm>
        </p:grpSpPr>
        <p:sp>
          <p:nvSpPr>
            <p:cNvPr id="17" name="Oval 16">
              <a:extLst>
                <a:ext uri="{FF2B5EF4-FFF2-40B4-BE49-F238E27FC236}">
                  <a16:creationId xmlns:a16="http://schemas.microsoft.com/office/drawing/2014/main" id="{7A96198E-5507-4566-B355-E49B1B1034A5}"/>
                </a:ext>
              </a:extLst>
            </p:cNvPr>
            <p:cNvSpPr/>
            <p:nvPr/>
          </p:nvSpPr>
          <p:spPr>
            <a:xfrm>
              <a:off x="91741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Logo, company name&#10;&#10;Description automatically generated">
              <a:extLst>
                <a:ext uri="{FF2B5EF4-FFF2-40B4-BE49-F238E27FC236}">
                  <a16:creationId xmlns:a16="http://schemas.microsoft.com/office/drawing/2014/main" id="{69971002-F48E-47B2-96DC-51E662A52F89}"/>
                </a:ext>
              </a:extLst>
            </p:cNvPr>
            <p:cNvPicPr>
              <a:picLocks noChangeAspect="1"/>
            </p:cNvPicPr>
            <p:nvPr/>
          </p:nvPicPr>
          <p:blipFill>
            <a:blip r:embed="rId6"/>
            <a:stretch>
              <a:fillRect/>
            </a:stretch>
          </p:blipFill>
          <p:spPr>
            <a:xfrm>
              <a:off x="9312899" y="3783684"/>
              <a:ext cx="1554503" cy="638837"/>
            </a:xfrm>
            <a:prstGeom prst="roundRect">
              <a:avLst>
                <a:gd name="adj" fmla="val 8594"/>
              </a:avLst>
            </a:prstGeom>
            <a:solidFill>
              <a:srgbClr val="FFFFFF">
                <a:shade val="85000"/>
              </a:srgbClr>
            </a:solidFill>
            <a:ln w="28575">
              <a:solidFill>
                <a:schemeClr val="tx1"/>
              </a:solidFill>
            </a:ln>
            <a:effectLst/>
          </p:spPr>
        </p:pic>
      </p:grpSp>
      <p:grpSp>
        <p:nvGrpSpPr>
          <p:cNvPr id="19" name="Group 18">
            <a:extLst>
              <a:ext uri="{FF2B5EF4-FFF2-40B4-BE49-F238E27FC236}">
                <a16:creationId xmlns:a16="http://schemas.microsoft.com/office/drawing/2014/main" id="{19C37A24-2082-40F1-87AB-B64B3585B4BF}"/>
              </a:ext>
            </a:extLst>
          </p:cNvPr>
          <p:cNvGrpSpPr/>
          <p:nvPr/>
        </p:nvGrpSpPr>
        <p:grpSpPr>
          <a:xfrm>
            <a:off x="1094986" y="5233542"/>
            <a:ext cx="1795789" cy="583660"/>
            <a:chOff x="1061430" y="5271433"/>
            <a:chExt cx="1795789" cy="583660"/>
          </a:xfrm>
          <a:solidFill>
            <a:schemeClr val="accent6">
              <a:lumMod val="60000"/>
              <a:lumOff val="40000"/>
            </a:schemeClr>
          </a:solidFill>
        </p:grpSpPr>
        <p:sp>
          <p:nvSpPr>
            <p:cNvPr id="20" name="Rectangle 19">
              <a:extLst>
                <a:ext uri="{FF2B5EF4-FFF2-40B4-BE49-F238E27FC236}">
                  <a16:creationId xmlns:a16="http://schemas.microsoft.com/office/drawing/2014/main" id="{8C36ABF9-99C2-4EF5-A813-BD31DB25EC13}"/>
                </a:ext>
              </a:extLst>
            </p:cNvPr>
            <p:cNvSpPr/>
            <p:nvPr/>
          </p:nvSpPr>
          <p:spPr>
            <a:xfrm>
              <a:off x="1061430"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11BEE07-1D06-4011-BA09-59959C31415A}"/>
                </a:ext>
              </a:extLst>
            </p:cNvPr>
            <p:cNvSpPr txBox="1"/>
            <p:nvPr/>
          </p:nvSpPr>
          <p:spPr>
            <a:xfrm>
              <a:off x="1146176" y="5333972"/>
              <a:ext cx="1614487" cy="461665"/>
            </a:xfrm>
            <a:prstGeom prst="rect">
              <a:avLst/>
            </a:prstGeom>
            <a:grpFill/>
          </p:spPr>
          <p:txBody>
            <a:bodyPr>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QUALITY</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22" name="Group 21">
            <a:extLst>
              <a:ext uri="{FF2B5EF4-FFF2-40B4-BE49-F238E27FC236}">
                <a16:creationId xmlns:a16="http://schemas.microsoft.com/office/drawing/2014/main" id="{A2EA422A-F798-4B3F-94CA-ACF269B3BF3D}"/>
              </a:ext>
            </a:extLst>
          </p:cNvPr>
          <p:cNvGrpSpPr/>
          <p:nvPr/>
        </p:nvGrpSpPr>
        <p:grpSpPr>
          <a:xfrm>
            <a:off x="3252587" y="5233542"/>
            <a:ext cx="1795789" cy="583660"/>
            <a:chOff x="3219031" y="5271433"/>
            <a:chExt cx="1795789" cy="583660"/>
          </a:xfrm>
          <a:solidFill>
            <a:schemeClr val="accent6">
              <a:lumMod val="60000"/>
              <a:lumOff val="40000"/>
            </a:schemeClr>
          </a:solidFill>
        </p:grpSpPr>
        <p:sp>
          <p:nvSpPr>
            <p:cNvPr id="23" name="Rectangle 22">
              <a:extLst>
                <a:ext uri="{FF2B5EF4-FFF2-40B4-BE49-F238E27FC236}">
                  <a16:creationId xmlns:a16="http://schemas.microsoft.com/office/drawing/2014/main" id="{D8B75C2D-6BC2-41A6-9D1C-B21C30ECB93E}"/>
                </a:ext>
              </a:extLst>
            </p:cNvPr>
            <p:cNvSpPr/>
            <p:nvPr/>
          </p:nvSpPr>
          <p:spPr>
            <a:xfrm>
              <a:off x="3219031"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DE4896B4-0A08-4414-993C-A2DBF28C67EF}"/>
                </a:ext>
              </a:extLst>
            </p:cNvPr>
            <p:cNvSpPr txBox="1"/>
            <p:nvPr/>
          </p:nvSpPr>
          <p:spPr>
            <a:xfrm>
              <a:off x="3380398" y="5333972"/>
              <a:ext cx="163442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MANEGEMENT</a:t>
              </a:r>
            </a:p>
          </p:txBody>
        </p:sp>
      </p:grpSp>
      <p:grpSp>
        <p:nvGrpSpPr>
          <p:cNvPr id="25" name="Group 24">
            <a:extLst>
              <a:ext uri="{FF2B5EF4-FFF2-40B4-BE49-F238E27FC236}">
                <a16:creationId xmlns:a16="http://schemas.microsoft.com/office/drawing/2014/main" id="{BBA3DD91-8B20-43C4-8C59-70BDB554E3F4}"/>
              </a:ext>
            </a:extLst>
          </p:cNvPr>
          <p:cNvGrpSpPr/>
          <p:nvPr/>
        </p:nvGrpSpPr>
        <p:grpSpPr>
          <a:xfrm>
            <a:off x="7609381" y="5233542"/>
            <a:ext cx="1795789" cy="583660"/>
            <a:chOff x="7575825" y="5271433"/>
            <a:chExt cx="1795789" cy="583660"/>
          </a:xfrm>
          <a:solidFill>
            <a:schemeClr val="accent6">
              <a:lumMod val="60000"/>
              <a:lumOff val="40000"/>
            </a:schemeClr>
          </a:solidFill>
        </p:grpSpPr>
        <p:sp>
          <p:nvSpPr>
            <p:cNvPr id="26" name="Rectangle 25">
              <a:extLst>
                <a:ext uri="{FF2B5EF4-FFF2-40B4-BE49-F238E27FC236}">
                  <a16:creationId xmlns:a16="http://schemas.microsoft.com/office/drawing/2014/main" id="{B4B41770-A754-43DB-8BCA-F32A70A090B8}"/>
                </a:ext>
              </a:extLst>
            </p:cNvPr>
            <p:cNvSpPr/>
            <p:nvPr/>
          </p:nvSpPr>
          <p:spPr>
            <a:xfrm>
              <a:off x="7575825"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496E3429-07F0-4393-9E9D-4856FE9C9116}"/>
                </a:ext>
              </a:extLst>
            </p:cNvPr>
            <p:cNvSpPr txBox="1"/>
            <p:nvPr/>
          </p:nvSpPr>
          <p:spPr>
            <a:xfrm>
              <a:off x="7783986" y="5349221"/>
              <a:ext cx="1379470"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SUSTAINABLE PROCUREMENT</a:t>
              </a:r>
            </a:p>
          </p:txBody>
        </p:sp>
      </p:grpSp>
      <p:grpSp>
        <p:nvGrpSpPr>
          <p:cNvPr id="28" name="Group 27">
            <a:extLst>
              <a:ext uri="{FF2B5EF4-FFF2-40B4-BE49-F238E27FC236}">
                <a16:creationId xmlns:a16="http://schemas.microsoft.com/office/drawing/2014/main" id="{F3B785A2-AACA-4AE7-8FF1-FF743A05D328}"/>
              </a:ext>
            </a:extLst>
          </p:cNvPr>
          <p:cNvGrpSpPr/>
          <p:nvPr/>
        </p:nvGrpSpPr>
        <p:grpSpPr>
          <a:xfrm>
            <a:off x="5438914" y="5233542"/>
            <a:ext cx="1795790" cy="583660"/>
            <a:chOff x="5405358" y="5271433"/>
            <a:chExt cx="1795790" cy="583660"/>
          </a:xfrm>
          <a:solidFill>
            <a:schemeClr val="accent6">
              <a:lumMod val="60000"/>
              <a:lumOff val="40000"/>
            </a:schemeClr>
          </a:solidFill>
        </p:grpSpPr>
        <p:sp>
          <p:nvSpPr>
            <p:cNvPr id="29" name="Rectangle 28">
              <a:extLst>
                <a:ext uri="{FF2B5EF4-FFF2-40B4-BE49-F238E27FC236}">
                  <a16:creationId xmlns:a16="http://schemas.microsoft.com/office/drawing/2014/main" id="{9DB4BCB1-EDE4-408D-B9FE-B5281F8104FC}"/>
                </a:ext>
              </a:extLst>
            </p:cNvPr>
            <p:cNvSpPr/>
            <p:nvPr/>
          </p:nvSpPr>
          <p:spPr>
            <a:xfrm>
              <a:off x="5405358"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09E20881-E738-4DDE-94FA-B93E2DD6D236}"/>
                </a:ext>
              </a:extLst>
            </p:cNvPr>
            <p:cNvSpPr txBox="1"/>
            <p:nvPr/>
          </p:nvSpPr>
          <p:spPr>
            <a:xfrm>
              <a:off x="5405360" y="5349221"/>
              <a:ext cx="1795788"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AND SAFETY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31" name="Group 30">
            <a:extLst>
              <a:ext uri="{FF2B5EF4-FFF2-40B4-BE49-F238E27FC236}">
                <a16:creationId xmlns:a16="http://schemas.microsoft.com/office/drawing/2014/main" id="{7C235FA2-AD81-4F52-847D-6305A74697C2}"/>
              </a:ext>
            </a:extLst>
          </p:cNvPr>
          <p:cNvGrpSpPr/>
          <p:nvPr/>
        </p:nvGrpSpPr>
        <p:grpSpPr>
          <a:xfrm>
            <a:off x="9803661" y="5233542"/>
            <a:ext cx="1795789" cy="583660"/>
            <a:chOff x="9746292" y="5271433"/>
            <a:chExt cx="1795789" cy="583660"/>
          </a:xfrm>
          <a:solidFill>
            <a:schemeClr val="accent6">
              <a:lumMod val="60000"/>
              <a:lumOff val="40000"/>
            </a:schemeClr>
          </a:solidFill>
        </p:grpSpPr>
        <p:sp>
          <p:nvSpPr>
            <p:cNvPr id="32" name="Rectangle 31">
              <a:extLst>
                <a:ext uri="{FF2B5EF4-FFF2-40B4-BE49-F238E27FC236}">
                  <a16:creationId xmlns:a16="http://schemas.microsoft.com/office/drawing/2014/main" id="{85D0BA4E-D667-4C21-AC56-FEBA5A746663}"/>
                </a:ext>
              </a:extLst>
            </p:cNvPr>
            <p:cNvSpPr/>
            <p:nvPr/>
          </p:nvSpPr>
          <p:spPr>
            <a:xfrm>
              <a:off x="9746292"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9C37B875-6663-40AB-A5AD-2F8955092F2B}"/>
                </a:ext>
              </a:extLst>
            </p:cNvPr>
            <p:cNvSpPr txBox="1"/>
            <p:nvPr/>
          </p:nvSpPr>
          <p:spPr>
            <a:xfrm>
              <a:off x="9979819" y="5353859"/>
              <a:ext cx="156226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RESPONSIBILITY</a:t>
              </a:r>
            </a:p>
          </p:txBody>
        </p:sp>
      </p:grpSp>
      <p:pic>
        <p:nvPicPr>
          <p:cNvPr id="34" name="Picture 33">
            <a:extLst>
              <a:ext uri="{FF2B5EF4-FFF2-40B4-BE49-F238E27FC236}">
                <a16:creationId xmlns:a16="http://schemas.microsoft.com/office/drawing/2014/main" id="{F1606248-8819-4F25-BC3D-AC1E625BCC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71193" y="2724765"/>
            <a:ext cx="664765" cy="664765"/>
          </a:xfrm>
          <a:prstGeom prst="rect">
            <a:avLst/>
          </a:prstGeom>
        </p:spPr>
      </p:pic>
      <p:pic>
        <p:nvPicPr>
          <p:cNvPr id="35" name="Picture 34">
            <a:extLst>
              <a:ext uri="{FF2B5EF4-FFF2-40B4-BE49-F238E27FC236}">
                <a16:creationId xmlns:a16="http://schemas.microsoft.com/office/drawing/2014/main" id="{B1FEA884-87B7-4E2B-BD39-305E03E76F1A}"/>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4621494" y="2683046"/>
            <a:ext cx="781214" cy="781214"/>
          </a:xfrm>
          <a:prstGeom prst="rect">
            <a:avLst/>
          </a:prstGeom>
        </p:spPr>
      </p:pic>
      <p:sp>
        <p:nvSpPr>
          <p:cNvPr id="36" name="TextBox 35">
            <a:extLst>
              <a:ext uri="{FF2B5EF4-FFF2-40B4-BE49-F238E27FC236}">
                <a16:creationId xmlns:a16="http://schemas.microsoft.com/office/drawing/2014/main" id="{64C282EA-C378-4269-AE14-648690834DCA}"/>
              </a:ext>
            </a:extLst>
          </p:cNvPr>
          <p:cNvSpPr txBox="1"/>
          <p:nvPr/>
        </p:nvSpPr>
        <p:spPr>
          <a:xfrm>
            <a:off x="921104" y="2263947"/>
            <a:ext cx="8061820" cy="307777"/>
          </a:xfrm>
          <a:prstGeom prst="rect">
            <a:avLst/>
          </a:prstGeom>
          <a:noFill/>
        </p:spPr>
        <p:txBody>
          <a:bodyPr wrap="square" rtlCol="0">
            <a:spAutoFit/>
          </a:bodyPr>
          <a:lstStyle/>
          <a:p>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accreditations prove our commitment to sustainability. We have:</a:t>
            </a:r>
          </a:p>
        </p:txBody>
      </p:sp>
    </p:spTree>
    <p:extLst>
      <p:ext uri="{BB962C8B-B14F-4D97-AF65-F5344CB8AC3E}">
        <p14:creationId xmlns:p14="http://schemas.microsoft.com/office/powerpoint/2010/main" val="3096915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F8E9-D961-9643-B157-5D6FD68B9F92}"/>
              </a:ext>
            </a:extLst>
          </p:cNvPr>
          <p:cNvSpPr>
            <a:spLocks noGrp="1"/>
          </p:cNvSpPr>
          <p:nvPr>
            <p:ph type="title"/>
          </p:nvPr>
        </p:nvSpPr>
        <p:spPr/>
        <p:txBody>
          <a:bodyPr/>
          <a:lstStyle/>
          <a:p>
            <a:r>
              <a:rPr lang="en-GB" dirty="0">
                <a:solidFill>
                  <a:srgbClr val="33AAB7"/>
                </a:solidFill>
              </a:rPr>
              <a:t>TABLE OF CONTENTS</a:t>
            </a:r>
            <a:endParaRPr lang="en-RS" dirty="0">
              <a:solidFill>
                <a:srgbClr val="33AAB7"/>
              </a:solidFill>
            </a:endParaRPr>
          </a:p>
        </p:txBody>
      </p:sp>
      <p:sp>
        <p:nvSpPr>
          <p:cNvPr id="3" name="Text Placeholder 2">
            <a:extLst>
              <a:ext uri="{FF2B5EF4-FFF2-40B4-BE49-F238E27FC236}">
                <a16:creationId xmlns:a16="http://schemas.microsoft.com/office/drawing/2014/main" id="{327210B0-E088-F548-B6AF-2D436CBAE006}"/>
              </a:ext>
            </a:extLst>
          </p:cNvPr>
          <p:cNvSpPr>
            <a:spLocks noGrp="1"/>
          </p:cNvSpPr>
          <p:nvPr>
            <p:ph type="body" sz="half" idx="2"/>
          </p:nvPr>
        </p:nvSpPr>
        <p:spPr>
          <a:xfrm>
            <a:off x="902300" y="4401423"/>
            <a:ext cx="4818994" cy="1285613"/>
          </a:xfrm>
        </p:spPr>
        <p:txBody>
          <a:bodyPr>
            <a:normAutofit/>
          </a:bodyPr>
          <a:lstStyle/>
          <a:p>
            <a:pPr marL="457200" indent="-457200" algn="just">
              <a:buAutoNum type="arabicPeriod"/>
            </a:pPr>
            <a:r>
              <a:rPr lang="en-GB" sz="2000" b="1" dirty="0"/>
              <a:t>OVERVIEW</a:t>
            </a:r>
          </a:p>
          <a:p>
            <a:pPr marL="457200" indent="-457200" algn="just">
              <a:buAutoNum type="arabicPeriod"/>
            </a:pPr>
            <a:r>
              <a:rPr lang="en-GB" sz="2000" b="1" dirty="0"/>
              <a:t>BG REKLAM – ABOUT US</a:t>
            </a:r>
          </a:p>
          <a:p>
            <a:pPr marL="457200" indent="-457200" algn="just">
              <a:buAutoNum type="arabicPeriod"/>
            </a:pPr>
            <a:r>
              <a:rPr lang="en-GB" sz="2000" b="1" dirty="0"/>
              <a:t>BENEFITS OF WORKING WITH US</a:t>
            </a:r>
          </a:p>
          <a:p>
            <a:pPr algn="just"/>
            <a:endParaRPr lang="en-RS" sz="2400" b="1" dirty="0">
              <a:solidFill>
                <a:srgbClr val="33AAB7"/>
              </a:solidFill>
            </a:endParaRPr>
          </a:p>
        </p:txBody>
      </p:sp>
      <p:sp>
        <p:nvSpPr>
          <p:cNvPr id="4" name="Text Placeholder 2">
            <a:extLst>
              <a:ext uri="{FF2B5EF4-FFF2-40B4-BE49-F238E27FC236}">
                <a16:creationId xmlns:a16="http://schemas.microsoft.com/office/drawing/2014/main" id="{435E2A4F-FFCD-4EB8-BA84-3771EA5F21A2}"/>
              </a:ext>
            </a:extLst>
          </p:cNvPr>
          <p:cNvSpPr txBox="1">
            <a:spLocks/>
          </p:cNvSpPr>
          <p:nvPr/>
        </p:nvSpPr>
        <p:spPr>
          <a:xfrm>
            <a:off x="6846291" y="4401423"/>
            <a:ext cx="5345710" cy="1285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GB" sz="2000" b="1" dirty="0"/>
              <a:t>4.   CSR</a:t>
            </a:r>
          </a:p>
          <a:p>
            <a:pPr marL="457200" indent="-457200" algn="just">
              <a:buAutoNum type="arabicPeriod" startAt="5"/>
            </a:pPr>
            <a:r>
              <a:rPr lang="en-GB" sz="2000" b="1" dirty="0"/>
              <a:t>PROJECTS</a:t>
            </a:r>
          </a:p>
          <a:p>
            <a:pPr marL="457200" indent="-457200" algn="just">
              <a:buAutoNum type="arabicPeriod" startAt="5"/>
            </a:pPr>
            <a:r>
              <a:rPr lang="en-GB" sz="2000" b="1" dirty="0"/>
              <a:t>SUPPORT TEAM – CONTACT US</a:t>
            </a:r>
          </a:p>
          <a:p>
            <a:pPr marL="457200" indent="-457200" algn="just">
              <a:buFont typeface="Arial" panose="020B0604020202020204" pitchFamily="34" charset="0"/>
              <a:buAutoNum type="arabicPeriod"/>
            </a:pPr>
            <a:endParaRPr lang="en-RS" sz="2400" b="1" dirty="0">
              <a:solidFill>
                <a:srgbClr val="33AAB7"/>
              </a:solidFill>
            </a:endParaRPr>
          </a:p>
        </p:txBody>
      </p:sp>
    </p:spTree>
    <p:extLst>
      <p:ext uri="{BB962C8B-B14F-4D97-AF65-F5344CB8AC3E}">
        <p14:creationId xmlns:p14="http://schemas.microsoft.com/office/powerpoint/2010/main" val="259455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054487" y="2877467"/>
            <a:ext cx="4575178" cy="669799"/>
          </a:xfrm>
          <a:prstGeom prst="rect">
            <a:avLst/>
          </a:prstGeom>
          <a:noFill/>
        </p:spPr>
        <p:txBody>
          <a:bodyPr wrap="square" rtlCol="0">
            <a:spAutoFit/>
          </a:bodyPr>
          <a:lstStyle/>
          <a:p>
            <a:pPr algn="ctr">
              <a:lnSpc>
                <a:spcPct val="150000"/>
              </a:lnSpc>
            </a:pPr>
            <a:r>
              <a:rPr lang="en-GB" sz="2800" b="1" spc="300" dirty="0">
                <a:solidFill>
                  <a:schemeClr val="bg1"/>
                </a:solidFill>
                <a:latin typeface="Open Sans "/>
                <a:ea typeface="Palatino" pitchFamily="2" charset="77"/>
                <a:cs typeface="Verdana" panose="020B0604030504040204" pitchFamily="34" charset="0"/>
              </a:rPr>
              <a:t>5. PROJECTS</a:t>
            </a: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31315"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793834" y="2607287"/>
            <a:ext cx="319554" cy="1643426"/>
          </a:xfrm>
          <a:prstGeom prst="rect">
            <a:avLst/>
          </a:prstGeom>
        </p:spPr>
      </p:pic>
    </p:spTree>
    <p:extLst>
      <p:ext uri="{BB962C8B-B14F-4D97-AF65-F5344CB8AC3E}">
        <p14:creationId xmlns:p14="http://schemas.microsoft.com/office/powerpoint/2010/main" val="2167546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591531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FALSIES BARQUETTE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SERBIA, CROATIA </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8" y="1465117"/>
            <a:ext cx="5034215" cy="4198209"/>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058517" y="1584132"/>
            <a:ext cx="4796596" cy="3960177"/>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chains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This </a:t>
            </a:r>
            <a:r>
              <a:rPr lang="en-GB"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standard Barquette</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is produced by BG </a:t>
            </a:r>
            <a:r>
              <a:rPr lang="en-GB"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Reklam</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with an aim to promote the </a:t>
            </a:r>
            <a:r>
              <a:rPr lang="en-GB"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L’oreal</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makeup line in a small but highly effective way.</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This premium Lash lift mascara barquette successfully shows the product from most sides in the store. </a:t>
            </a:r>
          </a:p>
          <a:p>
            <a:pPr marL="0" lvl="0" indent="0" algn="just">
              <a:lnSpc>
                <a:spcPct val="100000"/>
              </a:lnSpc>
              <a:spcBef>
                <a:spcPct val="0"/>
              </a:spcBef>
              <a:buNone/>
            </a:pPr>
            <a:endPar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Acrylic</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H210xW280xD180</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6" name="Picture 5" descr="A picture containing text, electronics, computer&#10;&#10;Description automatically generated">
            <a:extLst>
              <a:ext uri="{FF2B5EF4-FFF2-40B4-BE49-F238E27FC236}">
                <a16:creationId xmlns:a16="http://schemas.microsoft.com/office/drawing/2014/main" id="{E48D9B04-951C-4A21-87D0-7F0F4E7CF654}"/>
              </a:ext>
            </a:extLst>
          </p:cNvPr>
          <p:cNvPicPr>
            <a:picLocks noChangeAspect="1"/>
          </p:cNvPicPr>
          <p:nvPr/>
        </p:nvPicPr>
        <p:blipFill rotWithShape="1">
          <a:blip r:embed="rId2">
            <a:extLst>
              <a:ext uri="{28A0092B-C50C-407E-A947-70E740481C1C}">
                <a14:useLocalDpi xmlns:a14="http://schemas.microsoft.com/office/drawing/2010/main" val="0"/>
              </a:ext>
            </a:extLst>
          </a:blip>
          <a:srcRect l="12916" t="10820" r="8583"/>
          <a:stretch/>
        </p:blipFill>
        <p:spPr>
          <a:xfrm>
            <a:off x="6092731" y="1465117"/>
            <a:ext cx="5544653" cy="4198209"/>
          </a:xfrm>
          <a:prstGeom prst="rect">
            <a:avLst/>
          </a:prstGeom>
        </p:spPr>
      </p:pic>
      <p:pic>
        <p:nvPicPr>
          <p:cNvPr id="12" name="Picture 58" descr="L'Oréal Logo - PNG and Vector - Logo Download">
            <a:extLst>
              <a:ext uri="{FF2B5EF4-FFF2-40B4-BE49-F238E27FC236}">
                <a16:creationId xmlns:a16="http://schemas.microsoft.com/office/drawing/2014/main" id="{9E9DE47F-E361-4F76-9CC0-7495C10A9C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01" t="36511" r="6808" b="38550"/>
          <a:stretch/>
        </p:blipFill>
        <p:spPr bwMode="auto">
          <a:xfrm>
            <a:off x="9510800" y="309706"/>
            <a:ext cx="1214811" cy="35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388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591531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FALSIES BARQUETTE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SERBIA, CROATIA </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8" y="1674843"/>
            <a:ext cx="3590347" cy="4012894"/>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999112" y="1827323"/>
            <a:ext cx="3471538" cy="3707934"/>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chains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Premium, </a:t>
            </a:r>
            <a:r>
              <a:rPr lang="en-GB"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eye catchy</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big Barquette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emphasizes </a:t>
            </a: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L’oreal</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makeup line from the most sides in the stores. </a:t>
            </a:r>
            <a:endPar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Acrylic</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H210xW420xD180</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4" name="Picture 3" descr="A computer monitor with a person's face on it&#10;&#10;Description automatically generated with low confidence">
            <a:extLst>
              <a:ext uri="{FF2B5EF4-FFF2-40B4-BE49-F238E27FC236}">
                <a16:creationId xmlns:a16="http://schemas.microsoft.com/office/drawing/2014/main" id="{451E8042-758A-4A06-A8F1-AAB9C512006B}"/>
              </a:ext>
            </a:extLst>
          </p:cNvPr>
          <p:cNvPicPr>
            <a:picLocks noChangeAspect="1"/>
          </p:cNvPicPr>
          <p:nvPr/>
        </p:nvPicPr>
        <p:blipFill rotWithShape="1">
          <a:blip r:embed="rId2">
            <a:extLst>
              <a:ext uri="{28A0092B-C50C-407E-A947-70E740481C1C}">
                <a14:useLocalDpi xmlns:a14="http://schemas.microsoft.com/office/drawing/2010/main" val="0"/>
              </a:ext>
            </a:extLst>
          </a:blip>
          <a:srcRect l="9269" t="16424"/>
          <a:stretch/>
        </p:blipFill>
        <p:spPr>
          <a:xfrm>
            <a:off x="4630722" y="1674842"/>
            <a:ext cx="6249799" cy="4052911"/>
          </a:xfrm>
          <a:prstGeom prst="rect">
            <a:avLst/>
          </a:prstGeom>
        </p:spPr>
      </p:pic>
      <p:pic>
        <p:nvPicPr>
          <p:cNvPr id="7" name="Picture 58" descr="L'Oréal Logo - PNG and Vector - Logo Download">
            <a:extLst>
              <a:ext uri="{FF2B5EF4-FFF2-40B4-BE49-F238E27FC236}">
                <a16:creationId xmlns:a16="http://schemas.microsoft.com/office/drawing/2014/main" id="{5FF01C17-41E1-4071-9DA9-B99F882CDD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01" t="36511" r="6808" b="38550"/>
          <a:stretch/>
        </p:blipFill>
        <p:spPr bwMode="auto">
          <a:xfrm>
            <a:off x="9510800" y="309706"/>
            <a:ext cx="1214811" cy="35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898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591531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FALSIES BARQUETTE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BULGARIA </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8" y="1465118"/>
            <a:ext cx="4915405" cy="4370119"/>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058517" y="1514333"/>
            <a:ext cx="4796596" cy="4320904"/>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chains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This </a:t>
            </a:r>
            <a:r>
              <a:rPr lang="en-GB"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standard Barquette</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with special shapes </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is produced by BG </a:t>
            </a:r>
            <a:r>
              <a:rPr lang="en-GB"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Reklam</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per request by Bulgaria market.</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This premium Lash lift mascara barquette successfully shows the product from most sides in the store. </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It is produced with an aim to promote the </a:t>
            </a:r>
            <a:r>
              <a:rPr lang="en-GB"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L’oreal</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makeup line in a small and effective way.</a:t>
            </a:r>
          </a:p>
          <a:p>
            <a:pPr marL="0" lvl="0" indent="0" algn="just">
              <a:lnSpc>
                <a:spcPct val="100000"/>
              </a:lnSpc>
              <a:spcBef>
                <a:spcPct val="0"/>
              </a:spcBef>
              <a:buNone/>
            </a:pPr>
            <a:endPar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Acrylic</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H470xW1000xD440</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4" name="Picture 3" descr="A picture containing text, electronics, computer, display&#10;&#10;Description automatically generated">
            <a:extLst>
              <a:ext uri="{FF2B5EF4-FFF2-40B4-BE49-F238E27FC236}">
                <a16:creationId xmlns:a16="http://schemas.microsoft.com/office/drawing/2014/main" id="{8D470A1D-41F0-4956-B13C-1A8EFC13598D}"/>
              </a:ext>
            </a:extLst>
          </p:cNvPr>
          <p:cNvPicPr>
            <a:picLocks noChangeAspect="1"/>
          </p:cNvPicPr>
          <p:nvPr/>
        </p:nvPicPr>
        <p:blipFill rotWithShape="1">
          <a:blip r:embed="rId2">
            <a:extLst>
              <a:ext uri="{28A0092B-C50C-407E-A947-70E740481C1C}">
                <a14:useLocalDpi xmlns:a14="http://schemas.microsoft.com/office/drawing/2010/main" val="0"/>
              </a:ext>
            </a:extLst>
          </a:blip>
          <a:srcRect l="16507" t="12254" r="8080" b="2059"/>
          <a:stretch/>
        </p:blipFill>
        <p:spPr>
          <a:xfrm>
            <a:off x="5973922" y="1465118"/>
            <a:ext cx="5770665" cy="4370119"/>
          </a:xfrm>
          <a:prstGeom prst="rect">
            <a:avLst/>
          </a:prstGeom>
        </p:spPr>
      </p:pic>
      <p:pic>
        <p:nvPicPr>
          <p:cNvPr id="10" name="Picture 58" descr="L'Oréal Logo - PNG and Vector - Logo Download">
            <a:extLst>
              <a:ext uri="{FF2B5EF4-FFF2-40B4-BE49-F238E27FC236}">
                <a16:creationId xmlns:a16="http://schemas.microsoft.com/office/drawing/2014/main" id="{396B2F33-EECA-4559-BC73-4D9B89C8C5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01" t="36511" r="6808" b="38550"/>
          <a:stretch/>
        </p:blipFill>
        <p:spPr bwMode="auto">
          <a:xfrm>
            <a:off x="9510800" y="309706"/>
            <a:ext cx="1214811" cy="35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008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591531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FALSIES BARQUETTE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BULGARIA </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8" y="1465117"/>
            <a:ext cx="4102311" cy="4371661"/>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058517" y="1517834"/>
            <a:ext cx="3855315" cy="3695101"/>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chains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Eye catchy, </a:t>
            </a: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premium big Barquette with special shapes </a:t>
            </a: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is produced per request by Bulgaria market.</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The aim is to emphasize </a:t>
            </a:r>
            <a:r>
              <a:rPr lang="en-US" alt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L’oreal</a:t>
            </a: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make up line in a most effective way from the most sides at POS. </a:t>
            </a:r>
          </a:p>
          <a:p>
            <a:pPr marL="0" lvl="0" indent="0" algn="just">
              <a:lnSpc>
                <a:spcPct val="100000"/>
              </a:lnSpc>
              <a:spcBef>
                <a:spcPct val="0"/>
              </a:spcBef>
              <a:buNone/>
            </a:pPr>
            <a:endPar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Acrylic</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H470xW1000xD440</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6" name="Picture 5" descr="Graphical user interface, website&#10;&#10;Description automatically generated">
            <a:extLst>
              <a:ext uri="{FF2B5EF4-FFF2-40B4-BE49-F238E27FC236}">
                <a16:creationId xmlns:a16="http://schemas.microsoft.com/office/drawing/2014/main" id="{479FF565-2ECB-468C-AF37-7AB0C96B6624}"/>
              </a:ext>
            </a:extLst>
          </p:cNvPr>
          <p:cNvPicPr>
            <a:picLocks noChangeAspect="1"/>
          </p:cNvPicPr>
          <p:nvPr/>
        </p:nvPicPr>
        <p:blipFill rotWithShape="1">
          <a:blip r:embed="rId2">
            <a:extLst>
              <a:ext uri="{28A0092B-C50C-407E-A947-70E740481C1C}">
                <a14:useLocalDpi xmlns:a14="http://schemas.microsoft.com/office/drawing/2010/main" val="0"/>
              </a:ext>
            </a:extLst>
          </a:blip>
          <a:srcRect l="4621" t="19497" r="4397" b="3310"/>
          <a:stretch/>
        </p:blipFill>
        <p:spPr>
          <a:xfrm>
            <a:off x="5135190" y="1713422"/>
            <a:ext cx="6905835" cy="3875049"/>
          </a:xfrm>
          <a:prstGeom prst="rect">
            <a:avLst/>
          </a:prstGeom>
        </p:spPr>
      </p:pic>
      <p:pic>
        <p:nvPicPr>
          <p:cNvPr id="11" name="Picture 58" descr="L'Oréal Logo - PNG and Vector - Logo Download">
            <a:extLst>
              <a:ext uri="{FF2B5EF4-FFF2-40B4-BE49-F238E27FC236}">
                <a16:creationId xmlns:a16="http://schemas.microsoft.com/office/drawing/2014/main" id="{EE3E19EF-8444-42E2-BF4C-66D922F0C9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01" t="36511" r="6808" b="38550"/>
          <a:stretch/>
        </p:blipFill>
        <p:spPr bwMode="auto">
          <a:xfrm>
            <a:off x="9510800" y="309706"/>
            <a:ext cx="1214811" cy="35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349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C8519008-C643-4109-A5FB-0DC24AE9B128}"/>
              </a:ext>
            </a:extLst>
          </p:cNvPr>
          <p:cNvPicPr>
            <a:picLocks noChangeAspect="1"/>
          </p:cNvPicPr>
          <p:nvPr/>
        </p:nvPicPr>
        <p:blipFill rotWithShape="1">
          <a:blip r:embed="rId2">
            <a:extLst>
              <a:ext uri="{28A0092B-C50C-407E-A947-70E740481C1C}">
                <a14:useLocalDpi xmlns:a14="http://schemas.microsoft.com/office/drawing/2010/main" val="0"/>
              </a:ext>
            </a:extLst>
          </a:blip>
          <a:srcRect l="7557" t="5516" r="5019" b="4869"/>
          <a:stretch/>
        </p:blipFill>
        <p:spPr>
          <a:xfrm>
            <a:off x="8152687" y="3921108"/>
            <a:ext cx="3230311" cy="2555192"/>
          </a:xfrm>
          <a:prstGeom prst="rect">
            <a:avLst/>
          </a:prstGeom>
        </p:spPr>
      </p:pic>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908464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AGE REWIND BARQUETTE AND PREPACK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SERBIA, CROATIA </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8" y="1465117"/>
            <a:ext cx="5025256" cy="5011183"/>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058517" y="1517834"/>
            <a:ext cx="4796596" cy="4905748"/>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Serbia,  DM &amp; Lilly Chain   (prepack)</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Croatia, DM &amp; BIPA Chain (barquette) </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Instant Age Rewind Concealer displays</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emphasize the most popular concealer product at POP. </a:t>
            </a:r>
          </a:p>
          <a:p>
            <a:pPr marL="0" lvl="0" indent="0" algn="just">
              <a:lnSpc>
                <a:spcPct val="100000"/>
              </a:lnSpc>
              <a:spcBef>
                <a:spcPct val="0"/>
              </a:spcBef>
              <a:buNone/>
            </a:pPr>
            <a:r>
              <a:rPr 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The main difference between barquette &amp; prepack:</a:t>
            </a:r>
          </a:p>
          <a:p>
            <a:pPr marL="0" lvl="0" indent="0" algn="just">
              <a:lnSpc>
                <a:spcPct val="100000"/>
              </a:lnSpc>
              <a:spcBef>
                <a:spcPct val="0"/>
              </a:spcBef>
              <a:buNone/>
            </a:pPr>
            <a:r>
              <a:rPr 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Prepack has a cardboard back panel that can be removed.</a:t>
            </a:r>
          </a:p>
          <a:p>
            <a:pPr marL="0" lvl="0" indent="0" algn="just">
              <a:lnSpc>
                <a:spcPct val="100000"/>
              </a:lnSpc>
              <a:spcBef>
                <a:spcPct val="0"/>
              </a:spcBef>
              <a:buNone/>
            </a:pPr>
            <a:r>
              <a:rPr 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Prepack is smaller dimensions compared to barquette.</a:t>
            </a:r>
            <a:endPar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Acrylic</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H210xW410xD250 (BIPA barquette) </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H210xW550xD220 (DM barquette)</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4" name="Picture 3" descr="A product box with a person's face on it&#10;&#10;Description automatically generated with low confidence">
            <a:extLst>
              <a:ext uri="{FF2B5EF4-FFF2-40B4-BE49-F238E27FC236}">
                <a16:creationId xmlns:a16="http://schemas.microsoft.com/office/drawing/2014/main" id="{64A624F6-B3D9-4915-AB3F-9F228CA12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89531"/>
            <a:ext cx="2306782" cy="2801389"/>
          </a:xfrm>
          <a:prstGeom prst="rect">
            <a:avLst/>
          </a:prstGeom>
        </p:spPr>
      </p:pic>
      <p:sp>
        <p:nvSpPr>
          <p:cNvPr id="11" name="TextBox 10">
            <a:extLst>
              <a:ext uri="{FF2B5EF4-FFF2-40B4-BE49-F238E27FC236}">
                <a16:creationId xmlns:a16="http://schemas.microsoft.com/office/drawing/2014/main" id="{9F14ACD0-0696-4C0F-9585-D429586D63DB}"/>
              </a:ext>
            </a:extLst>
          </p:cNvPr>
          <p:cNvSpPr txBox="1"/>
          <p:nvPr/>
        </p:nvSpPr>
        <p:spPr>
          <a:xfrm>
            <a:off x="8418846" y="1936884"/>
            <a:ext cx="2183908" cy="276999"/>
          </a:xfrm>
          <a:prstGeom prst="rect">
            <a:avLst/>
          </a:prstGeom>
          <a:noFill/>
        </p:spPr>
        <p:txBody>
          <a:bodyPr wrap="square" rtlCol="0">
            <a:spAutoFit/>
          </a:bodyPr>
          <a:lstStyle/>
          <a:p>
            <a:r>
              <a:rPr lang="en-GB" sz="12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AGE REWIND PRE PACK</a:t>
            </a:r>
          </a:p>
        </p:txBody>
      </p:sp>
      <p:sp>
        <p:nvSpPr>
          <p:cNvPr id="12" name="TextBox 11">
            <a:extLst>
              <a:ext uri="{FF2B5EF4-FFF2-40B4-BE49-F238E27FC236}">
                <a16:creationId xmlns:a16="http://schemas.microsoft.com/office/drawing/2014/main" id="{68F836C5-50B6-465B-8A4E-D829775533DA}"/>
              </a:ext>
            </a:extLst>
          </p:cNvPr>
          <p:cNvSpPr txBox="1"/>
          <p:nvPr/>
        </p:nvSpPr>
        <p:spPr>
          <a:xfrm>
            <a:off x="6096000" y="5271339"/>
            <a:ext cx="2077872" cy="276999"/>
          </a:xfrm>
          <a:prstGeom prst="rect">
            <a:avLst/>
          </a:prstGeom>
          <a:noFill/>
        </p:spPr>
        <p:txBody>
          <a:bodyPr wrap="square" rtlCol="0">
            <a:spAutoFit/>
          </a:bodyPr>
          <a:lstStyle/>
          <a:p>
            <a:r>
              <a:rPr lang="en-GB" sz="12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AGE REWIND BARQUETTE</a:t>
            </a:r>
          </a:p>
        </p:txBody>
      </p:sp>
      <p:pic>
        <p:nvPicPr>
          <p:cNvPr id="13" name="Picture 58" descr="L'Oréal Logo - PNG and Vector - Logo Download">
            <a:extLst>
              <a:ext uri="{FF2B5EF4-FFF2-40B4-BE49-F238E27FC236}">
                <a16:creationId xmlns:a16="http://schemas.microsoft.com/office/drawing/2014/main" id="{A213F06D-A26E-44B7-8B50-34FAF5D65D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01" t="36511" r="6808" b="38550"/>
          <a:stretch/>
        </p:blipFill>
        <p:spPr bwMode="auto">
          <a:xfrm>
            <a:off x="9510800" y="309706"/>
            <a:ext cx="1214811" cy="35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92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427BF1-307B-45D8-A9F8-0C7C65BC8D84}"/>
              </a:ext>
            </a:extLst>
          </p:cNvPr>
          <p:cNvSpPr/>
          <p:nvPr/>
        </p:nvSpPr>
        <p:spPr>
          <a:xfrm>
            <a:off x="939708" y="1465117"/>
            <a:ext cx="5034215" cy="4701853"/>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B1266760-DDCE-4693-A0D1-2970E8B9993D}"/>
              </a:ext>
            </a:extLst>
          </p:cNvPr>
          <p:cNvSpPr txBox="1">
            <a:spLocks/>
          </p:cNvSpPr>
          <p:nvPr/>
        </p:nvSpPr>
        <p:spPr>
          <a:xfrm>
            <a:off x="1058517" y="1878518"/>
            <a:ext cx="4796596" cy="387504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chains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rue match nude barquette highlight </a:t>
            </a:r>
            <a:r>
              <a:rPr lang="en-GB"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L’oreal</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make up line at the POS.</a:t>
            </a:r>
          </a:p>
          <a:p>
            <a:pPr marL="0" lvl="0" indent="0" algn="just">
              <a:lnSpc>
                <a:spcPct val="100000"/>
              </a:lnSpc>
              <a:spcBef>
                <a:spcPct val="0"/>
              </a:spcBef>
              <a:buNone/>
            </a:pP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Nud</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 PET bottle, eye catchy communication, backlight foil. </a:t>
            </a:r>
          </a:p>
          <a:p>
            <a:pPr marL="0" lvl="0" indent="0" algn="just">
              <a:lnSpc>
                <a:spcPct val="100000"/>
              </a:lnSpc>
              <a:spcBef>
                <a:spcPct val="0"/>
              </a:spcBef>
              <a:buNone/>
            </a:pPr>
            <a:endPar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Acrylic, Backlight foil</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H210xW280xD180</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7" name="Picture 6" descr="Graphical user interface, website&#10;&#10;Description automatically generated">
            <a:extLst>
              <a:ext uri="{FF2B5EF4-FFF2-40B4-BE49-F238E27FC236}">
                <a16:creationId xmlns:a16="http://schemas.microsoft.com/office/drawing/2014/main" id="{C489EA74-F75E-4636-8460-245CD7AEAF5F}"/>
              </a:ext>
            </a:extLst>
          </p:cNvPr>
          <p:cNvPicPr>
            <a:picLocks noChangeAspect="1"/>
          </p:cNvPicPr>
          <p:nvPr/>
        </p:nvPicPr>
        <p:blipFill rotWithShape="1">
          <a:blip r:embed="rId2">
            <a:extLst>
              <a:ext uri="{28A0092B-C50C-407E-A947-70E740481C1C}">
                <a14:useLocalDpi xmlns:a14="http://schemas.microsoft.com/office/drawing/2010/main" val="0"/>
              </a:ext>
            </a:extLst>
          </a:blip>
          <a:srcRect l="23174" t="29313" r="20303" b="5582"/>
          <a:stretch/>
        </p:blipFill>
        <p:spPr>
          <a:xfrm>
            <a:off x="7160660" y="1465118"/>
            <a:ext cx="2800086" cy="2418986"/>
          </a:xfrm>
          <a:prstGeom prst="rect">
            <a:avLst/>
          </a:prstGeom>
        </p:spPr>
      </p:pic>
      <p:pic>
        <p:nvPicPr>
          <p:cNvPr id="9" name="Picture 8" descr="A picture containing text, businesscard&#10;&#10;Description automatically generated">
            <a:extLst>
              <a:ext uri="{FF2B5EF4-FFF2-40B4-BE49-F238E27FC236}">
                <a16:creationId xmlns:a16="http://schemas.microsoft.com/office/drawing/2014/main" id="{D1F1086F-65D4-478A-965C-9E9F9025FCA3}"/>
              </a:ext>
            </a:extLst>
          </p:cNvPr>
          <p:cNvPicPr>
            <a:picLocks noChangeAspect="1"/>
          </p:cNvPicPr>
          <p:nvPr/>
        </p:nvPicPr>
        <p:blipFill rotWithShape="1">
          <a:blip r:embed="rId3">
            <a:extLst>
              <a:ext uri="{28A0092B-C50C-407E-A947-70E740481C1C}">
                <a14:useLocalDpi xmlns:a14="http://schemas.microsoft.com/office/drawing/2010/main" val="0"/>
              </a:ext>
            </a:extLst>
          </a:blip>
          <a:srcRect l="8710" t="32692" r="4881" b="10010"/>
          <a:stretch/>
        </p:blipFill>
        <p:spPr>
          <a:xfrm>
            <a:off x="6436191" y="3960836"/>
            <a:ext cx="4435939" cy="2206134"/>
          </a:xfrm>
          <a:prstGeom prst="rect">
            <a:avLst/>
          </a:prstGeom>
        </p:spPr>
      </p:pic>
      <p:sp>
        <p:nvSpPr>
          <p:cNvPr id="10" name="Title 1">
            <a:extLst>
              <a:ext uri="{FF2B5EF4-FFF2-40B4-BE49-F238E27FC236}">
                <a16:creationId xmlns:a16="http://schemas.microsoft.com/office/drawing/2014/main" id="{4772C4F9-EAA5-4165-ADE9-32C8CDE7C41A}"/>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6580B1E8-CBD0-470A-BF91-70EC53031891}"/>
              </a:ext>
            </a:extLst>
          </p:cNvPr>
          <p:cNvSpPr txBox="1">
            <a:spLocks noChangeArrowheads="1"/>
          </p:cNvSpPr>
          <p:nvPr/>
        </p:nvSpPr>
        <p:spPr bwMode="auto">
          <a:xfrm>
            <a:off x="876098" y="691030"/>
            <a:ext cx="908464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TRUE MATCH SERUM BARQUETTE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ADRIA </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58" descr="L'Oréal Logo - PNG and Vector - Logo Download">
            <a:extLst>
              <a:ext uri="{FF2B5EF4-FFF2-40B4-BE49-F238E27FC236}">
                <a16:creationId xmlns:a16="http://schemas.microsoft.com/office/drawing/2014/main" id="{D1D34681-D9A5-4E9A-87D3-308534B807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01" t="36511" r="6808" b="38550"/>
          <a:stretch/>
        </p:blipFill>
        <p:spPr bwMode="auto">
          <a:xfrm>
            <a:off x="9510800" y="309706"/>
            <a:ext cx="1214811" cy="35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398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427BF1-307B-45D8-A9F8-0C7C65BC8D84}"/>
              </a:ext>
            </a:extLst>
          </p:cNvPr>
          <p:cNvSpPr/>
          <p:nvPr/>
        </p:nvSpPr>
        <p:spPr>
          <a:xfrm>
            <a:off x="939709" y="1465117"/>
            <a:ext cx="3867184" cy="4340065"/>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B1266760-DDCE-4693-A0D1-2970E8B9993D}"/>
              </a:ext>
            </a:extLst>
          </p:cNvPr>
          <p:cNvSpPr txBox="1">
            <a:spLocks/>
          </p:cNvSpPr>
          <p:nvPr/>
        </p:nvSpPr>
        <p:spPr>
          <a:xfrm>
            <a:off x="1058517" y="1659613"/>
            <a:ext cx="3656096" cy="414556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chains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Eye catchy</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premium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Barquette with QR code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emphasize </a:t>
            </a: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L’oreal</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makeup line from the most sides in the stores.</a:t>
            </a:r>
            <a:endPar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Acrylic</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H210xW280xD180 (standard barquette) </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H210xW420xD180 (big barquette) </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sp>
        <p:nvSpPr>
          <p:cNvPr id="10" name="Title 1">
            <a:extLst>
              <a:ext uri="{FF2B5EF4-FFF2-40B4-BE49-F238E27FC236}">
                <a16:creationId xmlns:a16="http://schemas.microsoft.com/office/drawing/2014/main" id="{4772C4F9-EAA5-4165-ADE9-32C8CDE7C41A}"/>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6580B1E8-CBD0-470A-BF91-70EC53031891}"/>
              </a:ext>
            </a:extLst>
          </p:cNvPr>
          <p:cNvSpPr txBox="1">
            <a:spLocks noChangeArrowheads="1"/>
          </p:cNvSpPr>
          <p:nvPr/>
        </p:nvSpPr>
        <p:spPr bwMode="auto">
          <a:xfrm>
            <a:off x="876098" y="691030"/>
            <a:ext cx="908464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ZODIAC BARQUETTE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SLOVENIA, CROATIA, SERBIA </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picture containing text, indoor, red&#10;&#10;Description automatically generated">
            <a:extLst>
              <a:ext uri="{FF2B5EF4-FFF2-40B4-BE49-F238E27FC236}">
                <a16:creationId xmlns:a16="http://schemas.microsoft.com/office/drawing/2014/main" id="{16C346D8-33C6-4B95-BDDE-3827A7E5A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3169" y="1465117"/>
            <a:ext cx="6172087" cy="4340065"/>
          </a:xfrm>
          <a:prstGeom prst="rect">
            <a:avLst/>
          </a:prstGeom>
        </p:spPr>
      </p:pic>
      <p:pic>
        <p:nvPicPr>
          <p:cNvPr id="9" name="Picture 58" descr="L'Oréal Logo - PNG and Vector - Logo Download">
            <a:extLst>
              <a:ext uri="{FF2B5EF4-FFF2-40B4-BE49-F238E27FC236}">
                <a16:creationId xmlns:a16="http://schemas.microsoft.com/office/drawing/2014/main" id="{703ACF78-A897-41D0-B7AE-B319023BC5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01" t="36511" r="6808" b="38550"/>
          <a:stretch/>
        </p:blipFill>
        <p:spPr bwMode="auto">
          <a:xfrm>
            <a:off x="9510800" y="309706"/>
            <a:ext cx="1214811" cy="35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844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66B42C-DDBC-4B7B-B903-54D0E25D939A}"/>
              </a:ext>
            </a:extLst>
          </p:cNvPr>
          <p:cNvSpPr/>
          <p:nvPr/>
        </p:nvSpPr>
        <p:spPr>
          <a:xfrm>
            <a:off x="964875" y="1465118"/>
            <a:ext cx="5034215" cy="4732482"/>
          </a:xfrm>
          <a:prstGeom prst="rect">
            <a:avLst/>
          </a:prstGeom>
          <a:solidFill>
            <a:srgbClr val="EBFAFB"/>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C6E9AA90-2583-4FDB-BBC8-D0C3416A416A}"/>
              </a:ext>
            </a:extLst>
          </p:cNvPr>
          <p:cNvSpPr txBox="1">
            <a:spLocks/>
          </p:cNvSpPr>
          <p:nvPr/>
        </p:nvSpPr>
        <p:spPr>
          <a:xfrm>
            <a:off x="1239185" y="1879886"/>
            <a:ext cx="4104601" cy="342008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Lilly drugstore chain</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indent="0" algn="just">
              <a:lnSpc>
                <a:spcPct val="100000"/>
              </a:lnSpc>
              <a:spcBef>
                <a:spcPct val="0"/>
              </a:spcBef>
              <a:buNone/>
            </a:pPr>
            <a:r>
              <a:rPr lang="en-GB" alt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Multifunctional</a:t>
            </a:r>
            <a:r>
              <a:rPr lang="en-US" alt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alt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Flagship unit </a:t>
            </a: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for drugstores across Adria Region. </a:t>
            </a:r>
          </a:p>
          <a:p>
            <a:pPr mar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Produced to emphasize Maybelline and L'Oréal products at the POS.</a:t>
            </a:r>
          </a:p>
          <a:p>
            <a:pPr mar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Metal, LED, Acrylic</a:t>
            </a:r>
          </a:p>
          <a:p>
            <a:pPr marL="0" indent="0" algn="just">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2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6" name="Picture 5">
            <a:extLst>
              <a:ext uri="{FF2B5EF4-FFF2-40B4-BE49-F238E27FC236}">
                <a16:creationId xmlns:a16="http://schemas.microsoft.com/office/drawing/2014/main" id="{B9D031B0-BEAB-439D-9B4E-285628AA7491}"/>
              </a:ext>
            </a:extLst>
          </p:cNvPr>
          <p:cNvPicPr>
            <a:picLocks noChangeAspect="1"/>
          </p:cNvPicPr>
          <p:nvPr/>
        </p:nvPicPr>
        <p:blipFill>
          <a:blip r:embed="rId2"/>
          <a:stretch>
            <a:fillRect/>
          </a:stretch>
        </p:blipFill>
        <p:spPr>
          <a:xfrm>
            <a:off x="6273400" y="1465118"/>
            <a:ext cx="4679413" cy="4732482"/>
          </a:xfrm>
          <a:prstGeom prst="rect">
            <a:avLst/>
          </a:prstGeom>
        </p:spPr>
      </p:pic>
      <p:pic>
        <p:nvPicPr>
          <p:cNvPr id="7" name="Picture 58" descr="L'Oréal Logo - PNG and Vector - Logo Download">
            <a:extLst>
              <a:ext uri="{FF2B5EF4-FFF2-40B4-BE49-F238E27FC236}">
                <a16:creationId xmlns:a16="http://schemas.microsoft.com/office/drawing/2014/main" id="{C45D90B1-BAA0-4BA1-81A3-6DD8ADA36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01" t="36511" r="6808" b="38550"/>
          <a:stretch/>
        </p:blipFill>
        <p:spPr bwMode="auto">
          <a:xfrm>
            <a:off x="9510800" y="309706"/>
            <a:ext cx="1214811" cy="3506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23BE1E4-DF3B-43DD-97DF-127B06F6682D}"/>
              </a:ext>
            </a:extLst>
          </p:cNvPr>
          <p:cNvSpPr txBox="1">
            <a:spLocks/>
          </p:cNvSpPr>
          <p:nvPr/>
        </p:nvSpPr>
        <p:spPr>
          <a:xfrm>
            <a:off x="822832" y="34929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30">
            <a:extLst>
              <a:ext uri="{FF2B5EF4-FFF2-40B4-BE49-F238E27FC236}">
                <a16:creationId xmlns:a16="http://schemas.microsoft.com/office/drawing/2014/main" id="{A37398E7-A9FA-4868-8E41-41A8BA2E7455}"/>
              </a:ext>
            </a:extLst>
          </p:cNvPr>
          <p:cNvSpPr txBox="1">
            <a:spLocks noChangeArrowheads="1"/>
          </p:cNvSpPr>
          <p:nvPr/>
        </p:nvSpPr>
        <p:spPr bwMode="auto">
          <a:xfrm>
            <a:off x="822832" y="760304"/>
            <a:ext cx="357299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L’OREAL FLAGSHIP</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 ADRIA</a:t>
            </a: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3352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235054" y="2926964"/>
            <a:ext cx="4575178" cy="954107"/>
          </a:xfrm>
          <a:prstGeom prst="rect">
            <a:avLst/>
          </a:prstGeom>
          <a:noFill/>
        </p:spPr>
        <p:txBody>
          <a:bodyPr wrap="square" rtlCol="0">
            <a:spAutoFit/>
          </a:bodyPr>
          <a:lstStyle/>
          <a:p>
            <a:pPr algn="ctr"/>
            <a:r>
              <a:rPr lang="en-US" sz="2800" b="1" spc="300" dirty="0">
                <a:solidFill>
                  <a:schemeClr val="bg1"/>
                </a:solidFill>
                <a:latin typeface="Open Sans "/>
                <a:ea typeface="Palatino" pitchFamily="2" charset="77"/>
                <a:cs typeface="Verdana" panose="020B0604030504040204" pitchFamily="34" charset="0"/>
              </a:rPr>
              <a:t>6. SUPPORT </a:t>
            </a:r>
          </a:p>
          <a:p>
            <a:pPr algn="ctr"/>
            <a:r>
              <a:rPr lang="en-US" sz="2800" b="1" spc="300" dirty="0">
                <a:solidFill>
                  <a:schemeClr val="bg1"/>
                </a:solidFill>
                <a:latin typeface="Open Sans "/>
                <a:ea typeface="Palatino" pitchFamily="2" charset="77"/>
                <a:cs typeface="Verdana" panose="020B0604030504040204" pitchFamily="34" charset="0"/>
              </a:rPr>
              <a:t>TEAM</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694418"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958520" y="2582305"/>
            <a:ext cx="319554" cy="1643426"/>
          </a:xfrm>
          <a:prstGeom prst="rect">
            <a:avLst/>
          </a:prstGeom>
        </p:spPr>
      </p:pic>
    </p:spTree>
    <p:extLst>
      <p:ext uri="{BB962C8B-B14F-4D97-AF65-F5344CB8AC3E}">
        <p14:creationId xmlns:p14="http://schemas.microsoft.com/office/powerpoint/2010/main" val="356102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237866" y="3280407"/>
            <a:ext cx="2973992"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1. OVERVIEW</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18808" y="2720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11858" y="2720304"/>
            <a:ext cx="319554" cy="1643426"/>
          </a:xfrm>
          <a:prstGeom prst="rect">
            <a:avLst/>
          </a:prstGeom>
        </p:spPr>
      </p:pic>
    </p:spTree>
    <p:extLst>
      <p:ext uri="{BB962C8B-B14F-4D97-AF65-F5344CB8AC3E}">
        <p14:creationId xmlns:p14="http://schemas.microsoft.com/office/powerpoint/2010/main" val="878387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11" name="Rectangle 10">
            <a:extLst>
              <a:ext uri="{FF2B5EF4-FFF2-40B4-BE49-F238E27FC236}">
                <a16:creationId xmlns:a16="http://schemas.microsoft.com/office/drawing/2014/main" id="{91EA8A30-49D1-44F4-BA60-35DF2492FB6F}"/>
              </a:ext>
            </a:extLst>
          </p:cNvPr>
          <p:cNvSpPr/>
          <p:nvPr/>
        </p:nvSpPr>
        <p:spPr>
          <a:xfrm>
            <a:off x="804214" y="4054097"/>
            <a:ext cx="2405677"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Nikola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Ele</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zovi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nikola.elezovic@bgreklam.com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+381 64 221 0 633</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Director of Commercial Operations</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1ED1A75-3FCD-4CB1-99C9-AF31F7C0F7CB}"/>
              </a:ext>
            </a:extLst>
          </p:cNvPr>
          <p:cNvSpPr/>
          <p:nvPr/>
        </p:nvSpPr>
        <p:spPr>
          <a:xfrm>
            <a:off x="6066778" y="4028930"/>
            <a:ext cx="2257425"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Nenad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Klarić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nenad.klaric@bgreklam.com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+381 60 68 69 144 </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+49 151 52 559 046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A94D92E-D826-4534-86D6-F397134AAA1B}"/>
              </a:ext>
            </a:extLst>
          </p:cNvPr>
          <p:cNvSpPr/>
          <p:nvPr/>
        </p:nvSpPr>
        <p:spPr>
          <a:xfrm>
            <a:off x="8904550" y="4037319"/>
            <a:ext cx="260514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Jacqueline</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Eli</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jacqueline</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.eli@bgreklam.com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+49 177 58 953 58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a:t>
            </a:r>
            <a:r>
              <a:rPr lang="en-GB"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&amp; French</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860F5DF-2BAD-4E90-8D43-6652747F6B0E}"/>
              </a:ext>
            </a:extLst>
          </p:cNvPr>
          <p:cNvSpPr/>
          <p:nvPr/>
        </p:nvSpPr>
        <p:spPr>
          <a:xfrm>
            <a:off x="3509622" y="4042096"/>
            <a:ext cx="225742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Dino</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Rami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dino</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.ramic@bgreklam.com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a:t>
            </a:r>
            <a:r>
              <a:rPr lang="en-US" sz="1000"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160</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919 3878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Business Development </a:t>
            </a: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folding his arms&#10;&#10;Description automatically generated with medium confidence">
            <a:extLst>
              <a:ext uri="{FF2B5EF4-FFF2-40B4-BE49-F238E27FC236}">
                <a16:creationId xmlns:a16="http://schemas.microsoft.com/office/drawing/2014/main" id="{C0F06BC5-0570-4F85-9317-903D2D1A4FBF}"/>
              </a:ext>
            </a:extLst>
          </p:cNvPr>
          <p:cNvPicPr>
            <a:picLocks noChangeAspect="1"/>
          </p:cNvPicPr>
          <p:nvPr/>
        </p:nvPicPr>
        <p:blipFill rotWithShape="1">
          <a:blip r:embed="rId2">
            <a:extLst>
              <a:ext uri="{28A0092B-C50C-407E-A947-70E740481C1C}">
                <a14:useLocalDpi xmlns:a14="http://schemas.microsoft.com/office/drawing/2010/main" val="0"/>
              </a:ext>
            </a:extLst>
          </a:blip>
          <a:srcRect b="12150"/>
          <a:stretch/>
        </p:blipFill>
        <p:spPr>
          <a:xfrm>
            <a:off x="838198" y="1768438"/>
            <a:ext cx="1407315" cy="1905000"/>
          </a:xfrm>
          <a:prstGeom prst="rect">
            <a:avLst/>
          </a:prstGeom>
          <a:ln w="19050">
            <a:solidFill>
              <a:srgbClr val="33AAB7"/>
            </a:solidFill>
          </a:ln>
        </p:spPr>
      </p:pic>
      <p:pic>
        <p:nvPicPr>
          <p:cNvPr id="6" name="Picture 5" descr="A person in a suit&#10;&#10;Description automatically generated with low confidence">
            <a:extLst>
              <a:ext uri="{FF2B5EF4-FFF2-40B4-BE49-F238E27FC236}">
                <a16:creationId xmlns:a16="http://schemas.microsoft.com/office/drawing/2014/main" id="{A782E6FE-296B-469A-9358-E9848616BE24}"/>
              </a:ext>
            </a:extLst>
          </p:cNvPr>
          <p:cNvPicPr>
            <a:picLocks noChangeAspect="1"/>
          </p:cNvPicPr>
          <p:nvPr/>
        </p:nvPicPr>
        <p:blipFill rotWithShape="1">
          <a:blip r:embed="rId3">
            <a:extLst>
              <a:ext uri="{28A0092B-C50C-407E-A947-70E740481C1C}">
                <a14:useLocalDpi xmlns:a14="http://schemas.microsoft.com/office/drawing/2010/main" val="0"/>
              </a:ext>
            </a:extLst>
          </a:blip>
          <a:srcRect l="12642" r="10954"/>
          <a:stretch/>
        </p:blipFill>
        <p:spPr>
          <a:xfrm>
            <a:off x="3509622" y="1761593"/>
            <a:ext cx="1347604" cy="1905000"/>
          </a:xfrm>
          <a:prstGeom prst="rect">
            <a:avLst/>
          </a:prstGeom>
          <a:ln w="19050">
            <a:solidFill>
              <a:srgbClr val="33AAB7"/>
            </a:solidFill>
          </a:ln>
        </p:spPr>
      </p:pic>
      <p:pic>
        <p:nvPicPr>
          <p:cNvPr id="10" name="Picture 9" descr="A person with his arms crossed&#10;&#10;Description automatically generated">
            <a:extLst>
              <a:ext uri="{FF2B5EF4-FFF2-40B4-BE49-F238E27FC236}">
                <a16:creationId xmlns:a16="http://schemas.microsoft.com/office/drawing/2014/main" id="{A70298C7-96D7-4F29-807D-DF3BD1BCFC9F}"/>
              </a:ext>
            </a:extLst>
          </p:cNvPr>
          <p:cNvPicPr>
            <a:picLocks noChangeAspect="1"/>
          </p:cNvPicPr>
          <p:nvPr/>
        </p:nvPicPr>
        <p:blipFill rotWithShape="1">
          <a:blip r:embed="rId4">
            <a:extLst>
              <a:ext uri="{28A0092B-C50C-407E-A947-70E740481C1C}">
                <a14:useLocalDpi xmlns:a14="http://schemas.microsoft.com/office/drawing/2010/main" val="0"/>
              </a:ext>
            </a:extLst>
          </a:blip>
          <a:srcRect l="9394" t="16417"/>
          <a:stretch/>
        </p:blipFill>
        <p:spPr>
          <a:xfrm>
            <a:off x="6121335" y="1768438"/>
            <a:ext cx="1286144" cy="1898155"/>
          </a:xfrm>
          <a:prstGeom prst="rect">
            <a:avLst/>
          </a:prstGeom>
          <a:ln w="19050">
            <a:solidFill>
              <a:srgbClr val="33AAB7"/>
            </a:solidFill>
          </a:ln>
        </p:spPr>
      </p:pic>
      <p:pic>
        <p:nvPicPr>
          <p:cNvPr id="15" name="Picture 14" descr="A person with the arms crossed&#10;&#10;Description automatically generated with medium confidence">
            <a:extLst>
              <a:ext uri="{FF2B5EF4-FFF2-40B4-BE49-F238E27FC236}">
                <a16:creationId xmlns:a16="http://schemas.microsoft.com/office/drawing/2014/main" id="{315C34A1-37F1-45D6-84D8-221E5476ECDE}"/>
              </a:ext>
            </a:extLst>
          </p:cNvPr>
          <p:cNvPicPr>
            <a:picLocks noChangeAspect="1"/>
          </p:cNvPicPr>
          <p:nvPr/>
        </p:nvPicPr>
        <p:blipFill rotWithShape="1">
          <a:blip r:embed="rId5">
            <a:extLst>
              <a:ext uri="{28A0092B-C50C-407E-A947-70E740481C1C}">
                <a14:useLocalDpi xmlns:a14="http://schemas.microsoft.com/office/drawing/2010/main" val="0"/>
              </a:ext>
            </a:extLst>
          </a:blip>
          <a:srcRect l="9358" t="18486" r="12202"/>
          <a:stretch/>
        </p:blipFill>
        <p:spPr>
          <a:xfrm>
            <a:off x="8989491" y="1761592"/>
            <a:ext cx="1217631" cy="1898009"/>
          </a:xfrm>
          <a:prstGeom prst="rect">
            <a:avLst/>
          </a:prstGeom>
          <a:ln w="19050">
            <a:solidFill>
              <a:srgbClr val="33AAB7"/>
            </a:solidFill>
          </a:ln>
        </p:spPr>
      </p:pic>
    </p:spTree>
    <p:extLst>
      <p:ext uri="{BB962C8B-B14F-4D97-AF65-F5344CB8AC3E}">
        <p14:creationId xmlns:p14="http://schemas.microsoft.com/office/powerpoint/2010/main" val="804733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9" name="Rectangle 8">
            <a:extLst>
              <a:ext uri="{FF2B5EF4-FFF2-40B4-BE49-F238E27FC236}">
                <a16:creationId xmlns:a16="http://schemas.microsoft.com/office/drawing/2014/main" id="{B60840AD-4F8F-4126-998E-4A877AECB83E}"/>
              </a:ext>
            </a:extLst>
          </p:cNvPr>
          <p:cNvSpPr/>
          <p:nvPr/>
        </p:nvSpPr>
        <p:spPr>
          <a:xfrm>
            <a:off x="3450640" y="3975170"/>
            <a:ext cx="2357438"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Nemanja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Stančić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nemanja.stancic@bgreklam.com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+381 60 68 69 136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UK, Ireland &amp; Central Europe</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&amp; Russian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376CDA8-E344-44BD-9CC2-CB1F82929A92}"/>
              </a:ext>
            </a:extLst>
          </p:cNvPr>
          <p:cNvSpPr txBox="1"/>
          <p:nvPr/>
        </p:nvSpPr>
        <p:spPr>
          <a:xfrm>
            <a:off x="9139553" y="3982925"/>
            <a:ext cx="2195993"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Dimitrije Bo</a:t>
            </a:r>
            <a:r>
              <a:rPr lang="en-GB" sz="1200" b="1" dirty="0" err="1">
                <a:solidFill>
                  <a:srgbClr val="33AAB7"/>
                </a:solidFill>
                <a:latin typeface="Open Sans" panose="020B0606030504020204" pitchFamily="34" charset="0"/>
                <a:ea typeface="Open Sans" panose="020B0606030504020204" pitchFamily="34" charset="0"/>
                <a:cs typeface="Open Sans" panose="020B0606030504020204" pitchFamily="34" charset="0"/>
              </a:rPr>
              <a:t>ži</a:t>
            </a: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dimitrije</a:t>
            </a: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.bozic@bgreklam.com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+381 60 68 69 137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Junior</a:t>
            </a: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Adria Region</a:t>
            </a: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a:t>
            </a: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77CEE65-1971-4A5C-AF49-8EF1C2689EE0}"/>
              </a:ext>
            </a:extLst>
          </p:cNvPr>
          <p:cNvSpPr txBox="1"/>
          <p:nvPr/>
        </p:nvSpPr>
        <p:spPr>
          <a:xfrm>
            <a:off x="6278994" y="4017115"/>
            <a:ext cx="2357438" cy="2069541"/>
          </a:xfrm>
          <a:prstGeom prst="rect">
            <a:avLst/>
          </a:prstGeom>
          <a:noFill/>
        </p:spPr>
        <p:txBody>
          <a:bodyPr wrap="square">
            <a:spAutoFit/>
          </a:bodyPr>
          <a:lstStyle/>
          <a:p>
            <a:pPr>
              <a:lnSpc>
                <a:spcPct val="107000"/>
              </a:lnSpc>
              <a:spcAft>
                <a:spcPts val="800"/>
              </a:spcAft>
            </a:pPr>
            <a:r>
              <a:rPr lang="en-GB" sz="1200" b="1" spc="-1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Sandra </a:t>
            </a:r>
            <a:r>
              <a:rPr lang="en-GB" sz="1200" b="1" spc="-1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Ratković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sandra.ratkovic@bgreklam.com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+381 60 68 69 143</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0" i="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+49 151 53 31 2634</a:t>
            </a:r>
            <a:endPar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Adria &amp; DACH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&amp; </a:t>
            </a: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English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AE3BCD11-A06D-4841-BB4E-B7D777DB0AA5}"/>
              </a:ext>
            </a:extLst>
          </p:cNvPr>
          <p:cNvSpPr txBox="1"/>
          <p:nvPr/>
        </p:nvSpPr>
        <p:spPr>
          <a:xfrm>
            <a:off x="941766" y="3965885"/>
            <a:ext cx="2262828"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Milan </a:t>
            </a:r>
            <a:r>
              <a:rPr lang="en-US" sz="1200" b="1" kern="120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Bajić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milan.bajic@bgreklam.com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+381 60 68 69 127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Senior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Nordics, </a:t>
            </a:r>
            <a:r>
              <a:rPr lang="en-US" sz="1000" kern="12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BeNeLux</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&amp; France 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French 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person smiling for the camera&#10;&#10;Description automatically generated with medium confidence">
            <a:extLst>
              <a:ext uri="{FF2B5EF4-FFF2-40B4-BE49-F238E27FC236}">
                <a16:creationId xmlns:a16="http://schemas.microsoft.com/office/drawing/2014/main" id="{AEB8AE28-DC39-4F6A-8D1A-AA9579B99D13}"/>
              </a:ext>
            </a:extLst>
          </p:cNvPr>
          <p:cNvPicPr>
            <a:picLocks noChangeAspect="1"/>
          </p:cNvPicPr>
          <p:nvPr/>
        </p:nvPicPr>
        <p:blipFill rotWithShape="1">
          <a:blip r:embed="rId5">
            <a:extLst>
              <a:ext uri="{28A0092B-C50C-407E-A947-70E740481C1C}">
                <a14:useLocalDpi xmlns:a14="http://schemas.microsoft.com/office/drawing/2010/main" val="0"/>
              </a:ext>
            </a:extLst>
          </a:blip>
          <a:srcRect l="12656" r="11940"/>
          <a:stretch/>
        </p:blipFill>
        <p:spPr>
          <a:xfrm>
            <a:off x="972000" y="1805391"/>
            <a:ext cx="1436468" cy="1905000"/>
          </a:xfrm>
          <a:prstGeom prst="rect">
            <a:avLst/>
          </a:prstGeom>
          <a:ln w="19050">
            <a:solidFill>
              <a:srgbClr val="33AAB7"/>
            </a:solidFill>
          </a:ln>
        </p:spPr>
      </p:pic>
      <p:pic>
        <p:nvPicPr>
          <p:cNvPr id="6" name="Picture 5" descr="A person wearing glasses&#10;&#10;Description automatically generated with low confidence">
            <a:extLst>
              <a:ext uri="{FF2B5EF4-FFF2-40B4-BE49-F238E27FC236}">
                <a16:creationId xmlns:a16="http://schemas.microsoft.com/office/drawing/2014/main" id="{362C80E4-E6B1-45CA-BFAE-13F56AB30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641" y="1824425"/>
            <a:ext cx="1436467" cy="1885966"/>
          </a:xfrm>
          <a:prstGeom prst="rect">
            <a:avLst/>
          </a:prstGeom>
          <a:ln w="19050">
            <a:solidFill>
              <a:srgbClr val="33AAB7"/>
            </a:solidFill>
          </a:ln>
        </p:spPr>
      </p:pic>
      <p:pic>
        <p:nvPicPr>
          <p:cNvPr id="16" name="Picture 15" descr="A person with his arms crossed&#10;&#10;Description automatically generated with medium confidence">
            <a:extLst>
              <a:ext uri="{FF2B5EF4-FFF2-40B4-BE49-F238E27FC236}">
                <a16:creationId xmlns:a16="http://schemas.microsoft.com/office/drawing/2014/main" id="{BBB361D0-7B0E-4B26-B999-1778CA688586}"/>
              </a:ext>
            </a:extLst>
          </p:cNvPr>
          <p:cNvPicPr>
            <a:picLocks noChangeAspect="1"/>
          </p:cNvPicPr>
          <p:nvPr/>
        </p:nvPicPr>
        <p:blipFill rotWithShape="1">
          <a:blip r:embed="rId7">
            <a:extLst>
              <a:ext uri="{28A0092B-C50C-407E-A947-70E740481C1C}">
                <a14:useLocalDpi xmlns:a14="http://schemas.microsoft.com/office/drawing/2010/main" val="0"/>
              </a:ext>
            </a:extLst>
          </a:blip>
          <a:srcRect t="12373" r="6010"/>
          <a:stretch/>
        </p:blipFill>
        <p:spPr>
          <a:xfrm>
            <a:off x="9139553" y="1805391"/>
            <a:ext cx="1362213" cy="1905000"/>
          </a:xfrm>
          <a:prstGeom prst="rect">
            <a:avLst/>
          </a:prstGeom>
          <a:ln w="19050">
            <a:solidFill>
              <a:srgbClr val="33AAB7"/>
            </a:solidFill>
          </a:ln>
        </p:spPr>
      </p:pic>
      <p:pic>
        <p:nvPicPr>
          <p:cNvPr id="19" name="Picture 18" descr="A person in a red dress&#10;&#10;Description automatically generated with medium confidence">
            <a:extLst>
              <a:ext uri="{FF2B5EF4-FFF2-40B4-BE49-F238E27FC236}">
                <a16:creationId xmlns:a16="http://schemas.microsoft.com/office/drawing/2014/main" id="{DE36FF11-A0FA-4F4B-9460-04BA725D38A2}"/>
              </a:ext>
            </a:extLst>
          </p:cNvPr>
          <p:cNvPicPr>
            <a:picLocks noChangeAspect="1"/>
          </p:cNvPicPr>
          <p:nvPr/>
        </p:nvPicPr>
        <p:blipFill rotWithShape="1">
          <a:blip r:embed="rId8">
            <a:extLst>
              <a:ext uri="{28A0092B-C50C-407E-A947-70E740481C1C}">
                <a14:useLocalDpi xmlns:a14="http://schemas.microsoft.com/office/drawing/2010/main" val="0"/>
              </a:ext>
            </a:extLst>
          </a:blip>
          <a:srcRect t="9679" r="1784"/>
          <a:stretch/>
        </p:blipFill>
        <p:spPr>
          <a:xfrm>
            <a:off x="6278994" y="1805391"/>
            <a:ext cx="1436468" cy="1905000"/>
          </a:xfrm>
          <a:prstGeom prst="rect">
            <a:avLst/>
          </a:prstGeom>
          <a:ln w="19050">
            <a:solidFill>
              <a:srgbClr val="33AAB7"/>
            </a:solidFill>
          </a:ln>
        </p:spPr>
      </p:pic>
    </p:spTree>
    <p:extLst>
      <p:ext uri="{BB962C8B-B14F-4D97-AF65-F5344CB8AC3E}">
        <p14:creationId xmlns:p14="http://schemas.microsoft.com/office/powerpoint/2010/main" val="3742796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6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E8F9-6E56-4704-B6B7-F656347E68DA}"/>
              </a:ext>
            </a:extLst>
          </p:cNvPr>
          <p:cNvSpPr>
            <a:spLocks noGrp="1"/>
          </p:cNvSpPr>
          <p:nvPr>
            <p:ph type="title"/>
          </p:nvPr>
        </p:nvSpPr>
        <p:spPr>
          <a:xfrm>
            <a:off x="838200" y="374004"/>
            <a:ext cx="10515600" cy="362586"/>
          </a:xfrm>
        </p:spPr>
        <p:txBody>
          <a:bodyPr/>
          <a:lstStyle/>
          <a:p>
            <a:r>
              <a:rPr lang="en-GB" dirty="0">
                <a:solidFill>
                  <a:srgbClr val="33AAB7"/>
                </a:solidFill>
              </a:rPr>
              <a:t>OVERVIEW</a:t>
            </a:r>
          </a:p>
        </p:txBody>
      </p:sp>
      <p:sp>
        <p:nvSpPr>
          <p:cNvPr id="3" name="Text Placeholder 2">
            <a:extLst>
              <a:ext uri="{FF2B5EF4-FFF2-40B4-BE49-F238E27FC236}">
                <a16:creationId xmlns:a16="http://schemas.microsoft.com/office/drawing/2014/main" id="{03E7CF2E-87C7-46AB-9546-24C9D78A40DE}"/>
              </a:ext>
            </a:extLst>
          </p:cNvPr>
          <p:cNvSpPr>
            <a:spLocks noGrp="1"/>
          </p:cNvSpPr>
          <p:nvPr>
            <p:ph type="body" sz="half" idx="2"/>
          </p:nvPr>
        </p:nvSpPr>
        <p:spPr>
          <a:xfrm>
            <a:off x="838200" y="2761095"/>
            <a:ext cx="10515599" cy="4964723"/>
          </a:xfrm>
        </p:spPr>
        <p:txBody>
          <a:bodyPr>
            <a:normAutofit/>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Welcome to our PRODUCT CATALOGUE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This interactive</a:t>
            </a: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product collection will provide you product information at the touch of the click.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It will provide </a:t>
            </a:r>
            <a:r>
              <a:rPr lang="en-GB" dirty="0">
                <a:ea typeface="Calibri" panose="020F0502020204030204" pitchFamily="34" charset="0"/>
                <a:cs typeface="Times New Roman" panose="02020603050405020304" pitchFamily="18" charset="0"/>
              </a:rPr>
              <a:t>you </a:t>
            </a:r>
            <a:r>
              <a:rPr lang="en-GB" dirty="0">
                <a:effectLst/>
                <a:latin typeface="Open Sans" panose="020B0606030504020204" pitchFamily="34" charset="0"/>
                <a:ea typeface="Calibri" panose="020F0502020204030204" pitchFamily="34" charset="0"/>
                <a:cs typeface="Times New Roman" panose="02020603050405020304" pitchFamily="18" charset="0"/>
              </a:rPr>
              <a:t>benefit insights, which you as our partner have from cooperation with us.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delivering exceptional experience for shoppers at physical retail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GB" sz="1400" dirty="0">
                <a:solidFill>
                  <a:schemeClr val="tx1">
                    <a:lumMod val="50000"/>
                    <a:lumOff val="50000"/>
                  </a:schemeClr>
                </a:solidFill>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products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per your request or special needs.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For more detailed product information, please contact our support team (your dedicated account manager) or contact us at  </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Premium POS solutions for retail from concept to store (bgreklam.com)</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79680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373534" y="3238462"/>
            <a:ext cx="2829431"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2. ABOUT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4053980" y="2786493"/>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61688" y="2786493"/>
            <a:ext cx="319554" cy="1643426"/>
          </a:xfrm>
          <a:prstGeom prst="rect">
            <a:avLst/>
          </a:prstGeom>
        </p:spPr>
      </p:pic>
    </p:spTree>
    <p:extLst>
      <p:ext uri="{BB962C8B-B14F-4D97-AF65-F5344CB8AC3E}">
        <p14:creationId xmlns:p14="http://schemas.microsoft.com/office/powerpoint/2010/main" val="3418667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821B-6153-4F97-A21A-0781675569B0}"/>
              </a:ext>
            </a:extLst>
          </p:cNvPr>
          <p:cNvSpPr>
            <a:spLocks noGrp="1"/>
          </p:cNvSpPr>
          <p:nvPr>
            <p:ph type="title"/>
          </p:nvPr>
        </p:nvSpPr>
        <p:spPr/>
        <p:txBody>
          <a:bodyPr/>
          <a:lstStyle/>
          <a:p>
            <a:r>
              <a:rPr lang="en-GB" dirty="0">
                <a:solidFill>
                  <a:srgbClr val="33AAB7"/>
                </a:solidFill>
              </a:rPr>
              <a:t>BG REKLAM – ABOUT US</a:t>
            </a:r>
          </a:p>
        </p:txBody>
      </p:sp>
      <p:sp>
        <p:nvSpPr>
          <p:cNvPr id="3" name="Text Placeholder 2">
            <a:extLst>
              <a:ext uri="{FF2B5EF4-FFF2-40B4-BE49-F238E27FC236}">
                <a16:creationId xmlns:a16="http://schemas.microsoft.com/office/drawing/2014/main" id="{0231CE43-718F-4EE6-8841-99DBA3BCBFE0}"/>
              </a:ext>
            </a:extLst>
          </p:cNvPr>
          <p:cNvSpPr>
            <a:spLocks noGrp="1"/>
          </p:cNvSpPr>
          <p:nvPr>
            <p:ph type="body" sz="half" idx="2"/>
          </p:nvPr>
        </p:nvSpPr>
        <p:spPr>
          <a:xfrm>
            <a:off x="838201" y="3133144"/>
            <a:ext cx="10515599" cy="4964723"/>
          </a:xfrm>
        </p:spPr>
        <p:txBody>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professionals in production of premium POSM solutions. </a:t>
            </a:r>
          </a:p>
          <a:p>
            <a:pPr algn="just">
              <a:lnSpc>
                <a:spcPct val="150000"/>
              </a:lnSpc>
              <a:spcAft>
                <a:spcPts val="800"/>
              </a:spcAft>
            </a:pPr>
            <a:r>
              <a:rPr lang="en-GB" b="1" dirty="0">
                <a:effectLst/>
                <a:latin typeface="Open Sans" panose="020B0606030504020204" pitchFamily="34" charset="0"/>
                <a:ea typeface="Calibri" panose="020F0502020204030204" pitchFamily="34" charset="0"/>
                <a:cs typeface="Times New Roman" panose="02020603050405020304" pitchFamily="18" charset="0"/>
              </a:rPr>
              <a:t>BG </a:t>
            </a:r>
            <a:r>
              <a:rPr lang="en-GB" b="1" dirty="0" err="1">
                <a:effectLst/>
                <a:latin typeface="Open Sans" panose="020B0606030504020204" pitchFamily="34" charset="0"/>
                <a:ea typeface="Calibri" panose="020F0502020204030204" pitchFamily="34" charset="0"/>
                <a:cs typeface="Times New Roman" panose="02020603050405020304" pitchFamily="18" charset="0"/>
              </a:rPr>
              <a:t>Reklam</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creates </a:t>
            </a:r>
            <a:r>
              <a:rPr lang="en-GB" b="1" dirty="0">
                <a:effectLst/>
                <a:latin typeface="Open Sans" panose="020B0606030504020204" pitchFamily="34" charset="0"/>
                <a:ea typeface="Calibri" panose="020F0502020204030204" pitchFamily="34" charset="0"/>
                <a:cs typeface="Times New Roman" panose="02020603050405020304" pitchFamily="18" charset="0"/>
              </a:rPr>
              <a:t>outstanding</a:t>
            </a:r>
            <a:r>
              <a:rPr lang="en-GB" dirty="0">
                <a:effectLst/>
                <a:latin typeface="Open Sans" panose="020B0606030504020204" pitchFamily="34" charset="0"/>
                <a:ea typeface="Calibri" panose="020F0502020204030204" pitchFamily="34" charset="0"/>
                <a:cs typeface="Times New Roman" panose="02020603050405020304" pitchFamily="18" charset="0"/>
              </a:rPr>
              <a:t> various </a:t>
            </a:r>
            <a:r>
              <a:rPr lang="en-GB" b="1" dirty="0">
                <a:effectLst/>
                <a:latin typeface="Open Sans" panose="020B0606030504020204" pitchFamily="34" charset="0"/>
                <a:ea typeface="Calibri" panose="020F0502020204030204" pitchFamily="34" charset="0"/>
                <a:cs typeface="Times New Roman" panose="02020603050405020304" pitchFamily="18" charset="0"/>
              </a:rPr>
              <a:t>POSM </a:t>
            </a:r>
            <a:r>
              <a:rPr lang="en-GB" dirty="0">
                <a:effectLst/>
                <a:latin typeface="Open Sans" panose="020B0606030504020204" pitchFamily="34" charset="0"/>
                <a:ea typeface="Calibri" panose="020F0502020204030204" pitchFamily="34" charset="0"/>
                <a:cs typeface="Times New Roman" panose="02020603050405020304" pitchFamily="18" charset="0"/>
              </a:rPr>
              <a:t>that support in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store activation and drive sales at the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of our clients for </a:t>
            </a:r>
            <a:r>
              <a:rPr lang="en-GB" b="1" dirty="0">
                <a:effectLst/>
                <a:latin typeface="Open Sans" panose="020B0606030504020204" pitchFamily="34" charset="0"/>
                <a:ea typeface="Calibri" panose="020F0502020204030204" pitchFamily="34" charset="0"/>
                <a:cs typeface="Times New Roman" panose="02020603050405020304" pitchFamily="18" charset="0"/>
              </a:rPr>
              <a:t>more than 20 years. </a:t>
            </a:r>
          </a:p>
          <a:p>
            <a:pPr algn="just">
              <a:lnSpc>
                <a:spcPct val="150000"/>
              </a:lnSpc>
              <a:spcAft>
                <a:spcPts val="800"/>
              </a:spcAft>
            </a:pPr>
            <a:r>
              <a:rPr lang="en-GB" dirty="0">
                <a:ea typeface="Calibri" panose="020F0502020204030204" pitchFamily="34" charset="0"/>
                <a:cs typeface="Times New Roman" panose="02020603050405020304" pitchFamily="18" charset="0"/>
              </a:rPr>
              <a:t>We </a:t>
            </a:r>
            <a:r>
              <a:rPr lang="en-GB" dirty="0">
                <a:effectLst/>
                <a:latin typeface="Open Sans" panose="020B0606030504020204" pitchFamily="34" charset="0"/>
                <a:ea typeface="Calibri" panose="020F0502020204030204" pitchFamily="34" charset="0"/>
                <a:cs typeface="Times New Roman" panose="02020603050405020304" pitchFamily="18" charset="0"/>
              </a:rPr>
              <a:t>are specialised in all areas, from </a:t>
            </a:r>
            <a:r>
              <a:rPr lang="en-GB" b="1" dirty="0">
                <a:effectLst/>
                <a:latin typeface="Open Sans" panose="020B0606030504020204" pitchFamily="34" charset="0"/>
                <a:ea typeface="Calibri" panose="020F0502020204030204" pitchFamily="34" charset="0"/>
                <a:cs typeface="Times New Roman" panose="02020603050405020304" pitchFamily="18" charset="0"/>
              </a:rPr>
              <a:t>Design &amp; Concept Solutions</a:t>
            </a:r>
            <a:r>
              <a:rPr lang="en-GB" dirty="0">
                <a:effectLst/>
                <a:latin typeface="Open Sans" panose="020B0606030504020204" pitchFamily="34" charset="0"/>
                <a:ea typeface="Calibri" panose="020F0502020204030204" pitchFamily="34" charset="0"/>
                <a:cs typeface="Times New Roman" panose="02020603050405020304" pitchFamily="18" charset="0"/>
              </a:rPr>
              <a:t>, </a:t>
            </a:r>
            <a:r>
              <a:rPr lang="en-GB" b="1" dirty="0">
                <a:effectLst/>
                <a:latin typeface="Open Sans" panose="020B0606030504020204" pitchFamily="34" charset="0"/>
                <a:ea typeface="Calibri" panose="020F0502020204030204" pitchFamily="34" charset="0"/>
                <a:cs typeface="Times New Roman" panose="02020603050405020304" pitchFamily="18" charset="0"/>
              </a:rPr>
              <a:t>Innovations</a:t>
            </a:r>
            <a:r>
              <a:rPr lang="en-GB" dirty="0">
                <a:effectLst/>
                <a:latin typeface="Open Sans" panose="020B0606030504020204" pitchFamily="34" charset="0"/>
                <a:ea typeface="Calibri" panose="020F0502020204030204" pitchFamily="34" charset="0"/>
                <a:cs typeface="Times New Roman" panose="02020603050405020304" pitchFamily="18" charset="0"/>
              </a:rPr>
              <a:t>,  through </a:t>
            </a:r>
            <a:r>
              <a:rPr lang="en-GB" b="1" dirty="0">
                <a:effectLst/>
                <a:latin typeface="Open Sans" panose="020B0606030504020204" pitchFamily="34" charset="0"/>
                <a:ea typeface="Calibri" panose="020F0502020204030204" pitchFamily="34" charset="0"/>
                <a:cs typeface="Times New Roman" panose="02020603050405020304" pitchFamily="18" charset="0"/>
              </a:rPr>
              <a:t>Engineering</a:t>
            </a:r>
            <a:r>
              <a:rPr lang="en-GB" dirty="0">
                <a:effectLst/>
                <a:latin typeface="Open Sans" panose="020B0606030504020204" pitchFamily="34" charset="0"/>
                <a:ea typeface="Calibri" panose="020F0502020204030204" pitchFamily="34" charset="0"/>
                <a:cs typeface="Times New Roman" panose="02020603050405020304" pitchFamily="18" charset="0"/>
              </a:rPr>
              <a:t>,  to </a:t>
            </a:r>
            <a:r>
              <a:rPr lang="en-GB" b="1" dirty="0">
                <a:effectLst/>
                <a:latin typeface="Open Sans" panose="020B0606030504020204" pitchFamily="34" charset="0"/>
                <a:ea typeface="Calibri" panose="020F0502020204030204" pitchFamily="34" charset="0"/>
                <a:cs typeface="Times New Roman" panose="02020603050405020304" pitchFamily="18" charset="0"/>
              </a:rPr>
              <a:t>Development &amp; Production </a:t>
            </a:r>
            <a:r>
              <a:rPr lang="en-GB" dirty="0">
                <a:effectLst/>
                <a:latin typeface="Open Sans" panose="020B0606030504020204" pitchFamily="34" charset="0"/>
                <a:ea typeface="Calibri" panose="020F0502020204030204" pitchFamily="34" charset="0"/>
                <a:cs typeface="Times New Roman" panose="02020603050405020304" pitchFamily="18" charset="0"/>
              </a:rPr>
              <a:t>of tailored POSM solutions. </a:t>
            </a:r>
            <a:r>
              <a:rPr lang="en-GB" b="1" dirty="0">
                <a:effectLst/>
                <a:latin typeface="Open Sans" panose="020B0606030504020204" pitchFamily="34" charset="0"/>
                <a:ea typeface="Calibri" panose="020F0502020204030204" pitchFamily="34" charset="0"/>
                <a:cs typeface="Times New Roman" panose="02020603050405020304" pitchFamily="18" charset="0"/>
              </a:rPr>
              <a:t>We are completing the entire process under one roof</a:t>
            </a:r>
            <a:r>
              <a:rPr lang="en-GB" dirty="0">
                <a:effectLst/>
                <a:latin typeface="Open Sans" panose="020B0606030504020204" pitchFamily="34" charset="0"/>
                <a:ea typeface="Calibri" panose="020F0502020204030204" pitchFamily="34" charset="0"/>
                <a:cs typeface="Times New Roman" panose="02020603050405020304" pitchFamily="18" charset="0"/>
              </a:rPr>
              <a:t>.</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Our partner companies on local markets provide </a:t>
            </a:r>
            <a:r>
              <a:rPr lang="en-GB" b="1" dirty="0">
                <a:effectLst/>
                <a:latin typeface="Open Sans" panose="020B0606030504020204" pitchFamily="34" charset="0"/>
                <a:ea typeface="Calibri" panose="020F0502020204030204" pitchFamily="34" charset="0"/>
                <a:cs typeface="Times New Roman" panose="02020603050405020304" pitchFamily="18" charset="0"/>
              </a:rPr>
              <a:t>excellent Installation </a:t>
            </a:r>
            <a:r>
              <a:rPr lang="en-GB" dirty="0">
                <a:effectLst/>
                <a:latin typeface="Open Sans" panose="020B0606030504020204" pitchFamily="34" charset="0"/>
                <a:ea typeface="Calibri" panose="020F0502020204030204" pitchFamily="34" charset="0"/>
                <a:cs typeface="Times New Roman" panose="02020603050405020304" pitchFamily="18" charset="0"/>
              </a:rPr>
              <a:t>and </a:t>
            </a:r>
            <a:r>
              <a:rPr lang="en-GB" b="1" dirty="0">
                <a:effectLst/>
                <a:latin typeface="Open Sans" panose="020B0606030504020204" pitchFamily="34" charset="0"/>
                <a:ea typeface="Calibri" panose="020F0502020204030204" pitchFamily="34" charset="0"/>
                <a:cs typeface="Times New Roman" panose="02020603050405020304" pitchFamily="18" charset="0"/>
              </a:rPr>
              <a:t>Maintenance services</a:t>
            </a:r>
            <a:r>
              <a:rPr lang="en-GB" dirty="0">
                <a:effectLst/>
                <a:latin typeface="Open Sans" panose="020B0606030504020204" pitchFamily="34" charset="0"/>
                <a:ea typeface="Calibri" panose="020F0502020204030204" pitchFamily="34" charset="0"/>
                <a:cs typeface="Times New Roman" panose="02020603050405020304" pitchFamily="18" charset="0"/>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3837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G reklam Finalni video" descr="A high angle view of a building&#10;&#10;Description automatically generated with medium confidence">
            <a:hlinkClick r:id="" action="ppaction://media"/>
            <a:extLst>
              <a:ext uri="{FF2B5EF4-FFF2-40B4-BE49-F238E27FC236}">
                <a16:creationId xmlns:a16="http://schemas.microsoft.com/office/drawing/2014/main" id="{A0C96758-DADD-429F-90A1-D45722EC76E5}"/>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6507" r="12155" b="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6.jpeg" descr="A group of people posing for a photo in front of a building&#10;&#10;Description automatically generated">
            <a:extLst>
              <a:ext uri="{FF2B5EF4-FFF2-40B4-BE49-F238E27FC236}">
                <a16:creationId xmlns:a16="http://schemas.microsoft.com/office/drawing/2014/main" id="{12D1DA24-35F3-454F-8988-03791722C624}"/>
              </a:ext>
            </a:extLst>
          </p:cNvPr>
          <p:cNvPicPr/>
          <p:nvPr/>
        </p:nvPicPr>
        <p:blipFill rotWithShape="1">
          <a:blip r:embed="rId3" cstate="print"/>
          <a:srcRect t="24839" r="1" b="1"/>
          <a:stretch/>
        </p:blipFill>
        <p:spPr>
          <a:xfrm>
            <a:off x="541538" y="10"/>
            <a:ext cx="8613155"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16" descr="A house surrounded by trees&#10;&#10;Description automatically generated with low confidence">
            <a:extLst>
              <a:ext uri="{FF2B5EF4-FFF2-40B4-BE49-F238E27FC236}">
                <a16:creationId xmlns:a16="http://schemas.microsoft.com/office/drawing/2014/main" id="{D97A47F0-6430-4280-9280-32C356FED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95" b="-1"/>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19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17.jpeg" descr="A picture containing text, indoor, worktable, several&#10;&#10;Description automatically generated">
            <a:extLst>
              <a:ext uri="{FF2B5EF4-FFF2-40B4-BE49-F238E27FC236}">
                <a16:creationId xmlns:a16="http://schemas.microsoft.com/office/drawing/2014/main" id="{404AF631-06F9-4E83-A5EC-0B618162607B}"/>
              </a:ext>
            </a:extLst>
          </p:cNvPr>
          <p:cNvPicPr/>
          <p:nvPr/>
        </p:nvPicPr>
        <p:blipFill rotWithShape="1">
          <a:blip r:embed="rId2" cstate="print"/>
          <a:srcRect t="18358" r="2" b="6753"/>
          <a:stretch/>
        </p:blipFill>
        <p:spPr>
          <a:xfrm>
            <a:off x="541538" y="10"/>
            <a:ext cx="8600206"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image18.jpeg" descr="A picture containing person, person, indoor&#10;&#10;Description automatically generated">
            <a:extLst>
              <a:ext uri="{FF2B5EF4-FFF2-40B4-BE49-F238E27FC236}">
                <a16:creationId xmlns:a16="http://schemas.microsoft.com/office/drawing/2014/main" id="{7CAB2955-5A2F-492D-8D53-0FFEDA7CDB69}"/>
              </a:ext>
            </a:extLst>
          </p:cNvPr>
          <p:cNvPicPr/>
          <p:nvPr/>
        </p:nvPicPr>
        <p:blipFill rotWithShape="1">
          <a:blip r:embed="rId3" cstate="print"/>
          <a:srcRect l="4526" r="1823" b="-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98870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D9D1-72AE-4F2F-A284-82BEB586E5BC}"/>
              </a:ext>
            </a:extLst>
          </p:cNvPr>
          <p:cNvSpPr>
            <a:spLocks noGrp="1"/>
          </p:cNvSpPr>
          <p:nvPr>
            <p:ph type="title"/>
          </p:nvPr>
        </p:nvSpPr>
        <p:spPr>
          <a:xfrm>
            <a:off x="838200" y="365126"/>
            <a:ext cx="3276153" cy="362586"/>
          </a:xfrm>
        </p:spPr>
        <p:txBody>
          <a:bodyPr/>
          <a:lstStyle/>
          <a:p>
            <a:r>
              <a:rPr lang="en-GB">
                <a:solidFill>
                  <a:srgbClr val="33AAB7"/>
                </a:solidFill>
              </a:rPr>
              <a:t>OUR OFFICES</a:t>
            </a:r>
            <a:endParaRPr lang="en-GB" dirty="0">
              <a:solidFill>
                <a:srgbClr val="33AAB7"/>
              </a:solidFill>
            </a:endParaRPr>
          </a:p>
        </p:txBody>
      </p:sp>
      <p:sp>
        <p:nvSpPr>
          <p:cNvPr id="3" name="Text Placeholder 2">
            <a:extLst>
              <a:ext uri="{FF2B5EF4-FFF2-40B4-BE49-F238E27FC236}">
                <a16:creationId xmlns:a16="http://schemas.microsoft.com/office/drawing/2014/main" id="{A4D3705F-428B-47C0-B6F2-F3FD9226553C}"/>
              </a:ext>
            </a:extLst>
          </p:cNvPr>
          <p:cNvSpPr>
            <a:spLocks noGrp="1"/>
          </p:cNvSpPr>
          <p:nvPr>
            <p:ph type="body" sz="half" idx="2"/>
          </p:nvPr>
        </p:nvSpPr>
        <p:spPr>
          <a:xfrm>
            <a:off x="838201" y="1296140"/>
            <a:ext cx="5029839" cy="5477522"/>
          </a:xfrm>
        </p:spPr>
        <p:txBody>
          <a:bodyPr>
            <a:normAutofit fontScale="47500" lnSpcReduction="20000"/>
          </a:bodyPr>
          <a:lstStyle/>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(Headquarters)</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29.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Novembra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1M 11460 Belgrade, Serbia</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+38111 785 64 64</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+381 60 68 69 110</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70000"/>
              </a:lnSpc>
              <a:spcBef>
                <a:spcPts val="600"/>
              </a:spcBef>
              <a:spcAft>
                <a:spcPts val="600"/>
              </a:spcAft>
            </a:pPr>
            <a:r>
              <a:rPr lang="en-GB" sz="35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GmbH</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err="1">
                <a:ea typeface="Calibri" panose="020F0502020204030204" pitchFamily="34" charset="0"/>
                <a:cs typeface="Times New Roman" panose="02020603050405020304" pitchFamily="18" charset="0"/>
              </a:rPr>
              <a:t>LeverkusenstraBe</a:t>
            </a:r>
            <a:r>
              <a:rPr lang="en-GB" sz="2500" dirty="0">
                <a:ea typeface="Calibri" panose="020F0502020204030204" pitchFamily="34" charset="0"/>
                <a:cs typeface="Times New Roman" panose="02020603050405020304" pitchFamily="18" charset="0"/>
              </a:rPr>
              <a:t> 3 </a:t>
            </a:r>
          </a:p>
          <a:p>
            <a:pPr algn="just">
              <a:lnSpc>
                <a:spcPct val="107000"/>
              </a:lnSpc>
              <a:spcAft>
                <a:spcPts val="8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22761 Hamburg, Germany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a:ea typeface="Calibri" panose="020F0502020204030204" pitchFamily="34" charset="0"/>
                <a:cs typeface="Times New Roman" panose="02020603050405020304" pitchFamily="18" charset="0"/>
              </a:rPr>
              <a:t>+ 49 40 8541 3003 </a:t>
            </a:r>
          </a:p>
          <a:p>
            <a:pPr algn="just">
              <a:lnSpc>
                <a:spcPct val="107000"/>
              </a:lnSpc>
              <a:spcAft>
                <a:spcPts val="800"/>
              </a:spcAft>
            </a:pPr>
            <a:r>
              <a:rPr lang="en-GB" sz="30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rPr>
              <a:t>BG REKLAM UK Ltd</a:t>
            </a:r>
            <a:endParaRPr lang="en-GB" sz="2900" u="sng" dirty="0">
              <a:solidFill>
                <a:srgbClr val="33AAB7"/>
              </a:solidFill>
              <a:effectLst/>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1st Floor, Artist House 35 Little Russell Street London,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WClA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2НН, UK</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+44 20 3290 6345</a:t>
            </a:r>
          </a:p>
          <a:p>
            <a:endParaRPr lang="en-GB" dirty="0"/>
          </a:p>
        </p:txBody>
      </p:sp>
      <p:pic>
        <p:nvPicPr>
          <p:cNvPr id="7" name="Picture 6" descr="A picture containing text, flock&#10;&#10;Description automatically generated">
            <a:extLst>
              <a:ext uri="{FF2B5EF4-FFF2-40B4-BE49-F238E27FC236}">
                <a16:creationId xmlns:a16="http://schemas.microsoft.com/office/drawing/2014/main" id="{5923F9B2-1F84-4F12-B144-A8B6D0D033CD}"/>
              </a:ext>
            </a:extLst>
          </p:cNvPr>
          <p:cNvPicPr/>
          <p:nvPr/>
        </p:nvPicPr>
        <p:blipFill>
          <a:blip r:embed="rId2">
            <a:extLst>
              <a:ext uri="{28A0092B-C50C-407E-A947-70E740481C1C}">
                <a14:useLocalDpi xmlns:a14="http://schemas.microsoft.com/office/drawing/2010/main" val="0"/>
              </a:ext>
            </a:extLst>
          </a:blip>
          <a:stretch>
            <a:fillRect/>
          </a:stretch>
        </p:blipFill>
        <p:spPr>
          <a:xfrm>
            <a:off x="6452101" y="1110752"/>
            <a:ext cx="5731510" cy="5727065"/>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A846C973-6F25-4094-AD89-9A33F37F3B6E}"/>
              </a:ext>
            </a:extLst>
          </p:cNvPr>
          <p:cNvGrpSpPr/>
          <p:nvPr/>
        </p:nvGrpSpPr>
        <p:grpSpPr>
          <a:xfrm>
            <a:off x="6706101" y="3051947"/>
            <a:ext cx="637539" cy="1216025"/>
            <a:chOff x="447206" y="2598508"/>
            <a:chExt cx="1035844" cy="635794"/>
          </a:xfrm>
        </p:grpSpPr>
        <p:cxnSp>
          <p:nvCxnSpPr>
            <p:cNvPr id="17" name="Straight Connector 16">
              <a:extLst>
                <a:ext uri="{FF2B5EF4-FFF2-40B4-BE49-F238E27FC236}">
                  <a16:creationId xmlns:a16="http://schemas.microsoft.com/office/drawing/2014/main" id="{177807AD-E503-4700-A7D8-B9B3F2096C2F}"/>
                </a:ext>
              </a:extLst>
            </p:cNvPr>
            <p:cNvCxnSpPr/>
            <p:nvPr/>
          </p:nvCxnSpPr>
          <p:spPr>
            <a:xfrm flipH="1" flipV="1">
              <a:off x="1166343" y="259850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B2D7BF-B701-4A75-9C6C-0157C07E6FC7}"/>
                </a:ext>
              </a:extLst>
            </p:cNvPr>
            <p:cNvCxnSpPr/>
            <p:nvPr/>
          </p:nvCxnSpPr>
          <p:spPr>
            <a:xfrm>
              <a:off x="447206" y="2598508"/>
              <a:ext cx="719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4C35BF0-BCD3-4218-B365-9D53A5F7DD16}"/>
              </a:ext>
            </a:extLst>
          </p:cNvPr>
          <p:cNvGrpSpPr/>
          <p:nvPr/>
        </p:nvGrpSpPr>
        <p:grpSpPr>
          <a:xfrm>
            <a:off x="7436988" y="2632212"/>
            <a:ext cx="930911" cy="1442085"/>
            <a:chOff x="1366218" y="2159989"/>
            <a:chExt cx="1035844" cy="635794"/>
          </a:xfrm>
        </p:grpSpPr>
        <p:cxnSp>
          <p:nvCxnSpPr>
            <p:cNvPr id="15" name="Straight Connector 14">
              <a:extLst>
                <a:ext uri="{FF2B5EF4-FFF2-40B4-BE49-F238E27FC236}">
                  <a16:creationId xmlns:a16="http://schemas.microsoft.com/office/drawing/2014/main" id="{E8B0E27A-1AA5-4038-9C29-7E2B5C0621C2}"/>
                </a:ext>
              </a:extLst>
            </p:cNvPr>
            <p:cNvCxnSpPr/>
            <p:nvPr/>
          </p:nvCxnSpPr>
          <p:spPr>
            <a:xfrm flipH="1" flipV="1">
              <a:off x="2085355" y="2159989"/>
              <a:ext cx="316707" cy="635794"/>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03FB5E5-BA64-4CB8-968D-335350CC79F1}"/>
                </a:ext>
              </a:extLst>
            </p:cNvPr>
            <p:cNvCxnSpPr/>
            <p:nvPr/>
          </p:nvCxnSpPr>
          <p:spPr>
            <a:xfrm>
              <a:off x="1366218" y="2159989"/>
              <a:ext cx="719137"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4D09F1A6-DC1F-4690-84AF-6E5E949EEE91}"/>
              </a:ext>
            </a:extLst>
          </p:cNvPr>
          <p:cNvGrpSpPr/>
          <p:nvPr/>
        </p:nvGrpSpPr>
        <p:grpSpPr>
          <a:xfrm rot="10800000" flipV="1">
            <a:off x="9186403" y="3845697"/>
            <a:ext cx="848997" cy="1306195"/>
            <a:chOff x="3296657" y="3573328"/>
            <a:chExt cx="1193705" cy="635794"/>
          </a:xfrm>
        </p:grpSpPr>
        <p:cxnSp>
          <p:nvCxnSpPr>
            <p:cNvPr id="13" name="Straight Connector 12">
              <a:extLst>
                <a:ext uri="{FF2B5EF4-FFF2-40B4-BE49-F238E27FC236}">
                  <a16:creationId xmlns:a16="http://schemas.microsoft.com/office/drawing/2014/main" id="{F815A824-807B-4E77-8BAB-2AAEBD477088}"/>
                </a:ext>
              </a:extLst>
            </p:cNvPr>
            <p:cNvCxnSpPr/>
            <p:nvPr/>
          </p:nvCxnSpPr>
          <p:spPr>
            <a:xfrm flipH="1" flipV="1">
              <a:off x="4173655" y="357332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771C40-FA95-4E9B-9733-B3E86CC4A09D}"/>
                </a:ext>
              </a:extLst>
            </p:cNvPr>
            <p:cNvCxnSpPr/>
            <p:nvPr/>
          </p:nvCxnSpPr>
          <p:spPr>
            <a:xfrm flipV="1">
              <a:off x="3296657" y="3573328"/>
              <a:ext cx="8769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a:extLst>
              <a:ext uri="{FF2B5EF4-FFF2-40B4-BE49-F238E27FC236}">
                <a16:creationId xmlns:a16="http://schemas.microsoft.com/office/drawing/2014/main" id="{1389DD17-78D1-4629-82E7-3B29D2CA80F0}"/>
              </a:ext>
            </a:extLst>
          </p:cNvPr>
          <p:cNvSpPr txBox="1">
            <a:spLocks/>
          </p:cNvSpPr>
          <p:nvPr/>
        </p:nvSpPr>
        <p:spPr>
          <a:xfrm>
            <a:off x="6607675" y="2834248"/>
            <a:ext cx="735965" cy="309245"/>
          </a:xfrm>
          <a:prstGeom prst="rect">
            <a:avLst/>
          </a:prstGeom>
        </p:spPr>
        <p:txBody>
          <a:bodyPr>
            <a:noAutofit/>
          </a:bodyPr>
          <a:lstStyle/>
          <a:p>
            <a:pPr>
              <a:lnSpc>
                <a:spcPct val="107000"/>
              </a:lnSpc>
              <a:spcAft>
                <a:spcPts val="800"/>
              </a:spcAft>
            </a:pPr>
            <a:r>
              <a:rPr lang="sr-Latn-RS" sz="1100" kern="1200" dirty="0">
                <a:effectLst/>
                <a:latin typeface="Calibri" panose="020F0502020204030204" pitchFamily="34" charset="0"/>
                <a:ea typeface="Calibri" panose="020F0502020204030204" pitchFamily="34" charset="0"/>
                <a:cs typeface="Times New Roman" panose="02020603050405020304" pitchFamily="18" charset="0"/>
              </a:rPr>
              <a:t>London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1389DD17-78D1-4629-82E7-3B29D2CA80F0}"/>
              </a:ext>
            </a:extLst>
          </p:cNvPr>
          <p:cNvSpPr txBox="1">
            <a:spLocks/>
          </p:cNvSpPr>
          <p:nvPr/>
        </p:nvSpPr>
        <p:spPr>
          <a:xfrm>
            <a:off x="7392148" y="2402586"/>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Hamburg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1389DD17-78D1-4629-82E7-3B29D2CA80F0}"/>
              </a:ext>
            </a:extLst>
          </p:cNvPr>
          <p:cNvSpPr txBox="1">
            <a:spLocks/>
          </p:cNvSpPr>
          <p:nvPr/>
        </p:nvSpPr>
        <p:spPr>
          <a:xfrm>
            <a:off x="9341724" y="3611220"/>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Belgrade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5">
            <a:extLst>
              <a:ext uri="{FF2B5EF4-FFF2-40B4-BE49-F238E27FC236}">
                <a16:creationId xmlns:a16="http://schemas.microsoft.com/office/drawing/2014/main" id="{C6DEB494-14A1-486B-A3A8-2684F8369739}"/>
              </a:ext>
            </a:extLst>
          </p:cNvPr>
          <p:cNvSpPr txBox="1"/>
          <p:nvPr/>
        </p:nvSpPr>
        <p:spPr>
          <a:xfrm>
            <a:off x="6500480"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BG REKLAM </a:t>
            </a:r>
            <a:b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de-DE" sz="800" b="1" i="0" u="sng"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 (HQ)</a:t>
            </a:r>
          </a:p>
        </p:txBody>
      </p:sp>
      <p:sp>
        <p:nvSpPr>
          <p:cNvPr id="24" name="TextBox 6">
            <a:extLst>
              <a:ext uri="{FF2B5EF4-FFF2-40B4-BE49-F238E27FC236}">
                <a16:creationId xmlns:a16="http://schemas.microsoft.com/office/drawing/2014/main" id="{77EB53A8-A434-48B0-B193-058DDFD3A5CA}"/>
              </a:ext>
            </a:extLst>
          </p:cNvPr>
          <p:cNvSpPr txBox="1"/>
          <p:nvPr/>
        </p:nvSpPr>
        <p:spPr>
          <a:xfrm>
            <a:off x="6578108" y="465323"/>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a:t>
            </a:r>
            <a:r>
              <a:rPr lang="en-GB" sz="11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0</a:t>
            </a: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7">
            <a:extLst>
              <a:ext uri="{FF2B5EF4-FFF2-40B4-BE49-F238E27FC236}">
                <a16:creationId xmlns:a16="http://schemas.microsoft.com/office/drawing/2014/main" id="{10FE650A-4269-43DF-AABC-CFF371BB6B93}"/>
              </a:ext>
            </a:extLst>
          </p:cNvPr>
          <p:cNvSpPr txBox="1"/>
          <p:nvPr/>
        </p:nvSpPr>
        <p:spPr>
          <a:xfrm>
            <a:off x="9606136" y="1198300"/>
            <a:ext cx="1111202"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UNITED KINGDOM</a:t>
            </a:r>
          </a:p>
        </p:txBody>
      </p:sp>
      <p:sp>
        <p:nvSpPr>
          <p:cNvPr id="26" name="TextBox 8">
            <a:extLst>
              <a:ext uri="{FF2B5EF4-FFF2-40B4-BE49-F238E27FC236}">
                <a16:creationId xmlns:a16="http://schemas.microsoft.com/office/drawing/2014/main" id="{2A22E316-61CC-4753-A36E-1B9D7BE4D91E}"/>
              </a:ext>
            </a:extLst>
          </p:cNvPr>
          <p:cNvSpPr txBox="1"/>
          <p:nvPr/>
        </p:nvSpPr>
        <p:spPr>
          <a:xfrm>
            <a:off x="10909065"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GERMANY</a:t>
            </a:r>
          </a:p>
        </p:txBody>
      </p:sp>
      <p:sp>
        <p:nvSpPr>
          <p:cNvPr id="27" name="Rectangle 26">
            <a:extLst>
              <a:ext uri="{FF2B5EF4-FFF2-40B4-BE49-F238E27FC236}">
                <a16:creationId xmlns:a16="http://schemas.microsoft.com/office/drawing/2014/main" id="{131CD8FD-C48C-45BE-9F7D-0D363F70D624}"/>
              </a:ext>
            </a:extLst>
          </p:cNvPr>
          <p:cNvSpPr/>
          <p:nvPr/>
        </p:nvSpPr>
        <p:spPr>
          <a:xfrm>
            <a:off x="6452101" y="802330"/>
            <a:ext cx="5733042" cy="239636"/>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E279081-41F2-43B4-A4E1-1511C5390D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99404" y="710730"/>
            <a:ext cx="490192" cy="489567"/>
          </a:xfrm>
          <a:prstGeom prst="rect">
            <a:avLst/>
          </a:prstGeom>
        </p:spPr>
      </p:pic>
      <p:pic>
        <p:nvPicPr>
          <p:cNvPr id="29" name="Picture 28">
            <a:extLst>
              <a:ext uri="{FF2B5EF4-FFF2-40B4-BE49-F238E27FC236}">
                <a16:creationId xmlns:a16="http://schemas.microsoft.com/office/drawing/2014/main" id="{B1F0B077-5D5E-4122-B2C9-42440B2BA9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60549" y="710730"/>
            <a:ext cx="490192" cy="489567"/>
          </a:xfrm>
          <a:prstGeom prst="rect">
            <a:avLst/>
          </a:prstGeom>
        </p:spPr>
      </p:pic>
      <p:pic>
        <p:nvPicPr>
          <p:cNvPr id="30" name="Picture 29">
            <a:extLst>
              <a:ext uri="{FF2B5EF4-FFF2-40B4-BE49-F238E27FC236}">
                <a16:creationId xmlns:a16="http://schemas.microsoft.com/office/drawing/2014/main" id="{28EFBB84-B4F8-484F-BE11-C086E8F5B4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07987" y="710730"/>
            <a:ext cx="490192" cy="489567"/>
          </a:xfrm>
          <a:prstGeom prst="rect">
            <a:avLst/>
          </a:prstGeom>
        </p:spPr>
      </p:pic>
      <p:sp>
        <p:nvSpPr>
          <p:cNvPr id="31" name="TextBox 13">
            <a:extLst>
              <a:ext uri="{FF2B5EF4-FFF2-40B4-BE49-F238E27FC236}">
                <a16:creationId xmlns:a16="http://schemas.microsoft.com/office/drawing/2014/main" id="{E6873891-D8FB-444D-8C17-CD02F4F22F2F}"/>
              </a:ext>
            </a:extLst>
          </p:cNvPr>
          <p:cNvSpPr txBox="1"/>
          <p:nvPr/>
        </p:nvSpPr>
        <p:spPr>
          <a:xfrm>
            <a:off x="9840009"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2017</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14">
            <a:extLst>
              <a:ext uri="{FF2B5EF4-FFF2-40B4-BE49-F238E27FC236}">
                <a16:creationId xmlns:a16="http://schemas.microsoft.com/office/drawing/2014/main" id="{5548895A-C6B6-4D48-B33E-048670605AD9}"/>
              </a:ext>
            </a:extLst>
          </p:cNvPr>
          <p:cNvSpPr txBox="1"/>
          <p:nvPr/>
        </p:nvSpPr>
        <p:spPr>
          <a:xfrm>
            <a:off x="10966308"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2018</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2A9FBE9-80C1-4CFD-A242-7C6B0BA0ED6A}"/>
              </a:ext>
            </a:extLst>
          </p:cNvPr>
          <p:cNvSpPr txBox="1"/>
          <p:nvPr/>
        </p:nvSpPr>
        <p:spPr>
          <a:xfrm>
            <a:off x="8057707" y="1194085"/>
            <a:ext cx="1101584" cy="338554"/>
          </a:xfrm>
          <a:prstGeom prst="rect">
            <a:avLst/>
          </a:prstGeom>
          <a:noFill/>
        </p:spPr>
        <p:txBody>
          <a:bodyPr wrap="none" rtlCol="0">
            <a:spAutoFit/>
          </a:body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SERBIA (FACTORY)</a:t>
            </a:r>
          </a:p>
        </p:txBody>
      </p:sp>
      <p:sp>
        <p:nvSpPr>
          <p:cNvPr id="35" name="TextBox 34">
            <a:extLst>
              <a:ext uri="{FF2B5EF4-FFF2-40B4-BE49-F238E27FC236}">
                <a16:creationId xmlns:a16="http://schemas.microsoft.com/office/drawing/2014/main" id="{8F05F8C1-DABC-4EE4-9045-AE0E58DD7B34}"/>
              </a:ext>
            </a:extLst>
          </p:cNvPr>
          <p:cNvSpPr txBox="1"/>
          <p:nvPr/>
        </p:nvSpPr>
        <p:spPr>
          <a:xfrm>
            <a:off x="8293703" y="475676"/>
            <a:ext cx="50526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a:t>
            </a:r>
            <a:r>
              <a:rPr kumimoji="0" lang="en-U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35">
            <a:extLst>
              <a:ext uri="{FF2B5EF4-FFF2-40B4-BE49-F238E27FC236}">
                <a16:creationId xmlns:a16="http://schemas.microsoft.com/office/drawing/2014/main" id="{9F5F84F7-347D-4D9D-A0BC-4521F73244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19325" y="710730"/>
            <a:ext cx="490192" cy="489567"/>
          </a:xfrm>
          <a:prstGeom prst="rect">
            <a:avLst/>
          </a:prstGeom>
        </p:spPr>
      </p:pic>
    </p:spTree>
    <p:extLst>
      <p:ext uri="{BB962C8B-B14F-4D97-AF65-F5344CB8AC3E}">
        <p14:creationId xmlns:p14="http://schemas.microsoft.com/office/powerpoint/2010/main" val="1889757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3657</TotalTime>
  <Words>1620</Words>
  <Application>Microsoft Office PowerPoint</Application>
  <PresentationFormat>Widescreen</PresentationFormat>
  <Paragraphs>311</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Open Sans</vt:lpstr>
      <vt:lpstr>Open Sans </vt:lpstr>
      <vt:lpstr>Office Theme</vt:lpstr>
      <vt:lpstr>PowerPoint Presentation</vt:lpstr>
      <vt:lpstr>TABLE OF CONTENTS</vt:lpstr>
      <vt:lpstr>PowerPoint Presentation</vt:lpstr>
      <vt:lpstr>OVERVIEW</vt:lpstr>
      <vt:lpstr>PowerPoint Presentation</vt:lpstr>
      <vt:lpstr>BG REKLAM – ABOUT US</vt:lpstr>
      <vt:lpstr>PowerPoint Presentation</vt:lpstr>
      <vt:lpstr>PowerPoint Presentation</vt:lpstr>
      <vt:lpstr>OUR OFFICES</vt:lpstr>
      <vt:lpstr>PowerPoint Presentation</vt:lpstr>
      <vt:lpstr>BENEFITS OF WORKING WITH US</vt:lpstr>
      <vt:lpstr>PARTNERING STRATEGY</vt:lpstr>
      <vt:lpstr>PowerPoint Presentation</vt:lpstr>
      <vt:lpstr>OUR PROMISES</vt:lpstr>
      <vt:lpstr> BETTER TOMORROW THROUGH SUSTAINABILITY COMMITMENT  </vt:lpstr>
      <vt:lpstr>ENVIRONMENATLLY RESPONSIBLE BEHAVIOUR</vt:lpstr>
      <vt:lpstr>WE ARE USING LATEST TECHNOLOGY IN PRODUCTION PROCESS</vt:lpstr>
      <vt:lpstr>PowerPoint Presentation</vt:lpstr>
      <vt:lpstr>CERTIFICATIONS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 – TELL US ABOUT YOUR PROJECT</vt:lpstr>
      <vt:lpstr>CONTACT US – TELL US ABOUT YOUR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Kalezic</dc:creator>
  <cp:lastModifiedBy>Ana Kalezic</cp:lastModifiedBy>
  <cp:revision>110</cp:revision>
  <dcterms:created xsi:type="dcterms:W3CDTF">2021-07-15T09:11:55Z</dcterms:created>
  <dcterms:modified xsi:type="dcterms:W3CDTF">2021-12-01T14:24:14Z</dcterms:modified>
</cp:coreProperties>
</file>