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471" r:id="rId14"/>
    <p:sldId id="470" r:id="rId15"/>
    <p:sldId id="472" r:id="rId16"/>
    <p:sldId id="473" r:id="rId17"/>
    <p:sldId id="494" r:id="rId18"/>
    <p:sldId id="488" r:id="rId19"/>
    <p:sldId id="493" r:id="rId20"/>
    <p:sldId id="475" r:id="rId21"/>
    <p:sldId id="484" r:id="rId22"/>
    <p:sldId id="502" r:id="rId23"/>
    <p:sldId id="485" r:id="rId24"/>
    <p:sldId id="487" r:id="rId25"/>
    <p:sldId id="486" r:id="rId26"/>
    <p:sldId id="4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23/11/2021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heyzine.com/flip-book/92cf64854f.html" TargetMode="External"/><Relationship Id="rId1" Type="http://schemas.openxmlformats.org/officeDocument/2006/relationships/slideLayout" Target="../slideLayouts/slideLayout3.xml"/><Relationship Id="rId5" Type="http://schemas.openxmlformats.org/officeDocument/2006/relationships/hyperlink" Target="https://vimeo.com/manage/videos/637841081/b5a8810a05"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hyperlink" Target="mailto:sandra.ratkovic@bgreklam.com" TargetMode="External"/><Relationship Id="rId7" Type="http://schemas.openxmlformats.org/officeDocument/2006/relationships/image" Target="../media/image31.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hyperlink" Target="mailto:milan.bajic@bgreklam.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EC4D25-F5B5-48C7-8473-18BE3C097575}"/>
              </a:ext>
            </a:extLst>
          </p:cNvPr>
          <p:cNvSpPr txBox="1">
            <a:spLocks/>
          </p:cNvSpPr>
          <p:nvPr/>
        </p:nvSpPr>
        <p:spPr>
          <a:xfrm>
            <a:off x="876098" y="292639"/>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30">
            <a:extLst>
              <a:ext uri="{FF2B5EF4-FFF2-40B4-BE49-F238E27FC236}">
                <a16:creationId xmlns:a16="http://schemas.microsoft.com/office/drawing/2014/main" id="{D02A4546-7430-41C4-82AF-21D34E8FD944}"/>
              </a:ext>
            </a:extLst>
          </p:cNvPr>
          <p:cNvSpPr txBox="1">
            <a:spLocks noChangeArrowheads="1"/>
          </p:cNvSpPr>
          <p:nvPr/>
        </p:nvSpPr>
        <p:spPr bwMode="auto">
          <a:xfrm>
            <a:off x="876098" y="691030"/>
            <a:ext cx="476238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HEADPHONE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BELGIUM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6BE005E5-FD1E-46C9-B893-DA173C436A07}"/>
              </a:ext>
            </a:extLst>
          </p:cNvPr>
          <p:cNvSpPr/>
          <p:nvPr/>
        </p:nvSpPr>
        <p:spPr>
          <a:xfrm>
            <a:off x="939708" y="1465117"/>
            <a:ext cx="5034215" cy="5011183"/>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F5726C80-4A04-4889-8045-8D3BE1288FFF}"/>
              </a:ext>
            </a:extLst>
          </p:cNvPr>
          <p:cNvSpPr txBox="1">
            <a:spLocks/>
          </p:cNvSpPr>
          <p:nvPr/>
        </p:nvSpPr>
        <p:spPr>
          <a:xfrm>
            <a:off x="1058517" y="1517834"/>
            <a:ext cx="4796596" cy="490574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chains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present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indent="0" algn="just">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Selected materials and discreet illumination ensure the high-quality of this digital display. This customized headphone on counter display allowing customers to see how they look when they are in use. This digital display is used to attract customer attention and put Philips’s products in the spotlight. It is modular. Based on plug &amp; play establishment, it can be very easily and fast installed at the POS. This interactive sales promotion display is intended to generate longer interaction time with the demo products. </a:t>
            </a:r>
          </a:p>
          <a:p>
            <a:pPr marL="0" lvl="0" indent="0" algn="just">
              <a:lnSpc>
                <a:spcPct val="100000"/>
              </a:lnSpc>
              <a:spcBef>
                <a:spcPct val="0"/>
              </a:spcBef>
              <a:buNone/>
            </a:pPr>
            <a:endPar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Corian, Carbon Steel Sheet, Printed Fabric, Acrylic</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H470xW1000xD440</a:t>
            </a:r>
          </a:p>
          <a:p>
            <a:pPr marL="0" indent="0" algn="just">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latin typeface="Arial" panose="020B0604020202020204" pitchFamily="34" charset="0"/>
              <a:ea typeface="Arial" panose="020B0604020202020204" pitchFamily="34"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58812B1E-F0E8-40C6-94BC-C0A681CF5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240678"/>
            <a:ext cx="5094103" cy="2658493"/>
          </a:xfrm>
          <a:prstGeom prst="rect">
            <a:avLst/>
          </a:prstGeom>
        </p:spPr>
      </p:pic>
      <p:pic>
        <p:nvPicPr>
          <p:cNvPr id="12" name="Picture 11">
            <a:extLst>
              <a:ext uri="{FF2B5EF4-FFF2-40B4-BE49-F238E27FC236}">
                <a16:creationId xmlns:a16="http://schemas.microsoft.com/office/drawing/2014/main" id="{27B4BD8C-9D79-49C2-81AC-4CDC84C157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3420" y="45841"/>
            <a:ext cx="1502214" cy="845244"/>
          </a:xfrm>
          <a:prstGeom prst="rect">
            <a:avLst/>
          </a:prstGeom>
        </p:spPr>
      </p:pic>
    </p:spTree>
    <p:extLst>
      <p:ext uri="{BB962C8B-B14F-4D97-AF65-F5344CB8AC3E}">
        <p14:creationId xmlns:p14="http://schemas.microsoft.com/office/powerpoint/2010/main" val="131641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E3E5-B02A-48B3-B4C1-C20D6EDC90AC}"/>
              </a:ext>
            </a:extLst>
          </p:cNvPr>
          <p:cNvSpPr>
            <a:spLocks noGrp="1"/>
          </p:cNvSpPr>
          <p:nvPr>
            <p:ph type="title"/>
          </p:nvPr>
        </p:nvSpPr>
        <p:spPr/>
        <p:txBody>
          <a:bodyPr/>
          <a:lstStyle/>
          <a:p>
            <a:r>
              <a:rPr lang="en-GB" dirty="0"/>
              <a:t>SILVER AWARD</a:t>
            </a:r>
            <a:br>
              <a:rPr lang="en-GB" dirty="0">
                <a:solidFill>
                  <a:srgbClr val="33AAB7"/>
                </a:solidFill>
              </a:rPr>
            </a:br>
            <a:r>
              <a:rPr lang="en-GB" sz="2000" dirty="0">
                <a:solidFill>
                  <a:srgbClr val="33AAB7"/>
                </a:solidFill>
              </a:rPr>
              <a:t>DISPLAY SUPERSTAR 2021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FRANKFURT, GERMANY</a:t>
            </a:r>
            <a:r>
              <a:rPr lang="en-GB" sz="2000" dirty="0"/>
              <a:t> </a:t>
            </a:r>
          </a:p>
        </p:txBody>
      </p:sp>
      <p:sp>
        <p:nvSpPr>
          <p:cNvPr id="4" name="Text Placeholder 3">
            <a:extLst>
              <a:ext uri="{FF2B5EF4-FFF2-40B4-BE49-F238E27FC236}">
                <a16:creationId xmlns:a16="http://schemas.microsoft.com/office/drawing/2014/main" id="{D81329C9-61D1-4835-8B72-B715BEFA29DD}"/>
              </a:ext>
            </a:extLst>
          </p:cNvPr>
          <p:cNvSpPr>
            <a:spLocks noGrp="1"/>
          </p:cNvSpPr>
          <p:nvPr>
            <p:ph type="body" sz="half" idx="2"/>
          </p:nvPr>
        </p:nvSpPr>
        <p:spPr>
          <a:xfrm>
            <a:off x="838200" y="1349178"/>
            <a:ext cx="10152063" cy="4965700"/>
          </a:xfrm>
          <a:prstGeom prst="rect">
            <a:avLst/>
          </a:prstGeom>
          <a:solidFill>
            <a:srgbClr val="D4F4F6"/>
          </a:solidFill>
          <a:ln>
            <a:solidFill>
              <a:srgbClr val="D4F4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u="sng" dirty="0">
              <a:solidFill>
                <a:srgbClr val="0000FF"/>
              </a:solidFill>
              <a:effectLst/>
              <a:latin typeface="Calibri" panose="020F0502020204030204" pitchFamily="34" charset="0"/>
              <a:ea typeface="Calibri" panose="020F0502020204030204" pitchFamily="34" charset="0"/>
              <a:hlinkClick r:id="rId2"/>
            </a:endParaRPr>
          </a:p>
          <a:p>
            <a:endParaRPr lang="en-GB" u="sng" dirty="0">
              <a:solidFill>
                <a:srgbClr val="0000FF"/>
              </a:solidFill>
              <a:latin typeface="Calibri" panose="020F0502020204030204" pitchFamily="34" charset="0"/>
              <a:ea typeface="Calibri" panose="020F0502020204030204" pitchFamily="34" charset="0"/>
              <a:hlinkClick r:id="rId2"/>
            </a:endParaRPr>
          </a:p>
          <a:p>
            <a:endParaRPr lang="en-GB" sz="1800" u="sng" dirty="0">
              <a:solidFill>
                <a:srgbClr val="0000FF"/>
              </a:solidFill>
              <a:effectLst/>
              <a:latin typeface="Calibri" panose="020F0502020204030204" pitchFamily="34" charset="0"/>
              <a:ea typeface="Calibri" panose="020F0502020204030204" pitchFamily="34" charset="0"/>
              <a:hlinkClick r:id="rId2"/>
            </a:endParaRPr>
          </a:p>
          <a:p>
            <a:endParaRPr lang="en-GB" u="sng" dirty="0">
              <a:solidFill>
                <a:srgbClr val="0000FF"/>
              </a:solidFill>
              <a:latin typeface="Calibri" panose="020F0502020204030204" pitchFamily="34" charset="0"/>
              <a:ea typeface="Calibri" panose="020F0502020204030204" pitchFamily="34" charset="0"/>
              <a:hlinkClick r:id="rId2"/>
            </a:endParaRPr>
          </a:p>
          <a:p>
            <a:endParaRPr lang="en-GB" sz="1800" u="sng" dirty="0">
              <a:solidFill>
                <a:srgbClr val="0000FF"/>
              </a:solidFill>
              <a:effectLst/>
              <a:latin typeface="Calibri" panose="020F0502020204030204" pitchFamily="34" charset="0"/>
              <a:ea typeface="Calibri" panose="020F0502020204030204" pitchFamily="34" charset="0"/>
              <a:hlinkClick r:id="rId2"/>
            </a:endParaRPr>
          </a:p>
          <a:p>
            <a:endParaRPr lang="en-GB" u="sng" dirty="0">
              <a:solidFill>
                <a:srgbClr val="0000FF"/>
              </a:solidFill>
              <a:latin typeface="Calibri" panose="020F0502020204030204" pitchFamily="34" charset="0"/>
              <a:ea typeface="Calibri" panose="020F0502020204030204" pitchFamily="34" charset="0"/>
              <a:hlinkClick r:id="rId2"/>
            </a:endParaRPr>
          </a:p>
          <a:p>
            <a:endParaRPr lang="en-GB" sz="1800" u="sng" dirty="0">
              <a:solidFill>
                <a:srgbClr val="0000FF"/>
              </a:solidFill>
              <a:effectLst/>
              <a:latin typeface="Calibri" panose="020F0502020204030204" pitchFamily="34" charset="0"/>
              <a:ea typeface="Calibri" panose="020F0502020204030204" pitchFamily="34" charset="0"/>
              <a:hlinkClick r:id="rId2"/>
            </a:endParaRPr>
          </a:p>
          <a:p>
            <a:endParaRPr lang="en-GB" u="sng" dirty="0">
              <a:solidFill>
                <a:srgbClr val="0000FF"/>
              </a:solidFill>
              <a:latin typeface="Calibri" panose="020F0502020204030204" pitchFamily="34" charset="0"/>
              <a:ea typeface="Calibri" panose="020F0502020204030204" pitchFamily="34" charset="0"/>
              <a:hlinkClick r:id="rId2"/>
            </a:endParaRPr>
          </a:p>
        </p:txBody>
      </p:sp>
      <p:pic>
        <p:nvPicPr>
          <p:cNvPr id="9" name="Picture 8" descr="A picture containing graphical user interface&#10;&#10;Description automatically generated">
            <a:extLst>
              <a:ext uri="{FF2B5EF4-FFF2-40B4-BE49-F238E27FC236}">
                <a16:creationId xmlns:a16="http://schemas.microsoft.com/office/drawing/2014/main" id="{D7C6407C-663A-4257-95AF-79A97BC10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942" y="2992195"/>
            <a:ext cx="3280896" cy="1712223"/>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5699293F-DEE3-4DE2-BF71-1A41E3DCF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959" y="1693840"/>
            <a:ext cx="4276375" cy="4276375"/>
          </a:xfrm>
          <a:prstGeom prst="rect">
            <a:avLst/>
          </a:prstGeom>
        </p:spPr>
      </p:pic>
      <p:sp>
        <p:nvSpPr>
          <p:cNvPr id="14" name="TextBox 13">
            <a:extLst>
              <a:ext uri="{FF2B5EF4-FFF2-40B4-BE49-F238E27FC236}">
                <a16:creationId xmlns:a16="http://schemas.microsoft.com/office/drawing/2014/main" id="{EF7B3038-C966-4677-9FB3-58EE2E08E088}"/>
              </a:ext>
            </a:extLst>
          </p:cNvPr>
          <p:cNvSpPr txBox="1"/>
          <p:nvPr/>
        </p:nvSpPr>
        <p:spPr>
          <a:xfrm>
            <a:off x="2951066" y="4855420"/>
            <a:ext cx="816647" cy="307777"/>
          </a:xfrm>
          <a:prstGeom prst="rect">
            <a:avLst/>
          </a:prstGeom>
          <a:noFill/>
        </p:spPr>
        <p:txBody>
          <a:bodyPr wrap="square">
            <a:spAutoFit/>
          </a:bodyPr>
          <a:lstStyle/>
          <a:p>
            <a:r>
              <a:rPr lang="en-GB" sz="1400" dirty="0">
                <a:latin typeface="Open Sans" panose="020B0606030504020204" pitchFamily="34" charset="0"/>
                <a:ea typeface="Open Sans" panose="020B0606030504020204" pitchFamily="34" charset="0"/>
                <a:cs typeface="Open Sans" panose="020B0606030504020204" pitchFamily="34" charset="0"/>
                <a:hlinkClick r:id="rId5"/>
              </a:rPr>
              <a:t>Vimeo</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8643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3421</TotalTime>
  <Words>1310</Words>
  <Application>Microsoft Office PowerPoint</Application>
  <PresentationFormat>Widescreen</PresentationFormat>
  <Paragraphs>191</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SILVER AWARD DISPLAY SUPERSTAR 2021 – FRANKFURT, GERMANY </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101</cp:revision>
  <dcterms:created xsi:type="dcterms:W3CDTF">2021-07-15T09:11:55Z</dcterms:created>
  <dcterms:modified xsi:type="dcterms:W3CDTF">2021-11-23T14:07:45Z</dcterms:modified>
</cp:coreProperties>
</file>