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54" r:id="rId2"/>
    <p:sldId id="457" r:id="rId3"/>
    <p:sldId id="459" r:id="rId4"/>
    <p:sldId id="460" r:id="rId5"/>
    <p:sldId id="462" r:id="rId6"/>
    <p:sldId id="461" r:id="rId7"/>
    <p:sldId id="467" r:id="rId8"/>
    <p:sldId id="466" r:id="rId9"/>
    <p:sldId id="465" r:id="rId10"/>
    <p:sldId id="463" r:id="rId11"/>
    <p:sldId id="464" r:id="rId12"/>
    <p:sldId id="500" r:id="rId13"/>
    <p:sldId id="507" r:id="rId14"/>
    <p:sldId id="471" r:id="rId15"/>
    <p:sldId id="470" r:id="rId16"/>
    <p:sldId id="472" r:id="rId17"/>
    <p:sldId id="473" r:id="rId18"/>
    <p:sldId id="494" r:id="rId19"/>
    <p:sldId id="488" r:id="rId20"/>
    <p:sldId id="493" r:id="rId21"/>
    <p:sldId id="475" r:id="rId22"/>
    <p:sldId id="533" r:id="rId23"/>
    <p:sldId id="482" r:id="rId24"/>
    <p:sldId id="510" r:id="rId25"/>
    <p:sldId id="526" r:id="rId26"/>
    <p:sldId id="527" r:id="rId27"/>
    <p:sldId id="509" r:id="rId28"/>
    <p:sldId id="508" r:id="rId29"/>
    <p:sldId id="528" r:id="rId30"/>
    <p:sldId id="483" r:id="rId31"/>
    <p:sldId id="521" r:id="rId32"/>
    <p:sldId id="516" r:id="rId33"/>
    <p:sldId id="515" r:id="rId34"/>
    <p:sldId id="511" r:id="rId35"/>
    <p:sldId id="529" r:id="rId36"/>
    <p:sldId id="512" r:id="rId37"/>
    <p:sldId id="518" r:id="rId38"/>
    <p:sldId id="519" r:id="rId39"/>
    <p:sldId id="520" r:id="rId40"/>
    <p:sldId id="522" r:id="rId41"/>
    <p:sldId id="523" r:id="rId42"/>
    <p:sldId id="524" r:id="rId43"/>
    <p:sldId id="532" r:id="rId44"/>
    <p:sldId id="531" r:id="rId45"/>
    <p:sldId id="530" r:id="rId46"/>
    <p:sldId id="534" r:id="rId47"/>
    <p:sldId id="535" r:id="rId48"/>
    <p:sldId id="536" r:id="rId49"/>
    <p:sldId id="537" r:id="rId50"/>
    <p:sldId id="538" r:id="rId51"/>
    <p:sldId id="539" r:id="rId52"/>
    <p:sldId id="485" r:id="rId53"/>
    <p:sldId id="487" r:id="rId54"/>
    <p:sldId id="486" r:id="rId55"/>
    <p:sldId id="458"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AA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03814-E328-4928-9D65-9CEDC8DC57A6}" v="11" dt="2021-10-23T17:23:28.8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674"/>
  </p:normalViewPr>
  <p:slideViewPr>
    <p:cSldViewPr snapToGrid="0">
      <p:cViewPr varScale="1">
        <p:scale>
          <a:sx n="114" d="100"/>
          <a:sy n="114" d="100"/>
        </p:scale>
        <p:origin x="7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Kalezic" userId="c1385f6a-7cce-455b-a4ea-34a4475de1b6" providerId="ADAL" clId="{05003814-E328-4928-9D65-9CEDC8DC57A6}"/>
    <pc:docChg chg="undo redo custSel addSld delSld modSld sldOrd">
      <pc:chgData name="Ana Kalezic" userId="c1385f6a-7cce-455b-a4ea-34a4475de1b6" providerId="ADAL" clId="{05003814-E328-4928-9D65-9CEDC8DC57A6}" dt="2021-10-25T08:52:27.953" v="5173" actId="20577"/>
      <pc:docMkLst>
        <pc:docMk/>
      </pc:docMkLst>
      <pc:sldChg chg="add del">
        <pc:chgData name="Ana Kalezic" userId="c1385f6a-7cce-455b-a4ea-34a4475de1b6" providerId="ADAL" clId="{05003814-E328-4928-9D65-9CEDC8DC57A6}" dt="2021-10-24T16:38:48.769" v="3349" actId="2696"/>
        <pc:sldMkLst>
          <pc:docMk/>
          <pc:sldMk cId="371855025" sldId="333"/>
        </pc:sldMkLst>
      </pc:sldChg>
      <pc:sldChg chg="del">
        <pc:chgData name="Ana Kalezic" userId="c1385f6a-7cce-455b-a4ea-34a4475de1b6" providerId="ADAL" clId="{05003814-E328-4928-9D65-9CEDC8DC57A6}" dt="2021-10-24T16:59:05.888" v="3569" actId="2696"/>
        <pc:sldMkLst>
          <pc:docMk/>
          <pc:sldMk cId="2850340911" sldId="334"/>
        </pc:sldMkLst>
      </pc:sldChg>
      <pc:sldChg chg="modSp del mod">
        <pc:chgData name="Ana Kalezic" userId="c1385f6a-7cce-455b-a4ea-34a4475de1b6" providerId="ADAL" clId="{05003814-E328-4928-9D65-9CEDC8DC57A6}" dt="2021-10-24T17:15:24.410" v="3853" actId="2696"/>
        <pc:sldMkLst>
          <pc:docMk/>
          <pc:sldMk cId="2804418593" sldId="336"/>
        </pc:sldMkLst>
        <pc:picChg chg="mod">
          <ac:chgData name="Ana Kalezic" userId="c1385f6a-7cce-455b-a4ea-34a4475de1b6" providerId="ADAL" clId="{05003814-E328-4928-9D65-9CEDC8DC57A6}" dt="2021-10-23T15:23:53.922" v="2" actId="1076"/>
          <ac:picMkLst>
            <pc:docMk/>
            <pc:sldMk cId="2804418593" sldId="336"/>
            <ac:picMk id="5" creationId="{00000000-0000-0000-0000-000000000000}"/>
          </ac:picMkLst>
        </pc:picChg>
        <pc:picChg chg="mod">
          <ac:chgData name="Ana Kalezic" userId="c1385f6a-7cce-455b-a4ea-34a4475de1b6" providerId="ADAL" clId="{05003814-E328-4928-9D65-9CEDC8DC57A6}" dt="2021-10-23T15:23:57.791" v="4" actId="1076"/>
          <ac:picMkLst>
            <pc:docMk/>
            <pc:sldMk cId="2804418593" sldId="336"/>
            <ac:picMk id="8" creationId="{00000000-0000-0000-0000-000000000000}"/>
          </ac:picMkLst>
        </pc:picChg>
        <pc:picChg chg="mod">
          <ac:chgData name="Ana Kalezic" userId="c1385f6a-7cce-455b-a4ea-34a4475de1b6" providerId="ADAL" clId="{05003814-E328-4928-9D65-9CEDC8DC57A6}" dt="2021-10-24T17:07:23.136" v="3696" actId="1076"/>
          <ac:picMkLst>
            <pc:docMk/>
            <pc:sldMk cId="2804418593" sldId="336"/>
            <ac:picMk id="9" creationId="{00000000-0000-0000-0000-000000000000}"/>
          </ac:picMkLst>
        </pc:picChg>
      </pc:sldChg>
      <pc:sldChg chg="modSp mod">
        <pc:chgData name="Ana Kalezic" userId="c1385f6a-7cce-455b-a4ea-34a4475de1b6" providerId="ADAL" clId="{05003814-E328-4928-9D65-9CEDC8DC57A6}" dt="2021-10-24T17:28:02.506" v="4011" actId="1038"/>
        <pc:sldMkLst>
          <pc:docMk/>
          <pc:sldMk cId="2167546827" sldId="475"/>
        </pc:sldMkLst>
        <pc:spChg chg="mod">
          <ac:chgData name="Ana Kalezic" userId="c1385f6a-7cce-455b-a4ea-34a4475de1b6" providerId="ADAL" clId="{05003814-E328-4928-9D65-9CEDC8DC57A6}" dt="2021-10-24T17:27:28.894" v="3973" actId="1076"/>
          <ac:spMkLst>
            <pc:docMk/>
            <pc:sldMk cId="2167546827" sldId="475"/>
            <ac:spMk id="4" creationId="{BEB0FAC8-082C-3645-B9F8-81EE11D9B7A5}"/>
          </ac:spMkLst>
        </pc:spChg>
        <pc:picChg chg="mod">
          <ac:chgData name="Ana Kalezic" userId="c1385f6a-7cce-455b-a4ea-34a4475de1b6" providerId="ADAL" clId="{05003814-E328-4928-9D65-9CEDC8DC57A6}" dt="2021-10-24T17:28:02.506" v="4011" actId="1038"/>
          <ac:picMkLst>
            <pc:docMk/>
            <pc:sldMk cId="2167546827" sldId="475"/>
            <ac:picMk id="6" creationId="{CECD8C9C-B59F-D149-BF56-3AFD679B0DB0}"/>
          </ac:picMkLst>
        </pc:picChg>
        <pc:picChg chg="mod">
          <ac:chgData name="Ana Kalezic" userId="c1385f6a-7cce-455b-a4ea-34a4475de1b6" providerId="ADAL" clId="{05003814-E328-4928-9D65-9CEDC8DC57A6}" dt="2021-10-24T17:28:02.506" v="4011" actId="1038"/>
          <ac:picMkLst>
            <pc:docMk/>
            <pc:sldMk cId="2167546827" sldId="475"/>
            <ac:picMk id="7" creationId="{2C87DF22-4CA6-CE46-A4C0-B13EE4CA6E60}"/>
          </ac:picMkLst>
        </pc:picChg>
      </pc:sldChg>
      <pc:sldChg chg="modSp mod">
        <pc:chgData name="Ana Kalezic" userId="c1385f6a-7cce-455b-a4ea-34a4475de1b6" providerId="ADAL" clId="{05003814-E328-4928-9D65-9CEDC8DC57A6}" dt="2021-10-25T08:49:31.667" v="5074" actId="20577"/>
        <pc:sldMkLst>
          <pc:docMk/>
          <pc:sldMk cId="4074036849" sldId="482"/>
        </pc:sldMkLst>
        <pc:spChg chg="mod">
          <ac:chgData name="Ana Kalezic" userId="c1385f6a-7cce-455b-a4ea-34a4475de1b6" providerId="ADAL" clId="{05003814-E328-4928-9D65-9CEDC8DC57A6}" dt="2021-10-23T20:39:28.330" v="2598" actId="1076"/>
          <ac:spMkLst>
            <pc:docMk/>
            <pc:sldMk cId="4074036849" sldId="482"/>
            <ac:spMk id="8" creationId="{0AC75415-555D-4590-B06E-4C773B0C1904}"/>
          </ac:spMkLst>
        </pc:spChg>
        <pc:spChg chg="mod">
          <ac:chgData name="Ana Kalezic" userId="c1385f6a-7cce-455b-a4ea-34a4475de1b6" providerId="ADAL" clId="{05003814-E328-4928-9D65-9CEDC8DC57A6}" dt="2021-10-25T08:49:31.667" v="5074" actId="20577"/>
          <ac:spMkLst>
            <pc:docMk/>
            <pc:sldMk cId="4074036849" sldId="482"/>
            <ac:spMk id="9" creationId="{218E1AE2-4A34-46AA-A149-948C0ADC0CA5}"/>
          </ac:spMkLst>
        </pc:spChg>
        <pc:spChg chg="mod">
          <ac:chgData name="Ana Kalezic" userId="c1385f6a-7cce-455b-a4ea-34a4475de1b6" providerId="ADAL" clId="{05003814-E328-4928-9D65-9CEDC8DC57A6}" dt="2021-10-24T17:42:27.272" v="4082" actId="20577"/>
          <ac:spMkLst>
            <pc:docMk/>
            <pc:sldMk cId="4074036849" sldId="482"/>
            <ac:spMk id="11" creationId="{4EF68F06-3C13-42D2-B445-7AAD4F433659}"/>
          </ac:spMkLst>
        </pc:spChg>
        <pc:grpChg chg="mod">
          <ac:chgData name="Ana Kalezic" userId="c1385f6a-7cce-455b-a4ea-34a4475de1b6" providerId="ADAL" clId="{05003814-E328-4928-9D65-9CEDC8DC57A6}" dt="2021-10-23T20:29:28.728" v="2462" actId="14100"/>
          <ac:grpSpMkLst>
            <pc:docMk/>
            <pc:sldMk cId="4074036849" sldId="482"/>
            <ac:grpSpMk id="3" creationId="{950B7450-DC5E-47B3-9904-1E8D4C996C1F}"/>
          </ac:grpSpMkLst>
        </pc:grpChg>
        <pc:picChg chg="mod">
          <ac:chgData name="Ana Kalezic" userId="c1385f6a-7cce-455b-a4ea-34a4475de1b6" providerId="ADAL" clId="{05003814-E328-4928-9D65-9CEDC8DC57A6}" dt="2021-10-23T18:31:18.746" v="2424" actId="1037"/>
          <ac:picMkLst>
            <pc:docMk/>
            <pc:sldMk cId="4074036849" sldId="482"/>
            <ac:picMk id="12" creationId="{60B75708-708D-4F09-91A0-452C86F8DB3F}"/>
          </ac:picMkLst>
        </pc:picChg>
      </pc:sldChg>
      <pc:sldChg chg="addSp delSp modSp mod ord">
        <pc:chgData name="Ana Kalezic" userId="c1385f6a-7cce-455b-a4ea-34a4475de1b6" providerId="ADAL" clId="{05003814-E328-4928-9D65-9CEDC8DC57A6}" dt="2021-10-25T08:48:01.744" v="5019" actId="20577"/>
        <pc:sldMkLst>
          <pc:docMk/>
          <pc:sldMk cId="988878569" sldId="483"/>
        </pc:sldMkLst>
        <pc:spChg chg="mod">
          <ac:chgData name="Ana Kalezic" userId="c1385f6a-7cce-455b-a4ea-34a4475de1b6" providerId="ADAL" clId="{05003814-E328-4928-9D65-9CEDC8DC57A6}" dt="2021-10-25T08:48:01.744" v="5019" actId="20577"/>
          <ac:spMkLst>
            <pc:docMk/>
            <pc:sldMk cId="988878569" sldId="483"/>
            <ac:spMk id="5" creationId="{9D7084E3-9A25-4185-B775-7E2F5A24CE4F}"/>
          </ac:spMkLst>
        </pc:spChg>
        <pc:spChg chg="mod">
          <ac:chgData name="Ana Kalezic" userId="c1385f6a-7cce-455b-a4ea-34a4475de1b6" providerId="ADAL" clId="{05003814-E328-4928-9D65-9CEDC8DC57A6}" dt="2021-10-23T18:32:36.219" v="2436" actId="1036"/>
          <ac:spMkLst>
            <pc:docMk/>
            <pc:sldMk cId="988878569" sldId="483"/>
            <ac:spMk id="8" creationId="{9CC7A90D-255F-4902-B83A-B67C227DE48C}"/>
          </ac:spMkLst>
        </pc:spChg>
        <pc:picChg chg="mod">
          <ac:chgData name="Ana Kalezic" userId="c1385f6a-7cce-455b-a4ea-34a4475de1b6" providerId="ADAL" clId="{05003814-E328-4928-9D65-9CEDC8DC57A6}" dt="2021-10-23T20:31:10.113" v="2517" actId="1037"/>
          <ac:picMkLst>
            <pc:docMk/>
            <pc:sldMk cId="988878569" sldId="483"/>
            <ac:picMk id="6" creationId="{65F14CFA-8F23-4FBD-BDDB-BB199F69BD0A}"/>
          </ac:picMkLst>
        </pc:picChg>
        <pc:picChg chg="add mod">
          <ac:chgData name="Ana Kalezic" userId="c1385f6a-7cce-455b-a4ea-34a4475de1b6" providerId="ADAL" clId="{05003814-E328-4928-9D65-9CEDC8DC57A6}" dt="2021-10-23T18:27:55.098" v="2386"/>
          <ac:picMkLst>
            <pc:docMk/>
            <pc:sldMk cId="988878569" sldId="483"/>
            <ac:picMk id="9" creationId="{45B080D6-78B9-48E7-906C-300A3EAA0A35}"/>
          </ac:picMkLst>
        </pc:picChg>
        <pc:picChg chg="del mod">
          <ac:chgData name="Ana Kalezic" userId="c1385f6a-7cce-455b-a4ea-34a4475de1b6" providerId="ADAL" clId="{05003814-E328-4928-9D65-9CEDC8DC57A6}" dt="2021-10-23T18:26:13.267" v="2372" actId="21"/>
          <ac:picMkLst>
            <pc:docMk/>
            <pc:sldMk cId="988878569" sldId="483"/>
            <ac:picMk id="10" creationId="{14843D01-9064-4D97-9792-A723FD40F76E}"/>
          </ac:picMkLst>
        </pc:picChg>
        <pc:picChg chg="add del mod">
          <ac:chgData name="Ana Kalezic" userId="c1385f6a-7cce-455b-a4ea-34a4475de1b6" providerId="ADAL" clId="{05003814-E328-4928-9D65-9CEDC8DC57A6}" dt="2021-10-24T16:18:10.675" v="2887" actId="21"/>
          <ac:picMkLst>
            <pc:docMk/>
            <pc:sldMk cId="988878569" sldId="483"/>
            <ac:picMk id="11" creationId="{1C97ED9B-9E2D-4E97-A35E-2C7EE64B9EEC}"/>
          </ac:picMkLst>
        </pc:picChg>
      </pc:sldChg>
      <pc:sldChg chg="addSp delSp modSp mod">
        <pc:chgData name="Ana Kalezic" userId="c1385f6a-7cce-455b-a4ea-34a4475de1b6" providerId="ADAL" clId="{05003814-E328-4928-9D65-9CEDC8DC57A6}" dt="2021-10-23T20:37:33.470" v="2593"/>
        <pc:sldMkLst>
          <pc:docMk/>
          <pc:sldMk cId="2866970328" sldId="507"/>
        </pc:sldMkLst>
        <pc:spChg chg="mod">
          <ac:chgData name="Ana Kalezic" userId="c1385f6a-7cce-455b-a4ea-34a4475de1b6" providerId="ADAL" clId="{05003814-E328-4928-9D65-9CEDC8DC57A6}" dt="2021-10-23T18:09:34.347" v="2218" actId="20577"/>
          <ac:spMkLst>
            <pc:docMk/>
            <pc:sldMk cId="2866970328" sldId="507"/>
            <ac:spMk id="5" creationId="{52EA81B2-6522-413D-89D4-8FFEF5BA31DD}"/>
          </ac:spMkLst>
        </pc:spChg>
        <pc:spChg chg="mod">
          <ac:chgData name="Ana Kalezic" userId="c1385f6a-7cce-455b-a4ea-34a4475de1b6" providerId="ADAL" clId="{05003814-E328-4928-9D65-9CEDC8DC57A6}" dt="2021-10-23T18:05:03.246" v="2179" actId="20577"/>
          <ac:spMkLst>
            <pc:docMk/>
            <pc:sldMk cId="2866970328" sldId="507"/>
            <ac:spMk id="6" creationId="{12847F21-F9D4-4DD9-B413-445788874B65}"/>
          </ac:spMkLst>
        </pc:spChg>
        <pc:spChg chg="mod">
          <ac:chgData name="Ana Kalezic" userId="c1385f6a-7cce-455b-a4ea-34a4475de1b6" providerId="ADAL" clId="{05003814-E328-4928-9D65-9CEDC8DC57A6}" dt="2021-10-23T18:20:13.737" v="2341" actId="20577"/>
          <ac:spMkLst>
            <pc:docMk/>
            <pc:sldMk cId="2866970328" sldId="507"/>
            <ac:spMk id="7" creationId="{ACFF05C5-6D6D-4FC4-B58B-7EDC03D7DE80}"/>
          </ac:spMkLst>
        </pc:spChg>
        <pc:spChg chg="mod">
          <ac:chgData name="Ana Kalezic" userId="c1385f6a-7cce-455b-a4ea-34a4475de1b6" providerId="ADAL" clId="{05003814-E328-4928-9D65-9CEDC8DC57A6}" dt="2021-10-23T18:04:56.517" v="2167" actId="207"/>
          <ac:spMkLst>
            <pc:docMk/>
            <pc:sldMk cId="2866970328" sldId="507"/>
            <ac:spMk id="8" creationId="{0EF7217C-EAD0-4443-974E-D64AF32FD618}"/>
          </ac:spMkLst>
        </pc:spChg>
        <pc:spChg chg="mod">
          <ac:chgData name="Ana Kalezic" userId="c1385f6a-7cce-455b-a4ea-34a4475de1b6" providerId="ADAL" clId="{05003814-E328-4928-9D65-9CEDC8DC57A6}" dt="2021-10-23T18:19:26.220" v="2336" actId="20577"/>
          <ac:spMkLst>
            <pc:docMk/>
            <pc:sldMk cId="2866970328" sldId="507"/>
            <ac:spMk id="9" creationId="{82D9A142-A8AD-4034-A415-5E76679C93B9}"/>
          </ac:spMkLst>
        </pc:spChg>
        <pc:spChg chg="mod">
          <ac:chgData name="Ana Kalezic" userId="c1385f6a-7cce-455b-a4ea-34a4475de1b6" providerId="ADAL" clId="{05003814-E328-4928-9D65-9CEDC8DC57A6}" dt="2021-10-23T18:21:02.135" v="2343" actId="207"/>
          <ac:spMkLst>
            <pc:docMk/>
            <pc:sldMk cId="2866970328" sldId="507"/>
            <ac:spMk id="27" creationId="{76877DA4-9234-4C94-926E-D18B4D0E2E2C}"/>
          </ac:spMkLst>
        </pc:spChg>
        <pc:spChg chg="mod">
          <ac:chgData name="Ana Kalezic" userId="c1385f6a-7cce-455b-a4ea-34a4475de1b6" providerId="ADAL" clId="{05003814-E328-4928-9D65-9CEDC8DC57A6}" dt="2021-10-23T18:08:48.946" v="2194" actId="1076"/>
          <ac:spMkLst>
            <pc:docMk/>
            <pc:sldMk cId="2866970328" sldId="507"/>
            <ac:spMk id="29" creationId="{DA6E98AF-3053-4D75-A976-A9B5CBC14D6D}"/>
          </ac:spMkLst>
        </pc:spChg>
        <pc:grpChg chg="add mod">
          <ac:chgData name="Ana Kalezic" userId="c1385f6a-7cce-455b-a4ea-34a4475de1b6" providerId="ADAL" clId="{05003814-E328-4928-9D65-9CEDC8DC57A6}" dt="2021-10-23T18:18:43.336" v="2323" actId="1036"/>
          <ac:grpSpMkLst>
            <pc:docMk/>
            <pc:sldMk cId="2866970328" sldId="507"/>
            <ac:grpSpMk id="3" creationId="{A58DF62F-165B-4843-BC6E-03846CEF7880}"/>
          </ac:grpSpMkLst>
        </pc:grpChg>
        <pc:picChg chg="del">
          <ac:chgData name="Ana Kalezic" userId="c1385f6a-7cce-455b-a4ea-34a4475de1b6" providerId="ADAL" clId="{05003814-E328-4928-9D65-9CEDC8DC57A6}" dt="2021-10-23T18:07:28.583" v="2187" actId="21"/>
          <ac:picMkLst>
            <pc:docMk/>
            <pc:sldMk cId="2866970328" sldId="507"/>
            <ac:picMk id="4" creationId="{463F3F19-03E5-4F19-97D2-A91B3323ECFD}"/>
          </ac:picMkLst>
        </pc:picChg>
        <pc:picChg chg="mod">
          <ac:chgData name="Ana Kalezic" userId="c1385f6a-7cce-455b-a4ea-34a4475de1b6" providerId="ADAL" clId="{05003814-E328-4928-9D65-9CEDC8DC57A6}" dt="2021-10-23T18:18:47.151" v="2325" actId="1035"/>
          <ac:picMkLst>
            <pc:docMk/>
            <pc:sldMk cId="2866970328" sldId="507"/>
            <ac:picMk id="10" creationId="{36896896-4182-457A-B9E7-36607911292B}"/>
          </ac:picMkLst>
        </pc:picChg>
        <pc:picChg chg="del mod">
          <ac:chgData name="Ana Kalezic" userId="c1385f6a-7cce-455b-a4ea-34a4475de1b6" providerId="ADAL" clId="{05003814-E328-4928-9D65-9CEDC8DC57A6}" dt="2021-10-23T20:37:19.815" v="2592" actId="21"/>
          <ac:picMkLst>
            <pc:docMk/>
            <pc:sldMk cId="2866970328" sldId="507"/>
            <ac:picMk id="17" creationId="{BB67643E-00DB-4553-BA3A-270B8E465074}"/>
          </ac:picMkLst>
        </pc:picChg>
        <pc:picChg chg="mod">
          <ac:chgData name="Ana Kalezic" userId="c1385f6a-7cce-455b-a4ea-34a4475de1b6" providerId="ADAL" clId="{05003814-E328-4928-9D65-9CEDC8DC57A6}" dt="2021-10-23T18:02:35.589" v="2140" actId="1038"/>
          <ac:picMkLst>
            <pc:docMk/>
            <pc:sldMk cId="2866970328" sldId="507"/>
            <ac:picMk id="18" creationId="{71C0DE93-45A7-4E89-AE26-AF1A97DF8746}"/>
          </ac:picMkLst>
        </pc:picChg>
        <pc:picChg chg="add mod">
          <ac:chgData name="Ana Kalezic" userId="c1385f6a-7cce-455b-a4ea-34a4475de1b6" providerId="ADAL" clId="{05003814-E328-4928-9D65-9CEDC8DC57A6}" dt="2021-10-23T18:02:35.589" v="2140" actId="1038"/>
          <ac:picMkLst>
            <pc:docMk/>
            <pc:sldMk cId="2866970328" sldId="507"/>
            <ac:picMk id="19" creationId="{3D475C24-4F07-4C97-9A2F-61532733E63D}"/>
          </ac:picMkLst>
        </pc:picChg>
        <pc:picChg chg="add del mod">
          <ac:chgData name="Ana Kalezic" userId="c1385f6a-7cce-455b-a4ea-34a4475de1b6" providerId="ADAL" clId="{05003814-E328-4928-9D65-9CEDC8DC57A6}" dt="2021-10-23T17:59:20.548" v="2104" actId="21"/>
          <ac:picMkLst>
            <pc:docMk/>
            <pc:sldMk cId="2866970328" sldId="507"/>
            <ac:picMk id="20" creationId="{310F7147-2D34-4CA2-90ED-3CA38D0779AD}"/>
          </ac:picMkLst>
        </pc:picChg>
        <pc:picChg chg="add mod">
          <ac:chgData name="Ana Kalezic" userId="c1385f6a-7cce-455b-a4ea-34a4475de1b6" providerId="ADAL" clId="{05003814-E328-4928-9D65-9CEDC8DC57A6}" dt="2021-10-23T18:19:08.348" v="2332" actId="1035"/>
          <ac:picMkLst>
            <pc:docMk/>
            <pc:sldMk cId="2866970328" sldId="507"/>
            <ac:picMk id="21" creationId="{96C7F6F9-97F4-4685-9880-093E4D78058D}"/>
          </ac:picMkLst>
        </pc:picChg>
        <pc:picChg chg="add del mod">
          <ac:chgData name="Ana Kalezic" userId="c1385f6a-7cce-455b-a4ea-34a4475de1b6" providerId="ADAL" clId="{05003814-E328-4928-9D65-9CEDC8DC57A6}" dt="2021-10-23T18:01:17.783" v="2116" actId="21"/>
          <ac:picMkLst>
            <pc:docMk/>
            <pc:sldMk cId="2866970328" sldId="507"/>
            <ac:picMk id="22" creationId="{6B211D33-A975-456F-9BE6-718BE056297F}"/>
          </ac:picMkLst>
        </pc:picChg>
        <pc:picChg chg="add mod">
          <ac:chgData name="Ana Kalezic" userId="c1385f6a-7cce-455b-a4ea-34a4475de1b6" providerId="ADAL" clId="{05003814-E328-4928-9D65-9CEDC8DC57A6}" dt="2021-10-23T18:02:46.468" v="2143" actId="1076"/>
          <ac:picMkLst>
            <pc:docMk/>
            <pc:sldMk cId="2866970328" sldId="507"/>
            <ac:picMk id="23" creationId="{E353C602-C235-454E-ABB7-05261751AB8D}"/>
          </ac:picMkLst>
        </pc:picChg>
        <pc:picChg chg="add del mod ord">
          <ac:chgData name="Ana Kalezic" userId="c1385f6a-7cce-455b-a4ea-34a4475de1b6" providerId="ADAL" clId="{05003814-E328-4928-9D65-9CEDC8DC57A6}" dt="2021-10-23T18:18:07.377" v="2282" actId="21"/>
          <ac:picMkLst>
            <pc:docMk/>
            <pc:sldMk cId="2866970328" sldId="507"/>
            <ac:picMk id="26" creationId="{920CFAD9-D90B-4762-B796-84BEC77F672D}"/>
          </ac:picMkLst>
        </pc:picChg>
        <pc:picChg chg="add del mod ord">
          <ac:chgData name="Ana Kalezic" userId="c1385f6a-7cce-455b-a4ea-34a4475de1b6" providerId="ADAL" clId="{05003814-E328-4928-9D65-9CEDC8DC57A6}" dt="2021-10-23T18:15:37.734" v="2270" actId="21"/>
          <ac:picMkLst>
            <pc:docMk/>
            <pc:sldMk cId="2866970328" sldId="507"/>
            <ac:picMk id="34" creationId="{4C0153FA-EEA7-41F3-80BB-79B883471F1D}"/>
          </ac:picMkLst>
        </pc:picChg>
        <pc:picChg chg="add mod modCrop">
          <ac:chgData name="Ana Kalezic" userId="c1385f6a-7cce-455b-a4ea-34a4475de1b6" providerId="ADAL" clId="{05003814-E328-4928-9D65-9CEDC8DC57A6}" dt="2021-10-23T18:18:41.136" v="2319" actId="164"/>
          <ac:picMkLst>
            <pc:docMk/>
            <pc:sldMk cId="2866970328" sldId="507"/>
            <ac:picMk id="35" creationId="{47F0E4B1-FEC2-451D-A155-74C828413EEC}"/>
          </ac:picMkLst>
        </pc:picChg>
        <pc:picChg chg="add mod">
          <ac:chgData name="Ana Kalezic" userId="c1385f6a-7cce-455b-a4ea-34a4475de1b6" providerId="ADAL" clId="{05003814-E328-4928-9D65-9CEDC8DC57A6}" dt="2021-10-23T18:18:41.136" v="2319" actId="164"/>
          <ac:picMkLst>
            <pc:docMk/>
            <pc:sldMk cId="2866970328" sldId="507"/>
            <ac:picMk id="36" creationId="{D547E966-9354-44D2-9ABB-8275E48AC6AD}"/>
          </ac:picMkLst>
        </pc:picChg>
        <pc:picChg chg="add mod modCrop">
          <ac:chgData name="Ana Kalezic" userId="c1385f6a-7cce-455b-a4ea-34a4475de1b6" providerId="ADAL" clId="{05003814-E328-4928-9D65-9CEDC8DC57A6}" dt="2021-10-23T18:18:41.136" v="2319" actId="164"/>
          <ac:picMkLst>
            <pc:docMk/>
            <pc:sldMk cId="2866970328" sldId="507"/>
            <ac:picMk id="37" creationId="{97385496-57ED-4DE2-AE3B-11FE81D43B4F}"/>
          </ac:picMkLst>
        </pc:picChg>
        <pc:picChg chg="add mod">
          <ac:chgData name="Ana Kalezic" userId="c1385f6a-7cce-455b-a4ea-34a4475de1b6" providerId="ADAL" clId="{05003814-E328-4928-9D65-9CEDC8DC57A6}" dt="2021-10-23T20:37:33.470" v="2593"/>
          <ac:picMkLst>
            <pc:docMk/>
            <pc:sldMk cId="2866970328" sldId="507"/>
            <ac:picMk id="38" creationId="{670D7D34-9736-4DD5-801D-622CC79DE319}"/>
          </ac:picMkLst>
        </pc:picChg>
        <pc:picChg chg="add mod">
          <ac:chgData name="Ana Kalezic" userId="c1385f6a-7cce-455b-a4ea-34a4475de1b6" providerId="ADAL" clId="{05003814-E328-4928-9D65-9CEDC8DC57A6}" dt="2021-10-23T18:10:51.890" v="2231" actId="1076"/>
          <ac:picMkLst>
            <pc:docMk/>
            <pc:sldMk cId="2866970328" sldId="507"/>
            <ac:picMk id="1026" creationId="{3AE111D3-7E41-4DF6-ADB0-F7A2D3C97B6B}"/>
          </ac:picMkLst>
        </pc:picChg>
        <pc:picChg chg="add mod">
          <ac:chgData name="Ana Kalezic" userId="c1385f6a-7cce-455b-a4ea-34a4475de1b6" providerId="ADAL" clId="{05003814-E328-4928-9D65-9CEDC8DC57A6}" dt="2021-10-23T18:10:55.541" v="2234" actId="1036"/>
          <ac:picMkLst>
            <pc:docMk/>
            <pc:sldMk cId="2866970328" sldId="507"/>
            <ac:picMk id="1028" creationId="{6138B0A5-3476-48A7-90F3-778A39575DCB}"/>
          </ac:picMkLst>
        </pc:picChg>
      </pc:sldChg>
      <pc:sldChg chg="addSp delSp modSp mod">
        <pc:chgData name="Ana Kalezic" userId="c1385f6a-7cce-455b-a4ea-34a4475de1b6" providerId="ADAL" clId="{05003814-E328-4928-9D65-9CEDC8DC57A6}" dt="2021-10-25T08:48:28.129" v="5033" actId="20577"/>
        <pc:sldMkLst>
          <pc:docMk/>
          <pc:sldMk cId="4190219222" sldId="508"/>
        </pc:sldMkLst>
        <pc:spChg chg="mod">
          <ac:chgData name="Ana Kalezic" userId="c1385f6a-7cce-455b-a4ea-34a4475de1b6" providerId="ADAL" clId="{05003814-E328-4928-9D65-9CEDC8DC57A6}" dt="2021-10-23T18:31:38.254" v="2428" actId="1036"/>
          <ac:spMkLst>
            <pc:docMk/>
            <pc:sldMk cId="4190219222" sldId="508"/>
            <ac:spMk id="4" creationId="{14446E8C-A8CF-4FFE-BEE5-A49C34A05CA3}"/>
          </ac:spMkLst>
        </pc:spChg>
        <pc:spChg chg="mod">
          <ac:chgData name="Ana Kalezic" userId="c1385f6a-7cce-455b-a4ea-34a4475de1b6" providerId="ADAL" clId="{05003814-E328-4928-9D65-9CEDC8DC57A6}" dt="2021-10-25T08:48:28.129" v="5033" actId="20577"/>
          <ac:spMkLst>
            <pc:docMk/>
            <pc:sldMk cId="4190219222" sldId="508"/>
            <ac:spMk id="8" creationId="{0357C49D-79DE-4653-A21C-05AD7BA5E0FA}"/>
          </ac:spMkLst>
        </pc:spChg>
        <pc:spChg chg="mod">
          <ac:chgData name="Ana Kalezic" userId="c1385f6a-7cce-455b-a4ea-34a4475de1b6" providerId="ADAL" clId="{05003814-E328-4928-9D65-9CEDC8DC57A6}" dt="2021-10-24T17:25:14.725" v="3949" actId="1076"/>
          <ac:spMkLst>
            <pc:docMk/>
            <pc:sldMk cId="4190219222" sldId="508"/>
            <ac:spMk id="12" creationId="{354A8696-6F73-4DE4-B354-E1844C817341}"/>
          </ac:spMkLst>
        </pc:spChg>
        <pc:picChg chg="add mod">
          <ac:chgData name="Ana Kalezic" userId="c1385f6a-7cce-455b-a4ea-34a4475de1b6" providerId="ADAL" clId="{05003814-E328-4928-9D65-9CEDC8DC57A6}" dt="2021-10-23T18:25:52.102" v="2367" actId="1036"/>
          <ac:picMkLst>
            <pc:docMk/>
            <pc:sldMk cId="4190219222" sldId="508"/>
            <ac:picMk id="9" creationId="{4332405B-2324-4E64-B9E3-09E2FE371BF4}"/>
          </ac:picMkLst>
        </pc:picChg>
        <pc:picChg chg="del">
          <ac:chgData name="Ana Kalezic" userId="c1385f6a-7cce-455b-a4ea-34a4475de1b6" providerId="ADAL" clId="{05003814-E328-4928-9D65-9CEDC8DC57A6}" dt="2021-10-23T18:25:12.943" v="2349" actId="21"/>
          <ac:picMkLst>
            <pc:docMk/>
            <pc:sldMk cId="4190219222" sldId="508"/>
            <ac:picMk id="11" creationId="{0EC85BE0-247B-468F-8B51-F101A0858F42}"/>
          </ac:picMkLst>
        </pc:picChg>
        <pc:picChg chg="mod">
          <ac:chgData name="Ana Kalezic" userId="c1385f6a-7cce-455b-a4ea-34a4475de1b6" providerId="ADAL" clId="{05003814-E328-4928-9D65-9CEDC8DC57A6}" dt="2021-10-24T17:25:14.725" v="3949" actId="1076"/>
          <ac:picMkLst>
            <pc:docMk/>
            <pc:sldMk cId="4190219222" sldId="508"/>
            <ac:picMk id="13" creationId="{3672C245-FFC9-4194-972B-27DD01057457}"/>
          </ac:picMkLst>
        </pc:picChg>
      </pc:sldChg>
      <pc:sldChg chg="addSp delSp modSp mod ord">
        <pc:chgData name="Ana Kalezic" userId="c1385f6a-7cce-455b-a4ea-34a4475de1b6" providerId="ADAL" clId="{05003814-E328-4928-9D65-9CEDC8DC57A6}" dt="2021-10-25T08:50:07.872" v="5086" actId="20577"/>
        <pc:sldMkLst>
          <pc:docMk/>
          <pc:sldMk cId="2515098652" sldId="509"/>
        </pc:sldMkLst>
        <pc:spChg chg="mod">
          <ac:chgData name="Ana Kalezic" userId="c1385f6a-7cce-455b-a4ea-34a4475de1b6" providerId="ADAL" clId="{05003814-E328-4928-9D65-9CEDC8DC57A6}" dt="2021-10-23T18:32:00.914" v="2430" actId="1036"/>
          <ac:spMkLst>
            <pc:docMk/>
            <pc:sldMk cId="2515098652" sldId="509"/>
            <ac:spMk id="4" creationId="{14446E8C-A8CF-4FFE-BEE5-A49C34A05CA3}"/>
          </ac:spMkLst>
        </pc:spChg>
        <pc:spChg chg="mod">
          <ac:chgData name="Ana Kalezic" userId="c1385f6a-7cce-455b-a4ea-34a4475de1b6" providerId="ADAL" clId="{05003814-E328-4928-9D65-9CEDC8DC57A6}" dt="2021-10-24T17:25:01.439" v="3948" actId="1076"/>
          <ac:spMkLst>
            <pc:docMk/>
            <pc:sldMk cId="2515098652" sldId="509"/>
            <ac:spMk id="7" creationId="{4E237FF7-E551-4252-9588-BD9B920FED01}"/>
          </ac:spMkLst>
        </pc:spChg>
        <pc:spChg chg="mod">
          <ac:chgData name="Ana Kalezic" userId="c1385f6a-7cce-455b-a4ea-34a4475de1b6" providerId="ADAL" clId="{05003814-E328-4928-9D65-9CEDC8DC57A6}" dt="2021-10-25T08:50:07.872" v="5086" actId="20577"/>
          <ac:spMkLst>
            <pc:docMk/>
            <pc:sldMk cId="2515098652" sldId="509"/>
            <ac:spMk id="8" creationId="{0357C49D-79DE-4653-A21C-05AD7BA5E0FA}"/>
          </ac:spMkLst>
        </pc:spChg>
        <pc:picChg chg="mod">
          <ac:chgData name="Ana Kalezic" userId="c1385f6a-7cce-455b-a4ea-34a4475de1b6" providerId="ADAL" clId="{05003814-E328-4928-9D65-9CEDC8DC57A6}" dt="2021-10-24T17:25:01.439" v="3948" actId="1076"/>
          <ac:picMkLst>
            <pc:docMk/>
            <pc:sldMk cId="2515098652" sldId="509"/>
            <ac:picMk id="5" creationId="{05557020-E411-409F-BAFE-137BFD1F0F72}"/>
          </ac:picMkLst>
        </pc:picChg>
        <pc:picChg chg="add mod">
          <ac:chgData name="Ana Kalezic" userId="c1385f6a-7cce-455b-a4ea-34a4475de1b6" providerId="ADAL" clId="{05003814-E328-4928-9D65-9CEDC8DC57A6}" dt="2021-10-23T18:27:38.624" v="2384"/>
          <ac:picMkLst>
            <pc:docMk/>
            <pc:sldMk cId="2515098652" sldId="509"/>
            <ac:picMk id="9" creationId="{F348912B-414D-4C04-AD6C-22CD9671E8E5}"/>
          </ac:picMkLst>
        </pc:picChg>
        <pc:picChg chg="del">
          <ac:chgData name="Ana Kalezic" userId="c1385f6a-7cce-455b-a4ea-34a4475de1b6" providerId="ADAL" clId="{05003814-E328-4928-9D65-9CEDC8DC57A6}" dt="2021-10-23T18:26:03.105" v="2369" actId="21"/>
          <ac:picMkLst>
            <pc:docMk/>
            <pc:sldMk cId="2515098652" sldId="509"/>
            <ac:picMk id="11" creationId="{0EC85BE0-247B-468F-8B51-F101A0858F42}"/>
          </ac:picMkLst>
        </pc:picChg>
      </pc:sldChg>
      <pc:sldChg chg="addSp delSp modSp mod ord">
        <pc:chgData name="Ana Kalezic" userId="c1385f6a-7cce-455b-a4ea-34a4475de1b6" providerId="ADAL" clId="{05003814-E328-4928-9D65-9CEDC8DC57A6}" dt="2021-10-25T08:49:39.846" v="5080" actId="20577"/>
        <pc:sldMkLst>
          <pc:docMk/>
          <pc:sldMk cId="4241629412" sldId="510"/>
        </pc:sldMkLst>
        <pc:spChg chg="mod">
          <ac:chgData name="Ana Kalezic" userId="c1385f6a-7cce-455b-a4ea-34a4475de1b6" providerId="ADAL" clId="{05003814-E328-4928-9D65-9CEDC8DC57A6}" dt="2021-10-23T20:44:16.735" v="2630" actId="20577"/>
          <ac:spMkLst>
            <pc:docMk/>
            <pc:sldMk cId="4241629412" sldId="510"/>
            <ac:spMk id="4" creationId="{14446E8C-A8CF-4FFE-BEE5-A49C34A05CA3}"/>
          </ac:spMkLst>
        </pc:spChg>
        <pc:spChg chg="mod">
          <ac:chgData name="Ana Kalezic" userId="c1385f6a-7cce-455b-a4ea-34a4475de1b6" providerId="ADAL" clId="{05003814-E328-4928-9D65-9CEDC8DC57A6}" dt="2021-10-25T08:49:39.846" v="5080" actId="20577"/>
          <ac:spMkLst>
            <pc:docMk/>
            <pc:sldMk cId="4241629412" sldId="510"/>
            <ac:spMk id="8" creationId="{0357C49D-79DE-4653-A21C-05AD7BA5E0FA}"/>
          </ac:spMkLst>
        </pc:spChg>
        <pc:picChg chg="mod">
          <ac:chgData name="Ana Kalezic" userId="c1385f6a-7cce-455b-a4ea-34a4475de1b6" providerId="ADAL" clId="{05003814-E328-4928-9D65-9CEDC8DC57A6}" dt="2021-10-24T17:24:41.876" v="3947" actId="1038"/>
          <ac:picMkLst>
            <pc:docMk/>
            <pc:sldMk cId="4241629412" sldId="510"/>
            <ac:picMk id="5" creationId="{B79A9E59-CAD0-4FE6-A84E-7D46E6918B6B}"/>
          </ac:picMkLst>
        </pc:picChg>
        <pc:picChg chg="add mod">
          <ac:chgData name="Ana Kalezic" userId="c1385f6a-7cce-455b-a4ea-34a4475de1b6" providerId="ADAL" clId="{05003814-E328-4928-9D65-9CEDC8DC57A6}" dt="2021-10-23T18:27:44.837" v="2385"/>
          <ac:picMkLst>
            <pc:docMk/>
            <pc:sldMk cId="4241629412" sldId="510"/>
            <ac:picMk id="9" creationId="{B5852CEC-3758-4C74-8B8E-88F6343D1737}"/>
          </ac:picMkLst>
        </pc:picChg>
        <pc:picChg chg="del">
          <ac:chgData name="Ana Kalezic" userId="c1385f6a-7cce-455b-a4ea-34a4475de1b6" providerId="ADAL" clId="{05003814-E328-4928-9D65-9CEDC8DC57A6}" dt="2021-10-23T18:26:07.627" v="2370" actId="21"/>
          <ac:picMkLst>
            <pc:docMk/>
            <pc:sldMk cId="4241629412" sldId="510"/>
            <ac:picMk id="11" creationId="{0EC85BE0-247B-468F-8B51-F101A0858F42}"/>
          </ac:picMkLst>
        </pc:picChg>
      </pc:sldChg>
      <pc:sldChg chg="addSp delSp modSp mod">
        <pc:chgData name="Ana Kalezic" userId="c1385f6a-7cce-455b-a4ea-34a4475de1b6" providerId="ADAL" clId="{05003814-E328-4928-9D65-9CEDC8DC57A6}" dt="2021-10-24T16:35:07.328" v="3302" actId="20577"/>
        <pc:sldMkLst>
          <pc:docMk/>
          <pc:sldMk cId="3203847808" sldId="511"/>
        </pc:sldMkLst>
        <pc:spChg chg="mod">
          <ac:chgData name="Ana Kalezic" userId="c1385f6a-7cce-455b-a4ea-34a4475de1b6" providerId="ADAL" clId="{05003814-E328-4928-9D65-9CEDC8DC57A6}" dt="2021-10-23T16:38:47.816" v="603" actId="20577"/>
          <ac:spMkLst>
            <pc:docMk/>
            <pc:sldMk cId="3203847808" sldId="511"/>
            <ac:spMk id="4" creationId="{14446E8C-A8CF-4FFE-BEE5-A49C34A05CA3}"/>
          </ac:spMkLst>
        </pc:spChg>
        <pc:spChg chg="mod">
          <ac:chgData name="Ana Kalezic" userId="c1385f6a-7cce-455b-a4ea-34a4475de1b6" providerId="ADAL" clId="{05003814-E328-4928-9D65-9CEDC8DC57A6}" dt="2021-10-23T16:47:08.276" v="708" actId="14100"/>
          <ac:spMkLst>
            <pc:docMk/>
            <pc:sldMk cId="3203847808" sldId="511"/>
            <ac:spMk id="7" creationId="{4E237FF7-E551-4252-9588-BD9B920FED01}"/>
          </ac:spMkLst>
        </pc:spChg>
        <pc:spChg chg="mod">
          <ac:chgData name="Ana Kalezic" userId="c1385f6a-7cce-455b-a4ea-34a4475de1b6" providerId="ADAL" clId="{05003814-E328-4928-9D65-9CEDC8DC57A6}" dt="2021-10-24T16:35:07.328" v="3302" actId="20577"/>
          <ac:spMkLst>
            <pc:docMk/>
            <pc:sldMk cId="3203847808" sldId="511"/>
            <ac:spMk id="8" creationId="{0357C49D-79DE-4653-A21C-05AD7BA5E0FA}"/>
          </ac:spMkLst>
        </pc:spChg>
        <pc:picChg chg="mod modCrop">
          <ac:chgData name="Ana Kalezic" userId="c1385f6a-7cce-455b-a4ea-34a4475de1b6" providerId="ADAL" clId="{05003814-E328-4928-9D65-9CEDC8DC57A6}" dt="2021-10-23T20:32:10.100" v="2538" actId="1037"/>
          <ac:picMkLst>
            <pc:docMk/>
            <pc:sldMk cId="3203847808" sldId="511"/>
            <ac:picMk id="9" creationId="{4B53ADB3-1647-4A50-9A74-D5980631BE01}"/>
          </ac:picMkLst>
        </pc:picChg>
        <pc:picChg chg="add mod">
          <ac:chgData name="Ana Kalezic" userId="c1385f6a-7cce-455b-a4ea-34a4475de1b6" providerId="ADAL" clId="{05003814-E328-4928-9D65-9CEDC8DC57A6}" dt="2021-10-23T18:28:12.553" v="2389"/>
          <ac:picMkLst>
            <pc:docMk/>
            <pc:sldMk cId="3203847808" sldId="511"/>
            <ac:picMk id="10" creationId="{B7B9DA2F-AF5E-4A5A-BC2A-42D748A1576D}"/>
          </ac:picMkLst>
        </pc:picChg>
        <pc:picChg chg="del">
          <ac:chgData name="Ana Kalezic" userId="c1385f6a-7cce-455b-a4ea-34a4475de1b6" providerId="ADAL" clId="{05003814-E328-4928-9D65-9CEDC8DC57A6}" dt="2021-10-23T18:26:27.150" v="2375" actId="21"/>
          <ac:picMkLst>
            <pc:docMk/>
            <pc:sldMk cId="3203847808" sldId="511"/>
            <ac:picMk id="11" creationId="{0EC85BE0-247B-468F-8B51-F101A0858F42}"/>
          </ac:picMkLst>
        </pc:picChg>
      </pc:sldChg>
      <pc:sldChg chg="addSp delSp modSp mod ord">
        <pc:chgData name="Ana Kalezic" userId="c1385f6a-7cce-455b-a4ea-34a4475de1b6" providerId="ADAL" clId="{05003814-E328-4928-9D65-9CEDC8DC57A6}" dt="2021-10-25T08:50:45.496" v="5092" actId="20577"/>
        <pc:sldMkLst>
          <pc:docMk/>
          <pc:sldMk cId="671346157" sldId="512"/>
        </pc:sldMkLst>
        <pc:spChg chg="mod">
          <ac:chgData name="Ana Kalezic" userId="c1385f6a-7cce-455b-a4ea-34a4475de1b6" providerId="ADAL" clId="{05003814-E328-4928-9D65-9CEDC8DC57A6}" dt="2021-10-23T18:32:56.989" v="2439" actId="1036"/>
          <ac:spMkLst>
            <pc:docMk/>
            <pc:sldMk cId="671346157" sldId="512"/>
            <ac:spMk id="4" creationId="{14446E8C-A8CF-4FFE-BEE5-A49C34A05CA3}"/>
          </ac:spMkLst>
        </pc:spChg>
        <pc:spChg chg="mod">
          <ac:chgData name="Ana Kalezic" userId="c1385f6a-7cce-455b-a4ea-34a4475de1b6" providerId="ADAL" clId="{05003814-E328-4928-9D65-9CEDC8DC57A6}" dt="2021-10-23T17:16:27.719" v="1296" actId="14100"/>
          <ac:spMkLst>
            <pc:docMk/>
            <pc:sldMk cId="671346157" sldId="512"/>
            <ac:spMk id="7" creationId="{4E237FF7-E551-4252-9588-BD9B920FED01}"/>
          </ac:spMkLst>
        </pc:spChg>
        <pc:spChg chg="mod">
          <ac:chgData name="Ana Kalezic" userId="c1385f6a-7cce-455b-a4ea-34a4475de1b6" providerId="ADAL" clId="{05003814-E328-4928-9D65-9CEDC8DC57A6}" dt="2021-10-25T08:50:45.496" v="5092" actId="20577"/>
          <ac:spMkLst>
            <pc:docMk/>
            <pc:sldMk cId="671346157" sldId="512"/>
            <ac:spMk id="8" creationId="{0357C49D-79DE-4653-A21C-05AD7BA5E0FA}"/>
          </ac:spMkLst>
        </pc:spChg>
        <pc:picChg chg="mod">
          <ac:chgData name="Ana Kalezic" userId="c1385f6a-7cce-455b-a4ea-34a4475de1b6" providerId="ADAL" clId="{05003814-E328-4928-9D65-9CEDC8DC57A6}" dt="2021-10-23T20:32:33.723" v="2556" actId="1037"/>
          <ac:picMkLst>
            <pc:docMk/>
            <pc:sldMk cId="671346157" sldId="512"/>
            <ac:picMk id="5" creationId="{17733E04-131F-422C-B999-DD221B9D1000}"/>
          </ac:picMkLst>
        </pc:picChg>
        <pc:picChg chg="add mod">
          <ac:chgData name="Ana Kalezic" userId="c1385f6a-7cce-455b-a4ea-34a4475de1b6" providerId="ADAL" clId="{05003814-E328-4928-9D65-9CEDC8DC57A6}" dt="2021-10-23T18:28:21.301" v="2391"/>
          <ac:picMkLst>
            <pc:docMk/>
            <pc:sldMk cId="671346157" sldId="512"/>
            <ac:picMk id="9" creationId="{2C7CDC41-EEC4-4FED-AADF-A25BC6A681AA}"/>
          </ac:picMkLst>
        </pc:picChg>
        <pc:picChg chg="del">
          <ac:chgData name="Ana Kalezic" userId="c1385f6a-7cce-455b-a4ea-34a4475de1b6" providerId="ADAL" clId="{05003814-E328-4928-9D65-9CEDC8DC57A6}" dt="2021-10-23T18:26:36.192" v="2377" actId="21"/>
          <ac:picMkLst>
            <pc:docMk/>
            <pc:sldMk cId="671346157" sldId="512"/>
            <ac:picMk id="11" creationId="{0EC85BE0-247B-468F-8B51-F101A0858F42}"/>
          </ac:picMkLst>
        </pc:picChg>
      </pc:sldChg>
      <pc:sldChg chg="addSp delSp modSp mod ord">
        <pc:chgData name="Ana Kalezic" userId="c1385f6a-7cce-455b-a4ea-34a4475de1b6" providerId="ADAL" clId="{05003814-E328-4928-9D65-9CEDC8DC57A6}" dt="2021-10-25T08:47:43.663" v="5001" actId="20577"/>
        <pc:sldMkLst>
          <pc:docMk/>
          <pc:sldMk cId="937980169" sldId="515"/>
        </pc:sldMkLst>
        <pc:spChg chg="mod">
          <ac:chgData name="Ana Kalezic" userId="c1385f6a-7cce-455b-a4ea-34a4475de1b6" providerId="ADAL" clId="{05003814-E328-4928-9D65-9CEDC8DC57A6}" dt="2021-10-23T18:32:44.179" v="2438" actId="1036"/>
          <ac:spMkLst>
            <pc:docMk/>
            <pc:sldMk cId="937980169" sldId="515"/>
            <ac:spMk id="4" creationId="{14446E8C-A8CF-4FFE-BEE5-A49C34A05CA3}"/>
          </ac:spMkLst>
        </pc:spChg>
        <pc:spChg chg="mod">
          <ac:chgData name="Ana Kalezic" userId="c1385f6a-7cce-455b-a4ea-34a4475de1b6" providerId="ADAL" clId="{05003814-E328-4928-9D65-9CEDC8DC57A6}" dt="2021-10-23T17:13:59.947" v="1259" actId="14100"/>
          <ac:spMkLst>
            <pc:docMk/>
            <pc:sldMk cId="937980169" sldId="515"/>
            <ac:spMk id="7" creationId="{4E237FF7-E551-4252-9588-BD9B920FED01}"/>
          </ac:spMkLst>
        </pc:spChg>
        <pc:spChg chg="mod">
          <ac:chgData name="Ana Kalezic" userId="c1385f6a-7cce-455b-a4ea-34a4475de1b6" providerId="ADAL" clId="{05003814-E328-4928-9D65-9CEDC8DC57A6}" dt="2021-10-25T08:47:43.663" v="5001" actId="20577"/>
          <ac:spMkLst>
            <pc:docMk/>
            <pc:sldMk cId="937980169" sldId="515"/>
            <ac:spMk id="8" creationId="{0357C49D-79DE-4653-A21C-05AD7BA5E0FA}"/>
          </ac:spMkLst>
        </pc:spChg>
        <pc:picChg chg="mod">
          <ac:chgData name="Ana Kalezic" userId="c1385f6a-7cce-455b-a4ea-34a4475de1b6" providerId="ADAL" clId="{05003814-E328-4928-9D65-9CEDC8DC57A6}" dt="2021-10-23T17:28:34.166" v="1511" actId="1076"/>
          <ac:picMkLst>
            <pc:docMk/>
            <pc:sldMk cId="937980169" sldId="515"/>
            <ac:picMk id="9" creationId="{F2E7E306-6D98-4054-957C-CFD793C8B2CF}"/>
          </ac:picMkLst>
        </pc:picChg>
        <pc:picChg chg="add mod">
          <ac:chgData name="Ana Kalezic" userId="c1385f6a-7cce-455b-a4ea-34a4475de1b6" providerId="ADAL" clId="{05003814-E328-4928-9D65-9CEDC8DC57A6}" dt="2021-10-23T18:28:05.632" v="2388"/>
          <ac:picMkLst>
            <pc:docMk/>
            <pc:sldMk cId="937980169" sldId="515"/>
            <ac:picMk id="10" creationId="{1F240F99-4568-4CEF-81C9-B10C4DCB738F}"/>
          </ac:picMkLst>
        </pc:picChg>
        <pc:picChg chg="del">
          <ac:chgData name="Ana Kalezic" userId="c1385f6a-7cce-455b-a4ea-34a4475de1b6" providerId="ADAL" clId="{05003814-E328-4928-9D65-9CEDC8DC57A6}" dt="2021-10-23T18:26:22.884" v="2374" actId="21"/>
          <ac:picMkLst>
            <pc:docMk/>
            <pc:sldMk cId="937980169" sldId="515"/>
            <ac:picMk id="11" creationId="{0EC85BE0-247B-468F-8B51-F101A0858F42}"/>
          </ac:picMkLst>
        </pc:picChg>
      </pc:sldChg>
      <pc:sldChg chg="addSp delSp modSp mod ord">
        <pc:chgData name="Ana Kalezic" userId="c1385f6a-7cce-455b-a4ea-34a4475de1b6" providerId="ADAL" clId="{05003814-E328-4928-9D65-9CEDC8DC57A6}" dt="2021-10-25T08:47:49.584" v="5007" actId="20577"/>
        <pc:sldMkLst>
          <pc:docMk/>
          <pc:sldMk cId="985129216" sldId="516"/>
        </pc:sldMkLst>
        <pc:spChg chg="mod">
          <ac:chgData name="Ana Kalezic" userId="c1385f6a-7cce-455b-a4ea-34a4475de1b6" providerId="ADAL" clId="{05003814-E328-4928-9D65-9CEDC8DC57A6}" dt="2021-10-23T18:32:40.273" v="2437" actId="1036"/>
          <ac:spMkLst>
            <pc:docMk/>
            <pc:sldMk cId="985129216" sldId="516"/>
            <ac:spMk id="4" creationId="{14446E8C-A8CF-4FFE-BEE5-A49C34A05CA3}"/>
          </ac:spMkLst>
        </pc:spChg>
        <pc:spChg chg="mod">
          <ac:chgData name="Ana Kalezic" userId="c1385f6a-7cce-455b-a4ea-34a4475de1b6" providerId="ADAL" clId="{05003814-E328-4928-9D65-9CEDC8DC57A6}" dt="2021-10-23T17:09:57.222" v="1128" actId="14100"/>
          <ac:spMkLst>
            <pc:docMk/>
            <pc:sldMk cId="985129216" sldId="516"/>
            <ac:spMk id="7" creationId="{4E237FF7-E551-4252-9588-BD9B920FED01}"/>
          </ac:spMkLst>
        </pc:spChg>
        <pc:spChg chg="mod">
          <ac:chgData name="Ana Kalezic" userId="c1385f6a-7cce-455b-a4ea-34a4475de1b6" providerId="ADAL" clId="{05003814-E328-4928-9D65-9CEDC8DC57A6}" dt="2021-10-25T08:47:49.584" v="5007" actId="20577"/>
          <ac:spMkLst>
            <pc:docMk/>
            <pc:sldMk cId="985129216" sldId="516"/>
            <ac:spMk id="8" creationId="{0357C49D-79DE-4653-A21C-05AD7BA5E0FA}"/>
          </ac:spMkLst>
        </pc:spChg>
        <pc:picChg chg="mod">
          <ac:chgData name="Ana Kalezic" userId="c1385f6a-7cce-455b-a4ea-34a4475de1b6" providerId="ADAL" clId="{05003814-E328-4928-9D65-9CEDC8DC57A6}" dt="2021-10-23T17:10:22.739" v="1144" actId="1076"/>
          <ac:picMkLst>
            <pc:docMk/>
            <pc:sldMk cId="985129216" sldId="516"/>
            <ac:picMk id="10" creationId="{41EF57A5-1834-4045-BB7B-660426CC33A0}"/>
          </ac:picMkLst>
        </pc:picChg>
        <pc:picChg chg="del">
          <ac:chgData name="Ana Kalezic" userId="c1385f6a-7cce-455b-a4ea-34a4475de1b6" providerId="ADAL" clId="{05003814-E328-4928-9D65-9CEDC8DC57A6}" dt="2021-10-23T18:26:17.498" v="2373" actId="21"/>
          <ac:picMkLst>
            <pc:docMk/>
            <pc:sldMk cId="985129216" sldId="516"/>
            <ac:picMk id="11" creationId="{0EC85BE0-247B-468F-8B51-F101A0858F42}"/>
          </ac:picMkLst>
        </pc:picChg>
        <pc:picChg chg="mod">
          <ac:chgData name="Ana Kalezic" userId="c1385f6a-7cce-455b-a4ea-34a4475de1b6" providerId="ADAL" clId="{05003814-E328-4928-9D65-9CEDC8DC57A6}" dt="2021-10-23T17:10:32.214" v="1158" actId="1037"/>
          <ac:picMkLst>
            <pc:docMk/>
            <pc:sldMk cId="985129216" sldId="516"/>
            <ac:picMk id="12" creationId="{42A97C3D-B06C-4753-A016-7A3DE6B81563}"/>
          </ac:picMkLst>
        </pc:picChg>
        <pc:picChg chg="mod">
          <ac:chgData name="Ana Kalezic" userId="c1385f6a-7cce-455b-a4ea-34a4475de1b6" providerId="ADAL" clId="{05003814-E328-4928-9D65-9CEDC8DC57A6}" dt="2021-10-23T17:10:37.488" v="1171" actId="1037"/>
          <ac:picMkLst>
            <pc:docMk/>
            <pc:sldMk cId="985129216" sldId="516"/>
            <ac:picMk id="13" creationId="{1FE52B6A-8A89-4452-A36A-04FE6FAFC592}"/>
          </ac:picMkLst>
        </pc:picChg>
        <pc:picChg chg="add mod">
          <ac:chgData name="Ana Kalezic" userId="c1385f6a-7cce-455b-a4ea-34a4475de1b6" providerId="ADAL" clId="{05003814-E328-4928-9D65-9CEDC8DC57A6}" dt="2021-10-23T18:28:00.322" v="2387"/>
          <ac:picMkLst>
            <pc:docMk/>
            <pc:sldMk cId="985129216" sldId="516"/>
            <ac:picMk id="14" creationId="{056C36A0-BCB5-433F-9A3E-0E71648D251A}"/>
          </ac:picMkLst>
        </pc:picChg>
      </pc:sldChg>
      <pc:sldChg chg="delSp modSp del mod">
        <pc:chgData name="Ana Kalezic" userId="c1385f6a-7cce-455b-a4ea-34a4475de1b6" providerId="ADAL" clId="{05003814-E328-4928-9D65-9CEDC8DC57A6}" dt="2021-10-23T16:52:33.537" v="840" actId="2696"/>
        <pc:sldMkLst>
          <pc:docMk/>
          <pc:sldMk cId="1558055651" sldId="517"/>
        </pc:sldMkLst>
        <pc:picChg chg="del mod">
          <ac:chgData name="Ana Kalezic" userId="c1385f6a-7cce-455b-a4ea-34a4475de1b6" providerId="ADAL" clId="{05003814-E328-4928-9D65-9CEDC8DC57A6}" dt="2021-10-23T16:49:30.119" v="780" actId="21"/>
          <ac:picMkLst>
            <pc:docMk/>
            <pc:sldMk cId="1558055651" sldId="517"/>
            <ac:picMk id="10" creationId="{D7BFE5D5-87F6-4133-B3F0-40A0388CA712}"/>
          </ac:picMkLst>
        </pc:picChg>
      </pc:sldChg>
      <pc:sldChg chg="addSp delSp modSp mod">
        <pc:chgData name="Ana Kalezic" userId="c1385f6a-7cce-455b-a4ea-34a4475de1b6" providerId="ADAL" clId="{05003814-E328-4928-9D65-9CEDC8DC57A6}" dt="2021-10-25T08:50:52.253" v="5098" actId="20577"/>
        <pc:sldMkLst>
          <pc:docMk/>
          <pc:sldMk cId="917037001" sldId="518"/>
        </pc:sldMkLst>
        <pc:spChg chg="del mod">
          <ac:chgData name="Ana Kalezic" userId="c1385f6a-7cce-455b-a4ea-34a4475de1b6" providerId="ADAL" clId="{05003814-E328-4928-9D65-9CEDC8DC57A6}" dt="2021-10-23T17:23:54.265" v="1422" actId="21"/>
          <ac:spMkLst>
            <pc:docMk/>
            <pc:sldMk cId="917037001" sldId="518"/>
            <ac:spMk id="4" creationId="{14446E8C-A8CF-4FFE-BEE5-A49C34A05CA3}"/>
          </ac:spMkLst>
        </pc:spChg>
        <pc:spChg chg="mod">
          <ac:chgData name="Ana Kalezic" userId="c1385f6a-7cce-455b-a4ea-34a4475de1b6" providerId="ADAL" clId="{05003814-E328-4928-9D65-9CEDC8DC57A6}" dt="2021-10-23T17:26:44.982" v="1475" actId="14100"/>
          <ac:spMkLst>
            <pc:docMk/>
            <pc:sldMk cId="917037001" sldId="518"/>
            <ac:spMk id="7" creationId="{4E237FF7-E551-4252-9588-BD9B920FED01}"/>
          </ac:spMkLst>
        </pc:spChg>
        <pc:spChg chg="mod">
          <ac:chgData name="Ana Kalezic" userId="c1385f6a-7cce-455b-a4ea-34a4475de1b6" providerId="ADAL" clId="{05003814-E328-4928-9D65-9CEDC8DC57A6}" dt="2021-10-25T08:50:52.253" v="5098" actId="20577"/>
          <ac:spMkLst>
            <pc:docMk/>
            <pc:sldMk cId="917037001" sldId="518"/>
            <ac:spMk id="8" creationId="{0357C49D-79DE-4653-A21C-05AD7BA5E0FA}"/>
          </ac:spMkLst>
        </pc:spChg>
        <pc:spChg chg="add mod">
          <ac:chgData name="Ana Kalezic" userId="c1385f6a-7cce-455b-a4ea-34a4475de1b6" providerId="ADAL" clId="{05003814-E328-4928-9D65-9CEDC8DC57A6}" dt="2021-10-23T18:33:10.013" v="2443" actId="1036"/>
          <ac:spMkLst>
            <pc:docMk/>
            <pc:sldMk cId="917037001" sldId="518"/>
            <ac:spMk id="10" creationId="{416582AA-26AF-43FA-A888-8BAB2ED1B82A}"/>
          </ac:spMkLst>
        </pc:spChg>
        <pc:picChg chg="mod modCrop">
          <ac:chgData name="Ana Kalezic" userId="c1385f6a-7cce-455b-a4ea-34a4475de1b6" providerId="ADAL" clId="{05003814-E328-4928-9D65-9CEDC8DC57A6}" dt="2021-10-23T20:33:18.234" v="2567" actId="1037"/>
          <ac:picMkLst>
            <pc:docMk/>
            <pc:sldMk cId="917037001" sldId="518"/>
            <ac:picMk id="9" creationId="{B51F7E27-5FB5-4744-9A68-61DD65028230}"/>
          </ac:picMkLst>
        </pc:picChg>
        <pc:picChg chg="del">
          <ac:chgData name="Ana Kalezic" userId="c1385f6a-7cce-455b-a4ea-34a4475de1b6" providerId="ADAL" clId="{05003814-E328-4928-9D65-9CEDC8DC57A6}" dt="2021-10-23T18:26:40.415" v="2378" actId="21"/>
          <ac:picMkLst>
            <pc:docMk/>
            <pc:sldMk cId="917037001" sldId="518"/>
            <ac:picMk id="11" creationId="{0EC85BE0-247B-468F-8B51-F101A0858F42}"/>
          </ac:picMkLst>
        </pc:picChg>
        <pc:picChg chg="add del mod">
          <ac:chgData name="Ana Kalezic" userId="c1385f6a-7cce-455b-a4ea-34a4475de1b6" providerId="ADAL" clId="{05003814-E328-4928-9D65-9CEDC8DC57A6}" dt="2021-10-23T18:29:26.098" v="2403" actId="21"/>
          <ac:picMkLst>
            <pc:docMk/>
            <pc:sldMk cId="917037001" sldId="518"/>
            <ac:picMk id="12" creationId="{CA7F6842-4BD3-45D1-B24A-693A5019ECE4}"/>
          </ac:picMkLst>
        </pc:picChg>
        <pc:picChg chg="add del mod">
          <ac:chgData name="Ana Kalezic" userId="c1385f6a-7cce-455b-a4ea-34a4475de1b6" providerId="ADAL" clId="{05003814-E328-4928-9D65-9CEDC8DC57A6}" dt="2021-10-23T18:30:40.995" v="2415" actId="21"/>
          <ac:picMkLst>
            <pc:docMk/>
            <pc:sldMk cId="917037001" sldId="518"/>
            <ac:picMk id="13" creationId="{F8A68879-9042-4A7E-A689-FFBD831925D2}"/>
          </ac:picMkLst>
        </pc:picChg>
        <pc:picChg chg="add mod">
          <ac:chgData name="Ana Kalezic" userId="c1385f6a-7cce-455b-a4ea-34a4475de1b6" providerId="ADAL" clId="{05003814-E328-4928-9D65-9CEDC8DC57A6}" dt="2021-10-23T18:31:03.083" v="2422" actId="1076"/>
          <ac:picMkLst>
            <pc:docMk/>
            <pc:sldMk cId="917037001" sldId="518"/>
            <ac:picMk id="14" creationId="{4752901E-186D-4977-861A-27AC2A314C01}"/>
          </ac:picMkLst>
        </pc:picChg>
      </pc:sldChg>
      <pc:sldChg chg="addSp delSp modSp mod">
        <pc:chgData name="Ana Kalezic" userId="c1385f6a-7cce-455b-a4ea-34a4475de1b6" providerId="ADAL" clId="{05003814-E328-4928-9D65-9CEDC8DC57A6}" dt="2021-10-25T08:50:58.121" v="5104" actId="20577"/>
        <pc:sldMkLst>
          <pc:docMk/>
          <pc:sldMk cId="958747031" sldId="519"/>
        </pc:sldMkLst>
        <pc:spChg chg="add del mod">
          <ac:chgData name="Ana Kalezic" userId="c1385f6a-7cce-455b-a4ea-34a4475de1b6" providerId="ADAL" clId="{05003814-E328-4928-9D65-9CEDC8DC57A6}" dt="2021-10-23T17:31:45.808" v="1569" actId="21"/>
          <ac:spMkLst>
            <pc:docMk/>
            <pc:sldMk cId="958747031" sldId="519"/>
            <ac:spMk id="3" creationId="{E35CACE0-969E-4847-A967-B8054EE6CA74}"/>
          </ac:spMkLst>
        </pc:spChg>
        <pc:spChg chg="del mod">
          <ac:chgData name="Ana Kalezic" userId="c1385f6a-7cce-455b-a4ea-34a4475de1b6" providerId="ADAL" clId="{05003814-E328-4928-9D65-9CEDC8DC57A6}" dt="2021-10-23T17:31:12.448" v="1560" actId="21"/>
          <ac:spMkLst>
            <pc:docMk/>
            <pc:sldMk cId="958747031" sldId="519"/>
            <ac:spMk id="6" creationId="{CE3C1D5D-619F-445E-95ED-1D2DEF164825}"/>
          </ac:spMkLst>
        </pc:spChg>
        <pc:spChg chg="mod">
          <ac:chgData name="Ana Kalezic" userId="c1385f6a-7cce-455b-a4ea-34a4475de1b6" providerId="ADAL" clId="{05003814-E328-4928-9D65-9CEDC8DC57A6}" dt="2021-10-23T17:32:30.100" v="1580" actId="14100"/>
          <ac:spMkLst>
            <pc:docMk/>
            <pc:sldMk cId="958747031" sldId="519"/>
            <ac:spMk id="7" creationId="{9936CD05-AD37-4668-8632-3F2078F9577F}"/>
          </ac:spMkLst>
        </pc:spChg>
        <pc:spChg chg="mod">
          <ac:chgData name="Ana Kalezic" userId="c1385f6a-7cce-455b-a4ea-34a4475de1b6" providerId="ADAL" clId="{05003814-E328-4928-9D65-9CEDC8DC57A6}" dt="2021-10-25T08:50:58.121" v="5104" actId="20577"/>
          <ac:spMkLst>
            <pc:docMk/>
            <pc:sldMk cId="958747031" sldId="519"/>
            <ac:spMk id="8" creationId="{81EA1C52-0CF6-4867-BC2B-67DFF52B4308}"/>
          </ac:spMkLst>
        </pc:spChg>
        <pc:spChg chg="add mod">
          <ac:chgData name="Ana Kalezic" userId="c1385f6a-7cce-455b-a4ea-34a4475de1b6" providerId="ADAL" clId="{05003814-E328-4928-9D65-9CEDC8DC57A6}" dt="2021-10-23T17:29:16.058" v="1513"/>
          <ac:spMkLst>
            <pc:docMk/>
            <pc:sldMk cId="958747031" sldId="519"/>
            <ac:spMk id="9" creationId="{6AC0041B-73AA-40BC-9F1D-EE0C76127112}"/>
          </ac:spMkLst>
        </pc:spChg>
        <pc:spChg chg="add mod">
          <ac:chgData name="Ana Kalezic" userId="c1385f6a-7cce-455b-a4ea-34a4475de1b6" providerId="ADAL" clId="{05003814-E328-4928-9D65-9CEDC8DC57A6}" dt="2021-10-23T18:33:19.285" v="2446" actId="1036"/>
          <ac:spMkLst>
            <pc:docMk/>
            <pc:sldMk cId="958747031" sldId="519"/>
            <ac:spMk id="10" creationId="{048E0721-58B7-499F-80C2-DBBF742D89AE}"/>
          </ac:spMkLst>
        </pc:spChg>
        <pc:picChg chg="mod modCrop">
          <ac:chgData name="Ana Kalezic" userId="c1385f6a-7cce-455b-a4ea-34a4475de1b6" providerId="ADAL" clId="{05003814-E328-4928-9D65-9CEDC8DC57A6}" dt="2021-10-23T17:33:03.461" v="1585" actId="14100"/>
          <ac:picMkLst>
            <pc:docMk/>
            <pc:sldMk cId="958747031" sldId="519"/>
            <ac:picMk id="5" creationId="{8269F1C0-FC0D-45DE-8F2F-B12F7E05DE06}"/>
          </ac:picMkLst>
        </pc:picChg>
        <pc:picChg chg="add del mod">
          <ac:chgData name="Ana Kalezic" userId="c1385f6a-7cce-455b-a4ea-34a4475de1b6" providerId="ADAL" clId="{05003814-E328-4928-9D65-9CEDC8DC57A6}" dt="2021-10-23T18:28:44.074" v="2396" actId="21"/>
          <ac:picMkLst>
            <pc:docMk/>
            <pc:sldMk cId="958747031" sldId="519"/>
            <ac:picMk id="11" creationId="{A9C51398-4A77-4AEE-9C49-308561081922}"/>
          </ac:picMkLst>
        </pc:picChg>
        <pc:picChg chg="add mod">
          <ac:chgData name="Ana Kalezic" userId="c1385f6a-7cce-455b-a4ea-34a4475de1b6" providerId="ADAL" clId="{05003814-E328-4928-9D65-9CEDC8DC57A6}" dt="2021-10-23T18:28:52.232" v="2398" actId="1076"/>
          <ac:picMkLst>
            <pc:docMk/>
            <pc:sldMk cId="958747031" sldId="519"/>
            <ac:picMk id="12" creationId="{090526F6-CC1B-4A8D-A2B7-50B43CEA5454}"/>
          </ac:picMkLst>
        </pc:picChg>
      </pc:sldChg>
      <pc:sldChg chg="addSp delSp modSp mod">
        <pc:chgData name="Ana Kalezic" userId="c1385f6a-7cce-455b-a4ea-34a4475de1b6" providerId="ADAL" clId="{05003814-E328-4928-9D65-9CEDC8DC57A6}" dt="2021-10-25T08:51:03.581" v="5110" actId="20577"/>
        <pc:sldMkLst>
          <pc:docMk/>
          <pc:sldMk cId="1814699231" sldId="520"/>
        </pc:sldMkLst>
        <pc:spChg chg="add del mod">
          <ac:chgData name="Ana Kalezic" userId="c1385f6a-7cce-455b-a4ea-34a4475de1b6" providerId="ADAL" clId="{05003814-E328-4928-9D65-9CEDC8DC57A6}" dt="2021-10-23T17:35:56.518" v="1634" actId="21"/>
          <ac:spMkLst>
            <pc:docMk/>
            <pc:sldMk cId="1814699231" sldId="520"/>
            <ac:spMk id="3" creationId="{787A51D8-AE10-42EF-A048-F762A27603A8}"/>
          </ac:spMkLst>
        </pc:spChg>
        <pc:spChg chg="mod">
          <ac:chgData name="Ana Kalezic" userId="c1385f6a-7cce-455b-a4ea-34a4475de1b6" providerId="ADAL" clId="{05003814-E328-4928-9D65-9CEDC8DC57A6}" dt="2021-10-23T17:34:46.970" v="1601" actId="14100"/>
          <ac:spMkLst>
            <pc:docMk/>
            <pc:sldMk cId="1814699231" sldId="520"/>
            <ac:spMk id="5" creationId="{A9334C06-BC4A-470A-8F7B-68F964AAE6C5}"/>
          </ac:spMkLst>
        </pc:spChg>
        <pc:spChg chg="mod">
          <ac:chgData name="Ana Kalezic" userId="c1385f6a-7cce-455b-a4ea-34a4475de1b6" providerId="ADAL" clId="{05003814-E328-4928-9D65-9CEDC8DC57A6}" dt="2021-10-25T08:51:03.581" v="5110" actId="20577"/>
          <ac:spMkLst>
            <pc:docMk/>
            <pc:sldMk cId="1814699231" sldId="520"/>
            <ac:spMk id="6" creationId="{62EA7E76-09E8-4671-955F-CF31129E7ED8}"/>
          </ac:spMkLst>
        </pc:spChg>
        <pc:spChg chg="del mod">
          <ac:chgData name="Ana Kalezic" userId="c1385f6a-7cce-455b-a4ea-34a4475de1b6" providerId="ADAL" clId="{05003814-E328-4928-9D65-9CEDC8DC57A6}" dt="2021-10-23T17:35:51.071" v="1632" actId="21"/>
          <ac:spMkLst>
            <pc:docMk/>
            <pc:sldMk cId="1814699231" sldId="520"/>
            <ac:spMk id="7" creationId="{E35D03BB-5AE0-4DAF-BBC6-D6D03369618F}"/>
          </ac:spMkLst>
        </pc:spChg>
        <pc:spChg chg="add mod">
          <ac:chgData name="Ana Kalezic" userId="c1385f6a-7cce-455b-a4ea-34a4475de1b6" providerId="ADAL" clId="{05003814-E328-4928-9D65-9CEDC8DC57A6}" dt="2021-10-23T17:33:52.863" v="1589"/>
          <ac:spMkLst>
            <pc:docMk/>
            <pc:sldMk cId="1814699231" sldId="520"/>
            <ac:spMk id="8" creationId="{479BC302-1D08-4663-B275-8D6B581D906B}"/>
          </ac:spMkLst>
        </pc:spChg>
        <pc:spChg chg="add mod">
          <ac:chgData name="Ana Kalezic" userId="c1385f6a-7cce-455b-a4ea-34a4475de1b6" providerId="ADAL" clId="{05003814-E328-4928-9D65-9CEDC8DC57A6}" dt="2021-10-23T17:40:19.374" v="1662" actId="1036"/>
          <ac:spMkLst>
            <pc:docMk/>
            <pc:sldMk cId="1814699231" sldId="520"/>
            <ac:spMk id="10" creationId="{1346BCA7-93CD-4723-B8D9-0F959F03B227}"/>
          </ac:spMkLst>
        </pc:spChg>
        <pc:picChg chg="mod">
          <ac:chgData name="Ana Kalezic" userId="c1385f6a-7cce-455b-a4ea-34a4475de1b6" providerId="ADAL" clId="{05003814-E328-4928-9D65-9CEDC8DC57A6}" dt="2021-10-23T20:33:38.665" v="2572" actId="1037"/>
          <ac:picMkLst>
            <pc:docMk/>
            <pc:sldMk cId="1814699231" sldId="520"/>
            <ac:picMk id="4" creationId="{773705E0-B3D8-4455-A1C6-3BD191499292}"/>
          </ac:picMkLst>
        </pc:picChg>
        <pc:picChg chg="add del mod">
          <ac:chgData name="Ana Kalezic" userId="c1385f6a-7cce-455b-a4ea-34a4475de1b6" providerId="ADAL" clId="{05003814-E328-4928-9D65-9CEDC8DC57A6}" dt="2021-10-23T18:26:46.650" v="2379" actId="21"/>
          <ac:picMkLst>
            <pc:docMk/>
            <pc:sldMk cId="1814699231" sldId="520"/>
            <ac:picMk id="9" creationId="{31DEF89B-BEC5-4B30-9A05-0600F6B0335C}"/>
          </ac:picMkLst>
        </pc:picChg>
        <pc:picChg chg="add mod">
          <ac:chgData name="Ana Kalezic" userId="c1385f6a-7cce-455b-a4ea-34a4475de1b6" providerId="ADAL" clId="{05003814-E328-4928-9D65-9CEDC8DC57A6}" dt="2021-10-23T18:30:32.545" v="2412" actId="1076"/>
          <ac:picMkLst>
            <pc:docMk/>
            <pc:sldMk cId="1814699231" sldId="520"/>
            <ac:picMk id="11" creationId="{F109F83F-D116-46BE-A91B-093603EB7276}"/>
          </ac:picMkLst>
        </pc:picChg>
      </pc:sldChg>
      <pc:sldChg chg="addSp delSp modSp mod">
        <pc:chgData name="Ana Kalezic" userId="c1385f6a-7cce-455b-a4ea-34a4475de1b6" providerId="ADAL" clId="{05003814-E328-4928-9D65-9CEDC8DC57A6}" dt="2021-10-25T08:47:54.765" v="5013" actId="20577"/>
        <pc:sldMkLst>
          <pc:docMk/>
          <pc:sldMk cId="1147889378" sldId="521"/>
        </pc:sldMkLst>
        <pc:spChg chg="mod">
          <ac:chgData name="Ana Kalezic" userId="c1385f6a-7cce-455b-a4ea-34a4475de1b6" providerId="ADAL" clId="{05003814-E328-4928-9D65-9CEDC8DC57A6}" dt="2021-10-25T08:47:54.765" v="5013" actId="20577"/>
          <ac:spMkLst>
            <pc:docMk/>
            <pc:sldMk cId="1147889378" sldId="521"/>
            <ac:spMk id="9" creationId="{84B46800-03CF-4102-BDC9-38CF9D262AFB}"/>
          </ac:spMkLst>
        </pc:spChg>
        <pc:picChg chg="del">
          <ac:chgData name="Ana Kalezic" userId="c1385f6a-7cce-455b-a4ea-34a4475de1b6" providerId="ADAL" clId="{05003814-E328-4928-9D65-9CEDC8DC57A6}" dt="2021-10-24T16:17:53.293" v="2884" actId="21"/>
          <ac:picMkLst>
            <pc:docMk/>
            <pc:sldMk cId="1147889378" sldId="521"/>
            <ac:picMk id="6" creationId="{14660B6A-64A8-4ED4-96AE-D244D9D0D163}"/>
          </ac:picMkLst>
        </pc:picChg>
        <pc:picChg chg="add mod">
          <ac:chgData name="Ana Kalezic" userId="c1385f6a-7cce-455b-a4ea-34a4475de1b6" providerId="ADAL" clId="{05003814-E328-4928-9D65-9CEDC8DC57A6}" dt="2021-10-24T16:17:59.983" v="2885" actId="1076"/>
          <ac:picMkLst>
            <pc:docMk/>
            <pc:sldMk cId="1147889378" sldId="521"/>
            <ac:picMk id="11" creationId="{E657F437-6174-458B-8959-E8872C54EC8F}"/>
          </ac:picMkLst>
        </pc:picChg>
      </pc:sldChg>
      <pc:sldChg chg="addSp delSp modSp del mod">
        <pc:chgData name="Ana Kalezic" userId="c1385f6a-7cce-455b-a4ea-34a4475de1b6" providerId="ADAL" clId="{05003814-E328-4928-9D65-9CEDC8DC57A6}" dt="2021-10-24T15:58:02.695" v="2721" actId="2696"/>
        <pc:sldMkLst>
          <pc:docMk/>
          <pc:sldMk cId="3682523750" sldId="521"/>
        </pc:sldMkLst>
        <pc:spChg chg="del mod">
          <ac:chgData name="Ana Kalezic" userId="c1385f6a-7cce-455b-a4ea-34a4475de1b6" providerId="ADAL" clId="{05003814-E328-4928-9D65-9CEDC8DC57A6}" dt="2021-10-24T15:57:55.550" v="2720" actId="21"/>
          <ac:spMkLst>
            <pc:docMk/>
            <pc:sldMk cId="3682523750" sldId="521"/>
            <ac:spMk id="5" creationId="{180605B9-346D-4A45-AD5B-7DBFA69C54DA}"/>
          </ac:spMkLst>
        </pc:spChg>
        <pc:spChg chg="add mod">
          <ac:chgData name="Ana Kalezic" userId="c1385f6a-7cce-455b-a4ea-34a4475de1b6" providerId="ADAL" clId="{05003814-E328-4928-9D65-9CEDC8DC57A6}" dt="2021-10-24T15:57:17.407" v="2701"/>
          <ac:spMkLst>
            <pc:docMk/>
            <pc:sldMk cId="3682523750" sldId="521"/>
            <ac:spMk id="7" creationId="{E1096EB0-191D-40F2-B5C8-782AE190868C}"/>
          </ac:spMkLst>
        </pc:spChg>
        <pc:spChg chg="mod">
          <ac:chgData name="Ana Kalezic" userId="c1385f6a-7cce-455b-a4ea-34a4475de1b6" providerId="ADAL" clId="{05003814-E328-4928-9D65-9CEDC8DC57A6}" dt="2021-10-23T20:35:08.195" v="2581" actId="14100"/>
          <ac:spMkLst>
            <pc:docMk/>
            <pc:sldMk cId="3682523750" sldId="521"/>
            <ac:spMk id="8" creationId="{FB71BB16-7465-4FA9-855F-6CFB41297F27}"/>
          </ac:spMkLst>
        </pc:spChg>
        <pc:spChg chg="mod">
          <ac:chgData name="Ana Kalezic" userId="c1385f6a-7cce-455b-a4ea-34a4475de1b6" providerId="ADAL" clId="{05003814-E328-4928-9D65-9CEDC8DC57A6}" dt="2021-10-24T15:56:04.190" v="2699" actId="20577"/>
          <ac:spMkLst>
            <pc:docMk/>
            <pc:sldMk cId="3682523750" sldId="521"/>
            <ac:spMk id="9" creationId="{84B46800-03CF-4102-BDC9-38CF9D262AFB}"/>
          </ac:spMkLst>
        </pc:spChg>
        <pc:spChg chg="add mod">
          <ac:chgData name="Ana Kalezic" userId="c1385f6a-7cce-455b-a4ea-34a4475de1b6" providerId="ADAL" clId="{05003814-E328-4928-9D65-9CEDC8DC57A6}" dt="2021-10-24T15:57:50.134" v="2719" actId="20577"/>
          <ac:spMkLst>
            <pc:docMk/>
            <pc:sldMk cId="3682523750" sldId="521"/>
            <ac:spMk id="10" creationId="{66742DAF-DC69-437B-A991-B7E8052CDA89}"/>
          </ac:spMkLst>
        </pc:spChg>
        <pc:picChg chg="mod modCrop">
          <ac:chgData name="Ana Kalezic" userId="c1385f6a-7cce-455b-a4ea-34a4475de1b6" providerId="ADAL" clId="{05003814-E328-4928-9D65-9CEDC8DC57A6}" dt="2021-10-23T20:45:03.653" v="2646" actId="1037"/>
          <ac:picMkLst>
            <pc:docMk/>
            <pc:sldMk cId="3682523750" sldId="521"/>
            <ac:picMk id="4" creationId="{5EE20B64-3C52-47E2-B758-086C38716987}"/>
          </ac:picMkLst>
        </pc:picChg>
        <pc:picChg chg="add mod">
          <ac:chgData name="Ana Kalezic" userId="c1385f6a-7cce-455b-a4ea-34a4475de1b6" providerId="ADAL" clId="{05003814-E328-4928-9D65-9CEDC8DC57A6}" dt="2021-10-23T18:30:17.072" v="2411" actId="1076"/>
          <ac:picMkLst>
            <pc:docMk/>
            <pc:sldMk cId="3682523750" sldId="521"/>
            <ac:picMk id="6" creationId="{14660B6A-64A8-4ED4-96AE-D244D9D0D163}"/>
          </ac:picMkLst>
        </pc:picChg>
      </pc:sldChg>
      <pc:sldChg chg="addSp delSp modSp mod ord">
        <pc:chgData name="Ana Kalezic" userId="c1385f6a-7cce-455b-a4ea-34a4475de1b6" providerId="ADAL" clId="{05003814-E328-4928-9D65-9CEDC8DC57A6}" dt="2021-10-25T08:51:09.404" v="5116" actId="20577"/>
        <pc:sldMkLst>
          <pc:docMk/>
          <pc:sldMk cId="3346520613" sldId="522"/>
        </pc:sldMkLst>
        <pc:spChg chg="del mod">
          <ac:chgData name="Ana Kalezic" userId="c1385f6a-7cce-455b-a4ea-34a4475de1b6" providerId="ADAL" clId="{05003814-E328-4928-9D65-9CEDC8DC57A6}" dt="2021-10-23T17:40:51.694" v="1690" actId="21"/>
          <ac:spMkLst>
            <pc:docMk/>
            <pc:sldMk cId="3346520613" sldId="522"/>
            <ac:spMk id="7" creationId="{45000715-2F70-4D65-ABD2-4742CBD404FD}"/>
          </ac:spMkLst>
        </pc:spChg>
        <pc:spChg chg="add mod">
          <ac:chgData name="Ana Kalezic" userId="c1385f6a-7cce-455b-a4ea-34a4475de1b6" providerId="ADAL" clId="{05003814-E328-4928-9D65-9CEDC8DC57A6}" dt="2021-10-23T17:40:29.655" v="1663"/>
          <ac:spMkLst>
            <pc:docMk/>
            <pc:sldMk cId="3346520613" sldId="522"/>
            <ac:spMk id="9" creationId="{CFCDC53B-D84B-47BD-873D-AB821C35858A}"/>
          </ac:spMkLst>
        </pc:spChg>
        <pc:spChg chg="mod">
          <ac:chgData name="Ana Kalezic" userId="c1385f6a-7cce-455b-a4ea-34a4475de1b6" providerId="ADAL" clId="{05003814-E328-4928-9D65-9CEDC8DC57A6}" dt="2021-10-23T17:42:23.144" v="1769" actId="1076"/>
          <ac:spMkLst>
            <pc:docMk/>
            <pc:sldMk cId="3346520613" sldId="522"/>
            <ac:spMk id="10" creationId="{E745831D-B826-46B7-9309-56790CDE348F}"/>
          </ac:spMkLst>
        </pc:spChg>
        <pc:spChg chg="mod">
          <ac:chgData name="Ana Kalezic" userId="c1385f6a-7cce-455b-a4ea-34a4475de1b6" providerId="ADAL" clId="{05003814-E328-4928-9D65-9CEDC8DC57A6}" dt="2021-10-25T08:51:09.404" v="5116" actId="20577"/>
          <ac:spMkLst>
            <pc:docMk/>
            <pc:sldMk cId="3346520613" sldId="522"/>
            <ac:spMk id="11" creationId="{8E3C1385-5052-438A-9FC5-3EF06B35C732}"/>
          </ac:spMkLst>
        </pc:spChg>
        <pc:spChg chg="add mod">
          <ac:chgData name="Ana Kalezic" userId="c1385f6a-7cce-455b-a4ea-34a4475de1b6" providerId="ADAL" clId="{05003814-E328-4928-9D65-9CEDC8DC57A6}" dt="2021-10-25T08:34:16.357" v="4830" actId="20577"/>
          <ac:spMkLst>
            <pc:docMk/>
            <pc:sldMk cId="3346520613" sldId="522"/>
            <ac:spMk id="12" creationId="{CE9F72A0-812C-4697-8E5F-7FC3494F6CC4}"/>
          </ac:spMkLst>
        </pc:spChg>
        <pc:picChg chg="mod modCrop">
          <ac:chgData name="Ana Kalezic" userId="c1385f6a-7cce-455b-a4ea-34a4475de1b6" providerId="ADAL" clId="{05003814-E328-4928-9D65-9CEDC8DC57A6}" dt="2021-10-23T17:43:24.112" v="1785" actId="14100"/>
          <ac:picMkLst>
            <pc:docMk/>
            <pc:sldMk cId="3346520613" sldId="522"/>
            <ac:picMk id="4" creationId="{E149226E-A359-4F88-9C4A-1DC75D930506}"/>
          </ac:picMkLst>
        </pc:picChg>
        <pc:picChg chg="mod">
          <ac:chgData name="Ana Kalezic" userId="c1385f6a-7cce-455b-a4ea-34a4475de1b6" providerId="ADAL" clId="{05003814-E328-4928-9D65-9CEDC8DC57A6}" dt="2021-10-23T17:42:49.327" v="1776" actId="14100"/>
          <ac:picMkLst>
            <pc:docMk/>
            <pc:sldMk cId="3346520613" sldId="522"/>
            <ac:picMk id="5" creationId="{012C729D-0791-400B-8FA3-32298EB0AB3B}"/>
          </ac:picMkLst>
        </pc:picChg>
        <pc:picChg chg="mod">
          <ac:chgData name="Ana Kalezic" userId="c1385f6a-7cce-455b-a4ea-34a4475de1b6" providerId="ADAL" clId="{05003814-E328-4928-9D65-9CEDC8DC57A6}" dt="2021-10-23T17:42:58.628" v="1779" actId="1076"/>
          <ac:picMkLst>
            <pc:docMk/>
            <pc:sldMk cId="3346520613" sldId="522"/>
            <ac:picMk id="6" creationId="{9640EA4E-29C8-44B6-B7C8-BEC8028D7552}"/>
          </ac:picMkLst>
        </pc:picChg>
        <pc:picChg chg="add del mod">
          <ac:chgData name="Ana Kalezic" userId="c1385f6a-7cce-455b-a4ea-34a4475de1b6" providerId="ADAL" clId="{05003814-E328-4928-9D65-9CEDC8DC57A6}" dt="2021-10-23T18:26:51.271" v="2380" actId="21"/>
          <ac:picMkLst>
            <pc:docMk/>
            <pc:sldMk cId="3346520613" sldId="522"/>
            <ac:picMk id="8" creationId="{129BA570-6304-4830-AD9F-25FD18BAB4DC}"/>
          </ac:picMkLst>
        </pc:picChg>
        <pc:picChg chg="add mod">
          <ac:chgData name="Ana Kalezic" userId="c1385f6a-7cce-455b-a4ea-34a4475de1b6" providerId="ADAL" clId="{05003814-E328-4928-9D65-9CEDC8DC57A6}" dt="2021-10-23T18:29:37.522" v="2405" actId="1076"/>
          <ac:picMkLst>
            <pc:docMk/>
            <pc:sldMk cId="3346520613" sldId="522"/>
            <ac:picMk id="13" creationId="{0CFCC0E2-A559-4DAD-8A46-3D546C6F00B5}"/>
          </ac:picMkLst>
        </pc:picChg>
      </pc:sldChg>
      <pc:sldChg chg="addSp delSp modSp mod ord">
        <pc:chgData name="Ana Kalezic" userId="c1385f6a-7cce-455b-a4ea-34a4475de1b6" providerId="ADAL" clId="{05003814-E328-4928-9D65-9CEDC8DC57A6}" dt="2021-10-25T08:51:21.874" v="5123" actId="14100"/>
        <pc:sldMkLst>
          <pc:docMk/>
          <pc:sldMk cId="367031648" sldId="523"/>
        </pc:sldMkLst>
        <pc:spChg chg="add mod">
          <ac:chgData name="Ana Kalezic" userId="c1385f6a-7cce-455b-a4ea-34a4475de1b6" providerId="ADAL" clId="{05003814-E328-4928-9D65-9CEDC8DC57A6}" dt="2021-10-23T17:44:34.820" v="1789"/>
          <ac:spMkLst>
            <pc:docMk/>
            <pc:sldMk cId="367031648" sldId="523"/>
            <ac:spMk id="6" creationId="{0C8CB335-9380-40A5-B6C3-83636A8C030E}"/>
          </ac:spMkLst>
        </pc:spChg>
        <pc:spChg chg="del mod">
          <ac:chgData name="Ana Kalezic" userId="c1385f6a-7cce-455b-a4ea-34a4475de1b6" providerId="ADAL" clId="{05003814-E328-4928-9D65-9CEDC8DC57A6}" dt="2021-10-23T17:45:37.257" v="1850" actId="21"/>
          <ac:spMkLst>
            <pc:docMk/>
            <pc:sldMk cId="367031648" sldId="523"/>
            <ac:spMk id="7" creationId="{45000715-2F70-4D65-ABD2-4742CBD404FD}"/>
          </ac:spMkLst>
        </pc:spChg>
        <pc:spChg chg="add mod">
          <ac:chgData name="Ana Kalezic" userId="c1385f6a-7cce-455b-a4ea-34a4475de1b6" providerId="ADAL" clId="{05003814-E328-4928-9D65-9CEDC8DC57A6}" dt="2021-10-23T17:45:32.692" v="1849" actId="20577"/>
          <ac:spMkLst>
            <pc:docMk/>
            <pc:sldMk cId="367031648" sldId="523"/>
            <ac:spMk id="8" creationId="{71D3CAC4-55E8-45E4-B04E-6ABB3788FC8D}"/>
          </ac:spMkLst>
        </pc:spChg>
        <pc:spChg chg="mod">
          <ac:chgData name="Ana Kalezic" userId="c1385f6a-7cce-455b-a4ea-34a4475de1b6" providerId="ADAL" clId="{05003814-E328-4928-9D65-9CEDC8DC57A6}" dt="2021-10-23T17:46:11.656" v="1863" actId="14100"/>
          <ac:spMkLst>
            <pc:docMk/>
            <pc:sldMk cId="367031648" sldId="523"/>
            <ac:spMk id="10" creationId="{E745831D-B826-46B7-9309-56790CDE348F}"/>
          </ac:spMkLst>
        </pc:spChg>
        <pc:spChg chg="mod">
          <ac:chgData name="Ana Kalezic" userId="c1385f6a-7cce-455b-a4ea-34a4475de1b6" providerId="ADAL" clId="{05003814-E328-4928-9D65-9CEDC8DC57A6}" dt="2021-10-25T08:51:21.874" v="5123" actId="14100"/>
          <ac:spMkLst>
            <pc:docMk/>
            <pc:sldMk cId="367031648" sldId="523"/>
            <ac:spMk id="11" creationId="{8E3C1385-5052-438A-9FC5-3EF06B35C732}"/>
          </ac:spMkLst>
        </pc:spChg>
        <pc:picChg chg="mod modCrop">
          <ac:chgData name="Ana Kalezic" userId="c1385f6a-7cce-455b-a4ea-34a4475de1b6" providerId="ADAL" clId="{05003814-E328-4928-9D65-9CEDC8DC57A6}" dt="2021-10-23T17:50:38.561" v="1977" actId="14100"/>
          <ac:picMkLst>
            <pc:docMk/>
            <pc:sldMk cId="367031648" sldId="523"/>
            <ac:picMk id="3" creationId="{CBB13B55-7BC1-42EA-9CB9-15AD4CD39121}"/>
          </ac:picMkLst>
        </pc:picChg>
        <pc:picChg chg="add del mod">
          <ac:chgData name="Ana Kalezic" userId="c1385f6a-7cce-455b-a4ea-34a4475de1b6" providerId="ADAL" clId="{05003814-E328-4928-9D65-9CEDC8DC57A6}" dt="2021-10-23T18:26:56.802" v="2381" actId="21"/>
          <ac:picMkLst>
            <pc:docMk/>
            <pc:sldMk cId="367031648" sldId="523"/>
            <ac:picMk id="9" creationId="{CB32197D-0B83-4AF4-9D7A-A1C8B49F0515}"/>
          </ac:picMkLst>
        </pc:picChg>
        <pc:picChg chg="add mod">
          <ac:chgData name="Ana Kalezic" userId="c1385f6a-7cce-455b-a4ea-34a4475de1b6" providerId="ADAL" clId="{05003814-E328-4928-9D65-9CEDC8DC57A6}" dt="2021-10-24T16:00:47.560" v="2723" actId="1036"/>
          <ac:picMkLst>
            <pc:docMk/>
            <pc:sldMk cId="367031648" sldId="523"/>
            <ac:picMk id="12" creationId="{73C2FB2C-B4ED-46BA-A556-B5A2EBBBCB92}"/>
          </ac:picMkLst>
        </pc:picChg>
      </pc:sldChg>
      <pc:sldChg chg="addSp delSp modSp mod ord">
        <pc:chgData name="Ana Kalezic" userId="c1385f6a-7cce-455b-a4ea-34a4475de1b6" providerId="ADAL" clId="{05003814-E328-4928-9D65-9CEDC8DC57A6}" dt="2021-10-25T08:51:32.113" v="5130" actId="14100"/>
        <pc:sldMkLst>
          <pc:docMk/>
          <pc:sldMk cId="209997923" sldId="524"/>
        </pc:sldMkLst>
        <pc:spChg chg="add mod">
          <ac:chgData name="Ana Kalezic" userId="c1385f6a-7cce-455b-a4ea-34a4475de1b6" providerId="ADAL" clId="{05003814-E328-4928-9D65-9CEDC8DC57A6}" dt="2021-10-23T17:52:07.107" v="1979"/>
          <ac:spMkLst>
            <pc:docMk/>
            <pc:sldMk cId="209997923" sldId="524"/>
            <ac:spMk id="6" creationId="{C0BDFBEF-CCE8-45E9-AAC3-F84F767D9F2A}"/>
          </ac:spMkLst>
        </pc:spChg>
        <pc:spChg chg="del mod">
          <ac:chgData name="Ana Kalezic" userId="c1385f6a-7cce-455b-a4ea-34a4475de1b6" providerId="ADAL" clId="{05003814-E328-4928-9D65-9CEDC8DC57A6}" dt="2021-10-23T17:55:20.519" v="2032" actId="21"/>
          <ac:spMkLst>
            <pc:docMk/>
            <pc:sldMk cId="209997923" sldId="524"/>
            <ac:spMk id="7" creationId="{45000715-2F70-4D65-ABD2-4742CBD404FD}"/>
          </ac:spMkLst>
        </pc:spChg>
        <pc:spChg chg="add mod">
          <ac:chgData name="Ana Kalezic" userId="c1385f6a-7cce-455b-a4ea-34a4475de1b6" providerId="ADAL" clId="{05003814-E328-4928-9D65-9CEDC8DC57A6}" dt="2021-10-23T18:33:28.437" v="2447" actId="1036"/>
          <ac:spMkLst>
            <pc:docMk/>
            <pc:sldMk cId="209997923" sldId="524"/>
            <ac:spMk id="8" creationId="{26CA72F2-5E02-4A98-8F73-B6C3C9A203BE}"/>
          </ac:spMkLst>
        </pc:spChg>
        <pc:spChg chg="mod">
          <ac:chgData name="Ana Kalezic" userId="c1385f6a-7cce-455b-a4ea-34a4475de1b6" providerId="ADAL" clId="{05003814-E328-4928-9D65-9CEDC8DC57A6}" dt="2021-10-23T17:57:12.484" v="2071" actId="14100"/>
          <ac:spMkLst>
            <pc:docMk/>
            <pc:sldMk cId="209997923" sldId="524"/>
            <ac:spMk id="10" creationId="{E745831D-B826-46B7-9309-56790CDE348F}"/>
          </ac:spMkLst>
        </pc:spChg>
        <pc:spChg chg="mod">
          <ac:chgData name="Ana Kalezic" userId="c1385f6a-7cce-455b-a4ea-34a4475de1b6" providerId="ADAL" clId="{05003814-E328-4928-9D65-9CEDC8DC57A6}" dt="2021-10-25T08:51:32.113" v="5130" actId="14100"/>
          <ac:spMkLst>
            <pc:docMk/>
            <pc:sldMk cId="209997923" sldId="524"/>
            <ac:spMk id="12" creationId="{E4BF2CCB-2FFE-42C3-A1F8-CF0F981B1A96}"/>
          </ac:spMkLst>
        </pc:spChg>
        <pc:picChg chg="mod modCrop">
          <ac:chgData name="Ana Kalezic" userId="c1385f6a-7cce-455b-a4ea-34a4475de1b6" providerId="ADAL" clId="{05003814-E328-4928-9D65-9CEDC8DC57A6}" dt="2021-10-23T17:57:30.957" v="2091" actId="1037"/>
          <ac:picMkLst>
            <pc:docMk/>
            <pc:sldMk cId="209997923" sldId="524"/>
            <ac:picMk id="3" creationId="{DC11948D-2B04-40AF-B114-618811D5BE23}"/>
          </ac:picMkLst>
        </pc:picChg>
        <pc:picChg chg="add del mod">
          <ac:chgData name="Ana Kalezic" userId="c1385f6a-7cce-455b-a4ea-34a4475de1b6" providerId="ADAL" clId="{05003814-E328-4928-9D65-9CEDC8DC57A6}" dt="2021-10-23T18:27:01.268" v="2382" actId="21"/>
          <ac:picMkLst>
            <pc:docMk/>
            <pc:sldMk cId="209997923" sldId="524"/>
            <ac:picMk id="9" creationId="{EBEED87A-EC32-49AC-A7E5-4F32664BDDF0}"/>
          </ac:picMkLst>
        </pc:picChg>
        <pc:picChg chg="add mod">
          <ac:chgData name="Ana Kalezic" userId="c1385f6a-7cce-455b-a4ea-34a4475de1b6" providerId="ADAL" clId="{05003814-E328-4928-9D65-9CEDC8DC57A6}" dt="2021-10-24T16:01:07.251" v="2726" actId="1036"/>
          <ac:picMkLst>
            <pc:docMk/>
            <pc:sldMk cId="209997923" sldId="524"/>
            <ac:picMk id="11" creationId="{C78C5F8F-0306-4120-A01A-51774C8ABE5F}"/>
          </ac:picMkLst>
        </pc:picChg>
      </pc:sldChg>
      <pc:sldChg chg="addSp delSp modSp mod">
        <pc:chgData name="Ana Kalezic" userId="c1385f6a-7cce-455b-a4ea-34a4475de1b6" providerId="ADAL" clId="{05003814-E328-4928-9D65-9CEDC8DC57A6}" dt="2021-10-25T08:48:53.957" v="5046" actId="20577"/>
        <pc:sldMkLst>
          <pc:docMk/>
          <pc:sldMk cId="1643360462" sldId="526"/>
        </pc:sldMkLst>
        <pc:spChg chg="mod">
          <ac:chgData name="Ana Kalezic" userId="c1385f6a-7cce-455b-a4ea-34a4475de1b6" providerId="ADAL" clId="{05003814-E328-4928-9D65-9CEDC8DC57A6}" dt="2021-10-24T16:16:50.453" v="2876" actId="1036"/>
          <ac:spMkLst>
            <pc:docMk/>
            <pc:sldMk cId="1643360462" sldId="526"/>
            <ac:spMk id="10" creationId="{E745831D-B826-46B7-9309-56790CDE348F}"/>
          </ac:spMkLst>
        </pc:spChg>
        <pc:spChg chg="mod">
          <ac:chgData name="Ana Kalezic" userId="c1385f6a-7cce-455b-a4ea-34a4475de1b6" providerId="ADAL" clId="{05003814-E328-4928-9D65-9CEDC8DC57A6}" dt="2021-10-25T08:48:53.957" v="5046" actId="20577"/>
          <ac:spMkLst>
            <pc:docMk/>
            <pc:sldMk cId="1643360462" sldId="526"/>
            <ac:spMk id="11" creationId="{8E3C1385-5052-438A-9FC5-3EF06B35C732}"/>
          </ac:spMkLst>
        </pc:spChg>
        <pc:picChg chg="mod">
          <ac:chgData name="Ana Kalezic" userId="c1385f6a-7cce-455b-a4ea-34a4475de1b6" providerId="ADAL" clId="{05003814-E328-4928-9D65-9CEDC8DC57A6}" dt="2021-10-24T16:17:03.106" v="2878" actId="14100"/>
          <ac:picMkLst>
            <pc:docMk/>
            <pc:sldMk cId="1643360462" sldId="526"/>
            <ac:picMk id="5" creationId="{4BAC81A0-9B78-43DD-B777-9ADFBE5A6C48}"/>
          </ac:picMkLst>
        </pc:picChg>
        <pc:picChg chg="del">
          <ac:chgData name="Ana Kalezic" userId="c1385f6a-7cce-455b-a4ea-34a4475de1b6" providerId="ADAL" clId="{05003814-E328-4928-9D65-9CEDC8DC57A6}" dt="2021-10-24T16:16:04.315" v="2859" actId="21"/>
          <ac:picMkLst>
            <pc:docMk/>
            <pc:sldMk cId="1643360462" sldId="526"/>
            <ac:picMk id="9" creationId="{7BC18281-C5F2-4322-9557-C355CAD973CE}"/>
          </ac:picMkLst>
        </pc:picChg>
        <pc:picChg chg="add mod">
          <ac:chgData name="Ana Kalezic" userId="c1385f6a-7cce-455b-a4ea-34a4475de1b6" providerId="ADAL" clId="{05003814-E328-4928-9D65-9CEDC8DC57A6}" dt="2021-10-24T16:16:08.864" v="2860" actId="1076"/>
          <ac:picMkLst>
            <pc:docMk/>
            <pc:sldMk cId="1643360462" sldId="526"/>
            <ac:picMk id="12" creationId="{5B6AA075-2FDB-447D-A6FD-1C7DF92F9E30}"/>
          </ac:picMkLst>
        </pc:picChg>
      </pc:sldChg>
      <pc:sldChg chg="addSp delSp modSp del mod">
        <pc:chgData name="Ana Kalezic" userId="c1385f6a-7cce-455b-a4ea-34a4475de1b6" providerId="ADAL" clId="{05003814-E328-4928-9D65-9CEDC8DC57A6}" dt="2021-10-24T16:15:09.258" v="2851" actId="2696"/>
        <pc:sldMkLst>
          <pc:docMk/>
          <pc:sldMk cId="3989057389" sldId="526"/>
        </pc:sldMkLst>
        <pc:spChg chg="add mod">
          <ac:chgData name="Ana Kalezic" userId="c1385f6a-7cce-455b-a4ea-34a4475de1b6" providerId="ADAL" clId="{05003814-E328-4928-9D65-9CEDC8DC57A6}" dt="2021-10-24T16:01:26.469" v="2727"/>
          <ac:spMkLst>
            <pc:docMk/>
            <pc:sldMk cId="3989057389" sldId="526"/>
            <ac:spMk id="6" creationId="{AC5C56FE-188D-4AA5-816C-5C5E156EF24F}"/>
          </ac:spMkLst>
        </pc:spChg>
        <pc:spChg chg="del mod">
          <ac:chgData name="Ana Kalezic" userId="c1385f6a-7cce-455b-a4ea-34a4475de1b6" providerId="ADAL" clId="{05003814-E328-4928-9D65-9CEDC8DC57A6}" dt="2021-10-24T16:15:05.731" v="2850" actId="21"/>
          <ac:spMkLst>
            <pc:docMk/>
            <pc:sldMk cId="3989057389" sldId="526"/>
            <ac:spMk id="7" creationId="{45000715-2F70-4D65-ABD2-4742CBD404FD}"/>
          </ac:spMkLst>
        </pc:spChg>
        <pc:spChg chg="add mod">
          <ac:chgData name="Ana Kalezic" userId="c1385f6a-7cce-455b-a4ea-34a4475de1b6" providerId="ADAL" clId="{05003814-E328-4928-9D65-9CEDC8DC57A6}" dt="2021-10-24T16:14:58.666" v="2849" actId="20577"/>
          <ac:spMkLst>
            <pc:docMk/>
            <pc:sldMk cId="3989057389" sldId="526"/>
            <ac:spMk id="8" creationId="{FD48BAF8-7AEE-4350-9C38-3B40D853276C}"/>
          </ac:spMkLst>
        </pc:spChg>
        <pc:spChg chg="mod">
          <ac:chgData name="Ana Kalezic" userId="c1385f6a-7cce-455b-a4ea-34a4475de1b6" providerId="ADAL" clId="{05003814-E328-4928-9D65-9CEDC8DC57A6}" dt="2021-10-24T16:09:37.604" v="2831" actId="14100"/>
          <ac:spMkLst>
            <pc:docMk/>
            <pc:sldMk cId="3989057389" sldId="526"/>
            <ac:spMk id="10" creationId="{E745831D-B826-46B7-9309-56790CDE348F}"/>
          </ac:spMkLst>
        </pc:spChg>
        <pc:spChg chg="mod">
          <ac:chgData name="Ana Kalezic" userId="c1385f6a-7cce-455b-a4ea-34a4475de1b6" providerId="ADAL" clId="{05003814-E328-4928-9D65-9CEDC8DC57A6}" dt="2021-10-24T16:09:32.790" v="2830" actId="14100"/>
          <ac:spMkLst>
            <pc:docMk/>
            <pc:sldMk cId="3989057389" sldId="526"/>
            <ac:spMk id="11" creationId="{8E3C1385-5052-438A-9FC5-3EF06B35C732}"/>
          </ac:spMkLst>
        </pc:spChg>
        <pc:picChg chg="mod">
          <ac:chgData name="Ana Kalezic" userId="c1385f6a-7cce-455b-a4ea-34a4475de1b6" providerId="ADAL" clId="{05003814-E328-4928-9D65-9CEDC8DC57A6}" dt="2021-10-24T16:03:34.360" v="2765" actId="14100"/>
          <ac:picMkLst>
            <pc:docMk/>
            <pc:sldMk cId="3989057389" sldId="526"/>
            <ac:picMk id="5" creationId="{4BAC81A0-9B78-43DD-B777-9ADFBE5A6C48}"/>
          </ac:picMkLst>
        </pc:picChg>
        <pc:picChg chg="add mod">
          <ac:chgData name="Ana Kalezic" userId="c1385f6a-7cce-455b-a4ea-34a4475de1b6" providerId="ADAL" clId="{05003814-E328-4928-9D65-9CEDC8DC57A6}" dt="2021-10-24T16:01:26.469" v="2727"/>
          <ac:picMkLst>
            <pc:docMk/>
            <pc:sldMk cId="3989057389" sldId="526"/>
            <ac:picMk id="9" creationId="{7BC18281-C5F2-4322-9557-C355CAD973CE}"/>
          </ac:picMkLst>
        </pc:picChg>
      </pc:sldChg>
      <pc:sldChg chg="addSp delSp modSp mod ord">
        <pc:chgData name="Ana Kalezic" userId="c1385f6a-7cce-455b-a4ea-34a4475de1b6" providerId="ADAL" clId="{05003814-E328-4928-9D65-9CEDC8DC57A6}" dt="2021-10-25T08:49:24.756" v="5068" actId="20577"/>
        <pc:sldMkLst>
          <pc:docMk/>
          <pc:sldMk cId="3756448299" sldId="527"/>
        </pc:sldMkLst>
        <pc:spChg chg="del mod">
          <ac:chgData name="Ana Kalezic" userId="c1385f6a-7cce-455b-a4ea-34a4475de1b6" providerId="ADAL" clId="{05003814-E328-4928-9D65-9CEDC8DC57A6}" dt="2021-10-24T16:23:31.062" v="3007" actId="21"/>
          <ac:spMkLst>
            <pc:docMk/>
            <pc:sldMk cId="3756448299" sldId="527"/>
            <ac:spMk id="6" creationId="{B770119B-3194-4E58-A3E2-03CDBD74D2CE}"/>
          </ac:spMkLst>
        </pc:spChg>
        <pc:spChg chg="add mod">
          <ac:chgData name="Ana Kalezic" userId="c1385f6a-7cce-455b-a4ea-34a4475de1b6" providerId="ADAL" clId="{05003814-E328-4928-9D65-9CEDC8DC57A6}" dt="2021-10-24T16:21:08.667" v="2896"/>
          <ac:spMkLst>
            <pc:docMk/>
            <pc:sldMk cId="3756448299" sldId="527"/>
            <ac:spMk id="8" creationId="{47CCBB8B-921F-4444-8B8F-B1885B92CF51}"/>
          </ac:spMkLst>
        </pc:spChg>
        <pc:spChg chg="add mod">
          <ac:chgData name="Ana Kalezic" userId="c1385f6a-7cce-455b-a4ea-34a4475de1b6" providerId="ADAL" clId="{05003814-E328-4928-9D65-9CEDC8DC57A6}" dt="2021-10-24T16:21:38.660" v="2921" actId="20577"/>
          <ac:spMkLst>
            <pc:docMk/>
            <pc:sldMk cId="3756448299" sldId="527"/>
            <ac:spMk id="9" creationId="{A920AC59-EE9E-4FA0-AB47-4A7A44D2D5F2}"/>
          </ac:spMkLst>
        </pc:spChg>
        <pc:spChg chg="mod">
          <ac:chgData name="Ana Kalezic" userId="c1385f6a-7cce-455b-a4ea-34a4475de1b6" providerId="ADAL" clId="{05003814-E328-4928-9D65-9CEDC8DC57A6}" dt="2021-10-24T16:24:16.569" v="3018" actId="1038"/>
          <ac:spMkLst>
            <pc:docMk/>
            <pc:sldMk cId="3756448299" sldId="527"/>
            <ac:spMk id="10" creationId="{E745831D-B826-46B7-9309-56790CDE348F}"/>
          </ac:spMkLst>
        </pc:spChg>
        <pc:spChg chg="mod">
          <ac:chgData name="Ana Kalezic" userId="c1385f6a-7cce-455b-a4ea-34a4475de1b6" providerId="ADAL" clId="{05003814-E328-4928-9D65-9CEDC8DC57A6}" dt="2021-10-25T08:49:24.756" v="5068" actId="20577"/>
          <ac:spMkLst>
            <pc:docMk/>
            <pc:sldMk cId="3756448299" sldId="527"/>
            <ac:spMk id="11" creationId="{8E3C1385-5052-438A-9FC5-3EF06B35C732}"/>
          </ac:spMkLst>
        </pc:spChg>
        <pc:picChg chg="mod">
          <ac:chgData name="Ana Kalezic" userId="c1385f6a-7cce-455b-a4ea-34a4475de1b6" providerId="ADAL" clId="{05003814-E328-4928-9D65-9CEDC8DC57A6}" dt="2021-10-24T16:24:24.235" v="3020" actId="1076"/>
          <ac:picMkLst>
            <pc:docMk/>
            <pc:sldMk cId="3756448299" sldId="527"/>
            <ac:picMk id="5" creationId="{34A0A5CA-B8C8-40CF-80EC-7F562F5577AD}"/>
          </ac:picMkLst>
        </pc:picChg>
        <pc:picChg chg="add mod">
          <ac:chgData name="Ana Kalezic" userId="c1385f6a-7cce-455b-a4ea-34a4475de1b6" providerId="ADAL" clId="{05003814-E328-4928-9D65-9CEDC8DC57A6}" dt="2021-10-24T16:21:08.667" v="2896"/>
          <ac:picMkLst>
            <pc:docMk/>
            <pc:sldMk cId="3756448299" sldId="527"/>
            <ac:picMk id="12" creationId="{526E1225-D397-4B79-9822-0413DB52D48E}"/>
          </ac:picMkLst>
        </pc:picChg>
      </pc:sldChg>
      <pc:sldChg chg="del">
        <pc:chgData name="Ana Kalezic" userId="c1385f6a-7cce-455b-a4ea-34a4475de1b6" providerId="ADAL" clId="{05003814-E328-4928-9D65-9CEDC8DC57A6}" dt="2021-10-24T16:18:48.583" v="2888" actId="2696"/>
        <pc:sldMkLst>
          <pc:docMk/>
          <pc:sldMk cId="4279313895" sldId="527"/>
        </pc:sldMkLst>
      </pc:sldChg>
      <pc:sldChg chg="addSp delSp modSp mod">
        <pc:chgData name="Ana Kalezic" userId="c1385f6a-7cce-455b-a4ea-34a4475de1b6" providerId="ADAL" clId="{05003814-E328-4928-9D65-9CEDC8DC57A6}" dt="2021-10-25T08:48:21.149" v="5027" actId="14100"/>
        <pc:sldMkLst>
          <pc:docMk/>
          <pc:sldMk cId="3471705552" sldId="528"/>
        </pc:sldMkLst>
        <pc:spChg chg="mod">
          <ac:chgData name="Ana Kalezic" userId="c1385f6a-7cce-455b-a4ea-34a4475de1b6" providerId="ADAL" clId="{05003814-E328-4928-9D65-9CEDC8DC57A6}" dt="2021-10-23T18:31:53.831" v="2429" actId="1036"/>
          <ac:spMkLst>
            <pc:docMk/>
            <pc:sldMk cId="3471705552" sldId="528"/>
            <ac:spMk id="4" creationId="{14446E8C-A8CF-4FFE-BEE5-A49C34A05CA3}"/>
          </ac:spMkLst>
        </pc:spChg>
        <pc:spChg chg="mod">
          <ac:chgData name="Ana Kalezic" userId="c1385f6a-7cce-455b-a4ea-34a4475de1b6" providerId="ADAL" clId="{05003814-E328-4928-9D65-9CEDC8DC57A6}" dt="2021-10-25T08:48:21.149" v="5027" actId="14100"/>
          <ac:spMkLst>
            <pc:docMk/>
            <pc:sldMk cId="3471705552" sldId="528"/>
            <ac:spMk id="8" creationId="{0357C49D-79DE-4653-A21C-05AD7BA5E0FA}"/>
          </ac:spMkLst>
        </pc:spChg>
        <pc:spChg chg="mod">
          <ac:chgData name="Ana Kalezic" userId="c1385f6a-7cce-455b-a4ea-34a4475de1b6" providerId="ADAL" clId="{05003814-E328-4928-9D65-9CEDC8DC57A6}" dt="2021-10-24T17:25:22.284" v="3954" actId="1036"/>
          <ac:spMkLst>
            <pc:docMk/>
            <pc:sldMk cId="3471705552" sldId="528"/>
            <ac:spMk id="12" creationId="{354A8696-6F73-4DE4-B354-E1844C817341}"/>
          </ac:spMkLst>
        </pc:spChg>
        <pc:picChg chg="add mod">
          <ac:chgData name="Ana Kalezic" userId="c1385f6a-7cce-455b-a4ea-34a4475de1b6" providerId="ADAL" clId="{05003814-E328-4928-9D65-9CEDC8DC57A6}" dt="2021-10-24T17:25:22.284" v="3954" actId="1036"/>
          <ac:picMkLst>
            <pc:docMk/>
            <pc:sldMk cId="3471705552" sldId="528"/>
            <ac:picMk id="5" creationId="{E1D15AC6-E150-46BE-BB55-81183693509F}"/>
          </ac:picMkLst>
        </pc:picChg>
        <pc:picChg chg="add mod">
          <ac:chgData name="Ana Kalezic" userId="c1385f6a-7cce-455b-a4ea-34a4475de1b6" providerId="ADAL" clId="{05003814-E328-4928-9D65-9CEDC8DC57A6}" dt="2021-10-23T18:27:25.038" v="2383"/>
          <ac:picMkLst>
            <pc:docMk/>
            <pc:sldMk cId="3471705552" sldId="528"/>
            <ac:picMk id="10" creationId="{C9C5B7B7-C1B2-4A95-8398-BAC69896A72C}"/>
          </ac:picMkLst>
        </pc:picChg>
        <pc:picChg chg="del">
          <ac:chgData name="Ana Kalezic" userId="c1385f6a-7cce-455b-a4ea-34a4475de1b6" providerId="ADAL" clId="{05003814-E328-4928-9D65-9CEDC8DC57A6}" dt="2021-10-23T18:25:58.718" v="2368" actId="21"/>
          <ac:picMkLst>
            <pc:docMk/>
            <pc:sldMk cId="3471705552" sldId="528"/>
            <ac:picMk id="11" creationId="{0EC85BE0-247B-468F-8B51-F101A0858F42}"/>
          </ac:picMkLst>
        </pc:picChg>
        <pc:picChg chg="del">
          <ac:chgData name="Ana Kalezic" userId="c1385f6a-7cce-455b-a4ea-34a4475de1b6" providerId="ADAL" clId="{05003814-E328-4928-9D65-9CEDC8DC57A6}" dt="2021-10-23T15:37:29.599" v="5" actId="21"/>
          <ac:picMkLst>
            <pc:docMk/>
            <pc:sldMk cId="3471705552" sldId="528"/>
            <ac:picMk id="13" creationId="{3672C245-FFC9-4194-972B-27DD01057457}"/>
          </ac:picMkLst>
        </pc:picChg>
      </pc:sldChg>
      <pc:sldChg chg="addSp delSp modSp mod">
        <pc:chgData name="Ana Kalezic" userId="c1385f6a-7cce-455b-a4ea-34a4475de1b6" providerId="ADAL" clId="{05003814-E328-4928-9D65-9CEDC8DC57A6}" dt="2021-10-24T16:35:13.919" v="3306" actId="20577"/>
        <pc:sldMkLst>
          <pc:docMk/>
          <pc:sldMk cId="2385532658" sldId="529"/>
        </pc:sldMkLst>
        <pc:spChg chg="mod">
          <ac:chgData name="Ana Kalezic" userId="c1385f6a-7cce-455b-a4ea-34a4475de1b6" providerId="ADAL" clId="{05003814-E328-4928-9D65-9CEDC8DC57A6}" dt="2021-10-23T16:48:30.594" v="737" actId="20577"/>
          <ac:spMkLst>
            <pc:docMk/>
            <pc:sldMk cId="2385532658" sldId="529"/>
            <ac:spMk id="4" creationId="{14446E8C-A8CF-4FFE-BEE5-A49C34A05CA3}"/>
          </ac:spMkLst>
        </pc:spChg>
        <pc:spChg chg="mod">
          <ac:chgData name="Ana Kalezic" userId="c1385f6a-7cce-455b-a4ea-34a4475de1b6" providerId="ADAL" clId="{05003814-E328-4928-9D65-9CEDC8DC57A6}" dt="2021-10-23T16:50:59.951" v="800" actId="14100"/>
          <ac:spMkLst>
            <pc:docMk/>
            <pc:sldMk cId="2385532658" sldId="529"/>
            <ac:spMk id="7" creationId="{4E237FF7-E551-4252-9588-BD9B920FED01}"/>
          </ac:spMkLst>
        </pc:spChg>
        <pc:spChg chg="mod">
          <ac:chgData name="Ana Kalezic" userId="c1385f6a-7cce-455b-a4ea-34a4475de1b6" providerId="ADAL" clId="{05003814-E328-4928-9D65-9CEDC8DC57A6}" dt="2021-10-24T16:35:13.919" v="3306" actId="20577"/>
          <ac:spMkLst>
            <pc:docMk/>
            <pc:sldMk cId="2385532658" sldId="529"/>
            <ac:spMk id="8" creationId="{0357C49D-79DE-4653-A21C-05AD7BA5E0FA}"/>
          </ac:spMkLst>
        </pc:spChg>
        <pc:picChg chg="del">
          <ac:chgData name="Ana Kalezic" userId="c1385f6a-7cce-455b-a4ea-34a4475de1b6" providerId="ADAL" clId="{05003814-E328-4928-9D65-9CEDC8DC57A6}" dt="2021-10-23T16:49:20.755" v="779" actId="21"/>
          <ac:picMkLst>
            <pc:docMk/>
            <pc:sldMk cId="2385532658" sldId="529"/>
            <ac:picMk id="9" creationId="{4B53ADB3-1647-4A50-9A74-D5980631BE01}"/>
          </ac:picMkLst>
        </pc:picChg>
        <pc:picChg chg="add mod">
          <ac:chgData name="Ana Kalezic" userId="c1385f6a-7cce-455b-a4ea-34a4475de1b6" providerId="ADAL" clId="{05003814-E328-4928-9D65-9CEDC8DC57A6}" dt="2021-10-23T20:32:20.116" v="2554" actId="1037"/>
          <ac:picMkLst>
            <pc:docMk/>
            <pc:sldMk cId="2385532658" sldId="529"/>
            <ac:picMk id="10" creationId="{D89E8CDE-386F-4BD0-8611-2501CD3A4C82}"/>
          </ac:picMkLst>
        </pc:picChg>
        <pc:picChg chg="del">
          <ac:chgData name="Ana Kalezic" userId="c1385f6a-7cce-455b-a4ea-34a4475de1b6" providerId="ADAL" clId="{05003814-E328-4928-9D65-9CEDC8DC57A6}" dt="2021-10-23T18:26:31.841" v="2376" actId="21"/>
          <ac:picMkLst>
            <pc:docMk/>
            <pc:sldMk cId="2385532658" sldId="529"/>
            <ac:picMk id="11" creationId="{0EC85BE0-247B-468F-8B51-F101A0858F42}"/>
          </ac:picMkLst>
        </pc:picChg>
        <pc:picChg chg="add del mod modCrop">
          <ac:chgData name="Ana Kalezic" userId="c1385f6a-7cce-455b-a4ea-34a4475de1b6" providerId="ADAL" clId="{05003814-E328-4928-9D65-9CEDC8DC57A6}" dt="2021-10-23T20:32:18.659" v="2553" actId="1037"/>
          <ac:picMkLst>
            <pc:docMk/>
            <pc:sldMk cId="2385532658" sldId="529"/>
            <ac:picMk id="12" creationId="{659737F7-D076-4E38-966B-F569B04865EC}"/>
          </ac:picMkLst>
        </pc:picChg>
        <pc:picChg chg="add mod">
          <ac:chgData name="Ana Kalezic" userId="c1385f6a-7cce-455b-a4ea-34a4475de1b6" providerId="ADAL" clId="{05003814-E328-4928-9D65-9CEDC8DC57A6}" dt="2021-10-23T18:28:16.801" v="2390"/>
          <ac:picMkLst>
            <pc:docMk/>
            <pc:sldMk cId="2385532658" sldId="529"/>
            <ac:picMk id="13" creationId="{91B00A2D-B943-4EF7-A6B4-A49905C57F0C}"/>
          </ac:picMkLst>
        </pc:picChg>
      </pc:sldChg>
      <pc:sldChg chg="addSp delSp modSp mod">
        <pc:chgData name="Ana Kalezic" userId="c1385f6a-7cce-455b-a4ea-34a4475de1b6" providerId="ADAL" clId="{05003814-E328-4928-9D65-9CEDC8DC57A6}" dt="2021-10-25T08:51:49.265" v="5143" actId="20577"/>
        <pc:sldMkLst>
          <pc:docMk/>
          <pc:sldMk cId="1816097203" sldId="530"/>
        </pc:sldMkLst>
        <pc:spChg chg="add del mod">
          <ac:chgData name="Ana Kalezic" userId="c1385f6a-7cce-455b-a4ea-34a4475de1b6" providerId="ADAL" clId="{05003814-E328-4928-9D65-9CEDC8DC57A6}" dt="2021-10-24T17:41:07.212" v="4079" actId="20577"/>
          <ac:spMkLst>
            <pc:docMk/>
            <pc:sldMk cId="1816097203" sldId="530"/>
            <ac:spMk id="4" creationId="{14446E8C-A8CF-4FFE-BEE5-A49C34A05CA3}"/>
          </ac:spMkLst>
        </pc:spChg>
        <pc:spChg chg="mod">
          <ac:chgData name="Ana Kalezic" userId="c1385f6a-7cce-455b-a4ea-34a4475de1b6" providerId="ADAL" clId="{05003814-E328-4928-9D65-9CEDC8DC57A6}" dt="2021-10-24T16:31:17.701" v="3217" actId="14100"/>
          <ac:spMkLst>
            <pc:docMk/>
            <pc:sldMk cId="1816097203" sldId="530"/>
            <ac:spMk id="7" creationId="{4E237FF7-E551-4252-9588-BD9B920FED01}"/>
          </ac:spMkLst>
        </pc:spChg>
        <pc:spChg chg="mod">
          <ac:chgData name="Ana Kalezic" userId="c1385f6a-7cce-455b-a4ea-34a4475de1b6" providerId="ADAL" clId="{05003814-E328-4928-9D65-9CEDC8DC57A6}" dt="2021-10-25T08:51:49.265" v="5143" actId="20577"/>
          <ac:spMkLst>
            <pc:docMk/>
            <pc:sldMk cId="1816097203" sldId="530"/>
            <ac:spMk id="8" creationId="{0357C49D-79DE-4653-A21C-05AD7BA5E0FA}"/>
          </ac:spMkLst>
        </pc:spChg>
        <pc:picChg chg="del">
          <ac:chgData name="Ana Kalezic" userId="c1385f6a-7cce-455b-a4ea-34a4475de1b6" providerId="ADAL" clId="{05003814-E328-4928-9D65-9CEDC8DC57A6}" dt="2021-10-24T16:28:57.439" v="3116" actId="21"/>
          <ac:picMkLst>
            <pc:docMk/>
            <pc:sldMk cId="1816097203" sldId="530"/>
            <ac:picMk id="5" creationId="{B79A9E59-CAD0-4FE6-A84E-7D46E6918B6B}"/>
          </ac:picMkLst>
        </pc:picChg>
        <pc:picChg chg="add del mod modCrop">
          <ac:chgData name="Ana Kalezic" userId="c1385f6a-7cce-455b-a4ea-34a4475de1b6" providerId="ADAL" clId="{05003814-E328-4928-9D65-9CEDC8DC57A6}" dt="2021-10-24T16:31:08.833" v="3216" actId="14100"/>
          <ac:picMkLst>
            <pc:docMk/>
            <pc:sldMk cId="1816097203" sldId="530"/>
            <ac:picMk id="10" creationId="{BF167DCA-0CF4-4BFE-BFAC-5AA5C0BDFB5E}"/>
          </ac:picMkLst>
        </pc:picChg>
      </pc:sldChg>
      <pc:sldChg chg="addSp delSp modSp mod">
        <pc:chgData name="Ana Kalezic" userId="c1385f6a-7cce-455b-a4ea-34a4475de1b6" providerId="ADAL" clId="{05003814-E328-4928-9D65-9CEDC8DC57A6}" dt="2021-10-25T08:24:25.238" v="4758" actId="13926"/>
        <pc:sldMkLst>
          <pc:docMk/>
          <pc:sldMk cId="828359963" sldId="531"/>
        </pc:sldMkLst>
        <pc:spChg chg="mod">
          <ac:chgData name="Ana Kalezic" userId="c1385f6a-7cce-455b-a4ea-34a4475de1b6" providerId="ADAL" clId="{05003814-E328-4928-9D65-9CEDC8DC57A6}" dt="2021-10-24T16:55:04.626" v="3568" actId="20577"/>
          <ac:spMkLst>
            <pc:docMk/>
            <pc:sldMk cId="828359963" sldId="531"/>
            <ac:spMk id="8" creationId="{26CA72F2-5E02-4A98-8F73-B6C3C9A203BE}"/>
          </ac:spMkLst>
        </pc:spChg>
        <pc:spChg chg="mod">
          <ac:chgData name="Ana Kalezic" userId="c1385f6a-7cce-455b-a4ea-34a4475de1b6" providerId="ADAL" clId="{05003814-E328-4928-9D65-9CEDC8DC57A6}" dt="2021-10-25T08:24:25.238" v="4758" actId="13926"/>
          <ac:spMkLst>
            <pc:docMk/>
            <pc:sldMk cId="828359963" sldId="531"/>
            <ac:spMk id="12" creationId="{E4BF2CCB-2FFE-42C3-A1F8-CF0F981B1A96}"/>
          </ac:spMkLst>
        </pc:spChg>
        <pc:picChg chg="del">
          <ac:chgData name="Ana Kalezic" userId="c1385f6a-7cce-455b-a4ea-34a4475de1b6" providerId="ADAL" clId="{05003814-E328-4928-9D65-9CEDC8DC57A6}" dt="2021-10-24T16:41:09.233" v="3378" actId="21"/>
          <ac:picMkLst>
            <pc:docMk/>
            <pc:sldMk cId="828359963" sldId="531"/>
            <ac:picMk id="3" creationId="{DC11948D-2B04-40AF-B114-618811D5BE23}"/>
          </ac:picMkLst>
        </pc:picChg>
        <pc:picChg chg="add mod modCrop">
          <ac:chgData name="Ana Kalezic" userId="c1385f6a-7cce-455b-a4ea-34a4475de1b6" providerId="ADAL" clId="{05003814-E328-4928-9D65-9CEDC8DC57A6}" dt="2021-10-24T16:44:56.521" v="3426" actId="1076"/>
          <ac:picMkLst>
            <pc:docMk/>
            <pc:sldMk cId="828359963" sldId="531"/>
            <ac:picMk id="9" creationId="{688CDB46-BE26-4F3D-B200-2B3498F0FD84}"/>
          </ac:picMkLst>
        </pc:picChg>
        <pc:picChg chg="add mod modCrop">
          <ac:chgData name="Ana Kalezic" userId="c1385f6a-7cce-455b-a4ea-34a4475de1b6" providerId="ADAL" clId="{05003814-E328-4928-9D65-9CEDC8DC57A6}" dt="2021-10-24T16:47:43.910" v="3469" actId="1037"/>
          <ac:picMkLst>
            <pc:docMk/>
            <pc:sldMk cId="828359963" sldId="531"/>
            <ac:picMk id="13" creationId="{5008B55F-9603-4501-BA17-F55A75E7FCD1}"/>
          </ac:picMkLst>
        </pc:picChg>
        <pc:picChg chg="add mod">
          <ac:chgData name="Ana Kalezic" userId="c1385f6a-7cce-455b-a4ea-34a4475de1b6" providerId="ADAL" clId="{05003814-E328-4928-9D65-9CEDC8DC57A6}" dt="2021-10-24T16:46:21.177" v="3444" actId="1036"/>
          <ac:picMkLst>
            <pc:docMk/>
            <pc:sldMk cId="828359963" sldId="531"/>
            <ac:picMk id="14" creationId="{52AD30F0-F9FD-40DA-AFB0-11BC4694FD10}"/>
          </ac:picMkLst>
        </pc:picChg>
        <pc:picChg chg="add mod modCrop">
          <ac:chgData name="Ana Kalezic" userId="c1385f6a-7cce-455b-a4ea-34a4475de1b6" providerId="ADAL" clId="{05003814-E328-4928-9D65-9CEDC8DC57A6}" dt="2021-10-24T16:47:21.558" v="3455" actId="732"/>
          <ac:picMkLst>
            <pc:docMk/>
            <pc:sldMk cId="828359963" sldId="531"/>
            <ac:picMk id="15" creationId="{3F74B4E3-C3B9-4D90-9772-BD53EB60D855}"/>
          </ac:picMkLst>
        </pc:picChg>
      </pc:sldChg>
      <pc:sldChg chg="del">
        <pc:chgData name="Ana Kalezic" userId="c1385f6a-7cce-455b-a4ea-34a4475de1b6" providerId="ADAL" clId="{05003814-E328-4928-9D65-9CEDC8DC57A6}" dt="2021-10-24T16:38:37.141" v="3347"/>
        <pc:sldMkLst>
          <pc:docMk/>
          <pc:sldMk cId="2717120358" sldId="531"/>
        </pc:sldMkLst>
      </pc:sldChg>
      <pc:sldChg chg="addSp delSp modSp mod ord">
        <pc:chgData name="Ana Kalezic" userId="c1385f6a-7cce-455b-a4ea-34a4475de1b6" providerId="ADAL" clId="{05003814-E328-4928-9D65-9CEDC8DC57A6}" dt="2021-10-25T08:51:42.498" v="5137" actId="14100"/>
        <pc:sldMkLst>
          <pc:docMk/>
          <pc:sldMk cId="1878503905" sldId="532"/>
        </pc:sldMkLst>
        <pc:spChg chg="mod">
          <ac:chgData name="Ana Kalezic" userId="c1385f6a-7cce-455b-a4ea-34a4475de1b6" providerId="ADAL" clId="{05003814-E328-4928-9D65-9CEDC8DC57A6}" dt="2021-10-25T07:29:21.747" v="4323" actId="1035"/>
          <ac:spMkLst>
            <pc:docMk/>
            <pc:sldMk cId="1878503905" sldId="532"/>
            <ac:spMk id="8" creationId="{26CA72F2-5E02-4A98-8F73-B6C3C9A203BE}"/>
          </ac:spMkLst>
        </pc:spChg>
        <pc:spChg chg="mod">
          <ac:chgData name="Ana Kalezic" userId="c1385f6a-7cce-455b-a4ea-34a4475de1b6" providerId="ADAL" clId="{05003814-E328-4928-9D65-9CEDC8DC57A6}" dt="2021-10-24T17:09:43.083" v="3741" actId="14100"/>
          <ac:spMkLst>
            <pc:docMk/>
            <pc:sldMk cId="1878503905" sldId="532"/>
            <ac:spMk id="10" creationId="{E745831D-B826-46B7-9309-56790CDE348F}"/>
          </ac:spMkLst>
        </pc:spChg>
        <pc:spChg chg="mod">
          <ac:chgData name="Ana Kalezic" userId="c1385f6a-7cce-455b-a4ea-34a4475de1b6" providerId="ADAL" clId="{05003814-E328-4928-9D65-9CEDC8DC57A6}" dt="2021-10-25T08:51:42.498" v="5137" actId="14100"/>
          <ac:spMkLst>
            <pc:docMk/>
            <pc:sldMk cId="1878503905" sldId="532"/>
            <ac:spMk id="12" creationId="{E4BF2CCB-2FFE-42C3-A1F8-CF0F981B1A96}"/>
          </ac:spMkLst>
        </pc:spChg>
        <pc:picChg chg="del">
          <ac:chgData name="Ana Kalezic" userId="c1385f6a-7cce-455b-a4ea-34a4475de1b6" providerId="ADAL" clId="{05003814-E328-4928-9D65-9CEDC8DC57A6}" dt="2021-10-24T17:03:20.519" v="3608" actId="21"/>
          <ac:picMkLst>
            <pc:docMk/>
            <pc:sldMk cId="1878503905" sldId="532"/>
            <ac:picMk id="9" creationId="{688CDB46-BE26-4F3D-B200-2B3498F0FD84}"/>
          </ac:picMkLst>
        </pc:picChg>
        <pc:picChg chg="del">
          <ac:chgData name="Ana Kalezic" userId="c1385f6a-7cce-455b-a4ea-34a4475de1b6" providerId="ADAL" clId="{05003814-E328-4928-9D65-9CEDC8DC57A6}" dt="2021-10-24T17:03:20.519" v="3608" actId="21"/>
          <ac:picMkLst>
            <pc:docMk/>
            <pc:sldMk cId="1878503905" sldId="532"/>
            <ac:picMk id="13" creationId="{5008B55F-9603-4501-BA17-F55A75E7FCD1}"/>
          </ac:picMkLst>
        </pc:picChg>
        <pc:picChg chg="del">
          <ac:chgData name="Ana Kalezic" userId="c1385f6a-7cce-455b-a4ea-34a4475de1b6" providerId="ADAL" clId="{05003814-E328-4928-9D65-9CEDC8DC57A6}" dt="2021-10-24T17:03:20.519" v="3608" actId="21"/>
          <ac:picMkLst>
            <pc:docMk/>
            <pc:sldMk cId="1878503905" sldId="532"/>
            <ac:picMk id="14" creationId="{52AD30F0-F9FD-40DA-AFB0-11BC4694FD10}"/>
          </ac:picMkLst>
        </pc:picChg>
        <pc:picChg chg="del">
          <ac:chgData name="Ana Kalezic" userId="c1385f6a-7cce-455b-a4ea-34a4475de1b6" providerId="ADAL" clId="{05003814-E328-4928-9D65-9CEDC8DC57A6}" dt="2021-10-24T17:03:20.519" v="3608" actId="21"/>
          <ac:picMkLst>
            <pc:docMk/>
            <pc:sldMk cId="1878503905" sldId="532"/>
            <ac:picMk id="15" creationId="{3F74B4E3-C3B9-4D90-9772-BD53EB60D855}"/>
          </ac:picMkLst>
        </pc:picChg>
        <pc:picChg chg="add mod ord">
          <ac:chgData name="Ana Kalezic" userId="c1385f6a-7cce-455b-a4ea-34a4475de1b6" providerId="ADAL" clId="{05003814-E328-4928-9D65-9CEDC8DC57A6}" dt="2021-10-24T17:08:26.936" v="3719" actId="14100"/>
          <ac:picMkLst>
            <pc:docMk/>
            <pc:sldMk cId="1878503905" sldId="532"/>
            <ac:picMk id="16" creationId="{AACA921F-C245-46EB-9222-897BD000DADE}"/>
          </ac:picMkLst>
        </pc:picChg>
        <pc:picChg chg="add mod ord">
          <ac:chgData name="Ana Kalezic" userId="c1385f6a-7cce-455b-a4ea-34a4475de1b6" providerId="ADAL" clId="{05003814-E328-4928-9D65-9CEDC8DC57A6}" dt="2021-10-24T17:08:47.913" v="3731" actId="14100"/>
          <ac:picMkLst>
            <pc:docMk/>
            <pc:sldMk cId="1878503905" sldId="532"/>
            <ac:picMk id="17" creationId="{F39D61A1-9445-4CCD-85A9-96A7A9314608}"/>
          </ac:picMkLst>
        </pc:picChg>
        <pc:picChg chg="add mod modCrop">
          <ac:chgData name="Ana Kalezic" userId="c1385f6a-7cce-455b-a4ea-34a4475de1b6" providerId="ADAL" clId="{05003814-E328-4928-9D65-9CEDC8DC57A6}" dt="2021-10-24T17:09:34.805" v="3740" actId="1035"/>
          <ac:picMkLst>
            <pc:docMk/>
            <pc:sldMk cId="1878503905" sldId="532"/>
            <ac:picMk id="18" creationId="{9D423341-3030-4A51-AD05-A321234D24F9}"/>
          </ac:picMkLst>
        </pc:picChg>
      </pc:sldChg>
      <pc:sldChg chg="modSp mod">
        <pc:chgData name="Ana Kalezic" userId="c1385f6a-7cce-455b-a4ea-34a4475de1b6" providerId="ADAL" clId="{05003814-E328-4928-9D65-9CEDC8DC57A6}" dt="2021-10-24T17:29:00.448" v="4045" actId="1038"/>
        <pc:sldMkLst>
          <pc:docMk/>
          <pc:sldMk cId="1785375655" sldId="533"/>
        </pc:sldMkLst>
        <pc:spChg chg="mod">
          <ac:chgData name="Ana Kalezic" userId="c1385f6a-7cce-455b-a4ea-34a4475de1b6" providerId="ADAL" clId="{05003814-E328-4928-9D65-9CEDC8DC57A6}" dt="2021-10-24T17:29:00.448" v="4045" actId="1038"/>
          <ac:spMkLst>
            <pc:docMk/>
            <pc:sldMk cId="1785375655" sldId="533"/>
            <ac:spMk id="4" creationId="{BEB0FAC8-082C-3645-B9F8-81EE11D9B7A5}"/>
          </ac:spMkLst>
        </pc:spChg>
        <pc:picChg chg="mod">
          <ac:chgData name="Ana Kalezic" userId="c1385f6a-7cce-455b-a4ea-34a4475de1b6" providerId="ADAL" clId="{05003814-E328-4928-9D65-9CEDC8DC57A6}" dt="2021-10-24T17:29:00.448" v="4045" actId="1038"/>
          <ac:picMkLst>
            <pc:docMk/>
            <pc:sldMk cId="1785375655" sldId="533"/>
            <ac:picMk id="6" creationId="{CECD8C9C-B59F-D149-BF56-3AFD679B0DB0}"/>
          </ac:picMkLst>
        </pc:picChg>
        <pc:picChg chg="mod">
          <ac:chgData name="Ana Kalezic" userId="c1385f6a-7cce-455b-a4ea-34a4475de1b6" providerId="ADAL" clId="{05003814-E328-4928-9D65-9CEDC8DC57A6}" dt="2021-10-24T17:29:00.448" v="4045" actId="1038"/>
          <ac:picMkLst>
            <pc:docMk/>
            <pc:sldMk cId="1785375655" sldId="533"/>
            <ac:picMk id="7" creationId="{2C87DF22-4CA6-CE46-A4C0-B13EE4CA6E60}"/>
          </ac:picMkLst>
        </pc:picChg>
      </pc:sldChg>
      <pc:sldChg chg="modSp mod">
        <pc:chgData name="Ana Kalezic" userId="c1385f6a-7cce-455b-a4ea-34a4475de1b6" providerId="ADAL" clId="{05003814-E328-4928-9D65-9CEDC8DC57A6}" dt="2021-10-24T17:29:28.788" v="4061" actId="1037"/>
        <pc:sldMkLst>
          <pc:docMk/>
          <pc:sldMk cId="2282779728" sldId="534"/>
        </pc:sldMkLst>
        <pc:spChg chg="mod">
          <ac:chgData name="Ana Kalezic" userId="c1385f6a-7cce-455b-a4ea-34a4475de1b6" providerId="ADAL" clId="{05003814-E328-4928-9D65-9CEDC8DC57A6}" dt="2021-10-24T17:29:28.788" v="4061" actId="1037"/>
          <ac:spMkLst>
            <pc:docMk/>
            <pc:sldMk cId="2282779728" sldId="534"/>
            <ac:spMk id="4" creationId="{BEB0FAC8-082C-3645-B9F8-81EE11D9B7A5}"/>
          </ac:spMkLst>
        </pc:spChg>
        <pc:picChg chg="mod">
          <ac:chgData name="Ana Kalezic" userId="c1385f6a-7cce-455b-a4ea-34a4475de1b6" providerId="ADAL" clId="{05003814-E328-4928-9D65-9CEDC8DC57A6}" dt="2021-10-24T17:29:28.788" v="4061" actId="1037"/>
          <ac:picMkLst>
            <pc:docMk/>
            <pc:sldMk cId="2282779728" sldId="534"/>
            <ac:picMk id="6" creationId="{CECD8C9C-B59F-D149-BF56-3AFD679B0DB0}"/>
          </ac:picMkLst>
        </pc:picChg>
        <pc:picChg chg="mod">
          <ac:chgData name="Ana Kalezic" userId="c1385f6a-7cce-455b-a4ea-34a4475de1b6" providerId="ADAL" clId="{05003814-E328-4928-9D65-9CEDC8DC57A6}" dt="2021-10-24T17:29:28.788" v="4061" actId="1037"/>
          <ac:picMkLst>
            <pc:docMk/>
            <pc:sldMk cId="2282779728" sldId="534"/>
            <ac:picMk id="7" creationId="{2C87DF22-4CA6-CE46-A4C0-B13EE4CA6E60}"/>
          </ac:picMkLst>
        </pc:picChg>
      </pc:sldChg>
      <pc:sldChg chg="addSp delSp modSp mod">
        <pc:chgData name="Ana Kalezic" userId="c1385f6a-7cce-455b-a4ea-34a4475de1b6" providerId="ADAL" clId="{05003814-E328-4928-9D65-9CEDC8DC57A6}" dt="2021-10-25T08:52:02.665" v="5149" actId="20577"/>
        <pc:sldMkLst>
          <pc:docMk/>
          <pc:sldMk cId="669819452" sldId="535"/>
        </pc:sldMkLst>
        <pc:spChg chg="mod">
          <ac:chgData name="Ana Kalezic" userId="c1385f6a-7cce-455b-a4ea-34a4475de1b6" providerId="ADAL" clId="{05003814-E328-4928-9D65-9CEDC8DC57A6}" dt="2021-10-25T08:16:50.711" v="4585" actId="20577"/>
          <ac:spMkLst>
            <pc:docMk/>
            <pc:sldMk cId="669819452" sldId="535"/>
            <ac:spMk id="4" creationId="{14446E8C-A8CF-4FFE-BEE5-A49C34A05CA3}"/>
          </ac:spMkLst>
        </pc:spChg>
        <pc:spChg chg="mod">
          <ac:chgData name="Ana Kalezic" userId="c1385f6a-7cce-455b-a4ea-34a4475de1b6" providerId="ADAL" clId="{05003814-E328-4928-9D65-9CEDC8DC57A6}" dt="2021-10-25T08:52:02.665" v="5149" actId="20577"/>
          <ac:spMkLst>
            <pc:docMk/>
            <pc:sldMk cId="669819452" sldId="535"/>
            <ac:spMk id="8" creationId="{0357C49D-79DE-4653-A21C-05AD7BA5E0FA}"/>
          </ac:spMkLst>
        </pc:spChg>
        <pc:picChg chg="del mod">
          <ac:chgData name="Ana Kalezic" userId="c1385f6a-7cce-455b-a4ea-34a4475de1b6" providerId="ADAL" clId="{05003814-E328-4928-9D65-9CEDC8DC57A6}" dt="2021-10-25T08:20:13.356" v="4717" actId="21"/>
          <ac:picMkLst>
            <pc:docMk/>
            <pc:sldMk cId="669819452" sldId="535"/>
            <ac:picMk id="9" creationId="{B5852CEC-3758-4C74-8B8E-88F6343D1737}"/>
          </ac:picMkLst>
        </pc:picChg>
        <pc:picChg chg="del">
          <ac:chgData name="Ana Kalezic" userId="c1385f6a-7cce-455b-a4ea-34a4475de1b6" providerId="ADAL" clId="{05003814-E328-4928-9D65-9CEDC8DC57A6}" dt="2021-10-25T07:12:45.020" v="4083" actId="21"/>
          <ac:picMkLst>
            <pc:docMk/>
            <pc:sldMk cId="669819452" sldId="535"/>
            <ac:picMk id="10" creationId="{BF167DCA-0CF4-4BFE-BFAC-5AA5C0BDFB5E}"/>
          </ac:picMkLst>
        </pc:picChg>
        <pc:picChg chg="add mod">
          <ac:chgData name="Ana Kalezic" userId="c1385f6a-7cce-455b-a4ea-34a4475de1b6" providerId="ADAL" clId="{05003814-E328-4928-9D65-9CEDC8DC57A6}" dt="2021-10-25T07:14:00.931" v="4109" actId="1076"/>
          <ac:picMkLst>
            <pc:docMk/>
            <pc:sldMk cId="669819452" sldId="535"/>
            <ac:picMk id="11" creationId="{E0CB21BE-9045-4D77-8C39-484A0C44CCFD}"/>
          </ac:picMkLst>
        </pc:picChg>
        <pc:picChg chg="add mod">
          <ac:chgData name="Ana Kalezic" userId="c1385f6a-7cce-455b-a4ea-34a4475de1b6" providerId="ADAL" clId="{05003814-E328-4928-9D65-9CEDC8DC57A6}" dt="2021-10-25T08:20:01.118" v="4713" actId="1076"/>
          <ac:picMkLst>
            <pc:docMk/>
            <pc:sldMk cId="669819452" sldId="535"/>
            <ac:picMk id="12" creationId="{12E98A01-0089-41BE-AC56-9498D797AB11}"/>
          </ac:picMkLst>
        </pc:picChg>
      </pc:sldChg>
      <pc:sldChg chg="addSp delSp modSp mod">
        <pc:chgData name="Ana Kalezic" userId="c1385f6a-7cce-455b-a4ea-34a4475de1b6" providerId="ADAL" clId="{05003814-E328-4928-9D65-9CEDC8DC57A6}" dt="2021-10-25T08:52:07.283" v="5155" actId="20577"/>
        <pc:sldMkLst>
          <pc:docMk/>
          <pc:sldMk cId="2381560037" sldId="536"/>
        </pc:sldMkLst>
        <pc:spChg chg="mod">
          <ac:chgData name="Ana Kalezic" userId="c1385f6a-7cce-455b-a4ea-34a4475de1b6" providerId="ADAL" clId="{05003814-E328-4928-9D65-9CEDC8DC57A6}" dt="2021-10-25T08:17:37.270" v="4638" actId="20577"/>
          <ac:spMkLst>
            <pc:docMk/>
            <pc:sldMk cId="2381560037" sldId="536"/>
            <ac:spMk id="4" creationId="{14446E8C-A8CF-4FFE-BEE5-A49C34A05CA3}"/>
          </ac:spMkLst>
        </pc:spChg>
        <pc:spChg chg="mod">
          <ac:chgData name="Ana Kalezic" userId="c1385f6a-7cce-455b-a4ea-34a4475de1b6" providerId="ADAL" clId="{05003814-E328-4928-9D65-9CEDC8DC57A6}" dt="2021-10-25T07:35:06.897" v="4451" actId="14100"/>
          <ac:spMkLst>
            <pc:docMk/>
            <pc:sldMk cId="2381560037" sldId="536"/>
            <ac:spMk id="7" creationId="{4E237FF7-E551-4252-9588-BD9B920FED01}"/>
          </ac:spMkLst>
        </pc:spChg>
        <pc:spChg chg="mod">
          <ac:chgData name="Ana Kalezic" userId="c1385f6a-7cce-455b-a4ea-34a4475de1b6" providerId="ADAL" clId="{05003814-E328-4928-9D65-9CEDC8DC57A6}" dt="2021-10-25T08:52:07.283" v="5155" actId="20577"/>
          <ac:spMkLst>
            <pc:docMk/>
            <pc:sldMk cId="2381560037" sldId="536"/>
            <ac:spMk id="8" creationId="{0357C49D-79DE-4653-A21C-05AD7BA5E0FA}"/>
          </ac:spMkLst>
        </pc:spChg>
        <pc:picChg chg="del mod">
          <ac:chgData name="Ana Kalezic" userId="c1385f6a-7cce-455b-a4ea-34a4475de1b6" providerId="ADAL" clId="{05003814-E328-4928-9D65-9CEDC8DC57A6}" dt="2021-10-25T08:20:09.088" v="4716" actId="21"/>
          <ac:picMkLst>
            <pc:docMk/>
            <pc:sldMk cId="2381560037" sldId="536"/>
            <ac:picMk id="9" creationId="{B5852CEC-3758-4C74-8B8E-88F6343D1737}"/>
          </ac:picMkLst>
        </pc:picChg>
        <pc:picChg chg="add mod modCrop">
          <ac:chgData name="Ana Kalezic" userId="c1385f6a-7cce-455b-a4ea-34a4475de1b6" providerId="ADAL" clId="{05003814-E328-4928-9D65-9CEDC8DC57A6}" dt="2021-10-25T07:35:19.079" v="4454" actId="14100"/>
          <ac:picMkLst>
            <pc:docMk/>
            <pc:sldMk cId="2381560037" sldId="536"/>
            <ac:picMk id="10" creationId="{ACBC1FF1-ACE0-41D4-8A9E-B9EFE6099B26}"/>
          </ac:picMkLst>
        </pc:picChg>
        <pc:picChg chg="del">
          <ac:chgData name="Ana Kalezic" userId="c1385f6a-7cce-455b-a4ea-34a4475de1b6" providerId="ADAL" clId="{05003814-E328-4928-9D65-9CEDC8DC57A6}" dt="2021-10-25T07:28:59.686" v="4286" actId="21"/>
          <ac:picMkLst>
            <pc:docMk/>
            <pc:sldMk cId="2381560037" sldId="536"/>
            <ac:picMk id="11" creationId="{E0CB21BE-9045-4D77-8C39-484A0C44CCFD}"/>
          </ac:picMkLst>
        </pc:picChg>
        <pc:picChg chg="add del mod">
          <ac:chgData name="Ana Kalezic" userId="c1385f6a-7cce-455b-a4ea-34a4475de1b6" providerId="ADAL" clId="{05003814-E328-4928-9D65-9CEDC8DC57A6}" dt="2021-10-25T07:34:58.289" v="4449" actId="21"/>
          <ac:picMkLst>
            <pc:docMk/>
            <pc:sldMk cId="2381560037" sldId="536"/>
            <ac:picMk id="12" creationId="{6D402F5B-0112-412B-82F4-3519EF667AF3}"/>
          </ac:picMkLst>
        </pc:picChg>
        <pc:picChg chg="add mod">
          <ac:chgData name="Ana Kalezic" userId="c1385f6a-7cce-455b-a4ea-34a4475de1b6" providerId="ADAL" clId="{05003814-E328-4928-9D65-9CEDC8DC57A6}" dt="2021-10-25T08:20:05.974" v="4714"/>
          <ac:picMkLst>
            <pc:docMk/>
            <pc:sldMk cId="2381560037" sldId="536"/>
            <ac:picMk id="13" creationId="{331E3538-9563-4629-8DD3-81B513A4C8AE}"/>
          </ac:picMkLst>
        </pc:picChg>
      </pc:sldChg>
      <pc:sldChg chg="addSp delSp modSp mod">
        <pc:chgData name="Ana Kalezic" userId="c1385f6a-7cce-455b-a4ea-34a4475de1b6" providerId="ADAL" clId="{05003814-E328-4928-9D65-9CEDC8DC57A6}" dt="2021-10-25T08:52:13.633" v="5161" actId="20577"/>
        <pc:sldMkLst>
          <pc:docMk/>
          <pc:sldMk cId="2729882789" sldId="537"/>
        </pc:sldMkLst>
        <pc:spChg chg="mod">
          <ac:chgData name="Ana Kalezic" userId="c1385f6a-7cce-455b-a4ea-34a4475de1b6" providerId="ADAL" clId="{05003814-E328-4928-9D65-9CEDC8DC57A6}" dt="2021-10-25T08:21:39.236" v="4726" actId="20577"/>
          <ac:spMkLst>
            <pc:docMk/>
            <pc:sldMk cId="2729882789" sldId="537"/>
            <ac:spMk id="4" creationId="{14446E8C-A8CF-4FFE-BEE5-A49C34A05CA3}"/>
          </ac:spMkLst>
        </pc:spChg>
        <pc:spChg chg="mod">
          <ac:chgData name="Ana Kalezic" userId="c1385f6a-7cce-455b-a4ea-34a4475de1b6" providerId="ADAL" clId="{05003814-E328-4928-9D65-9CEDC8DC57A6}" dt="2021-10-25T07:40:26.415" v="4462" actId="14100"/>
          <ac:spMkLst>
            <pc:docMk/>
            <pc:sldMk cId="2729882789" sldId="537"/>
            <ac:spMk id="7" creationId="{4E237FF7-E551-4252-9588-BD9B920FED01}"/>
          </ac:spMkLst>
        </pc:spChg>
        <pc:spChg chg="mod">
          <ac:chgData name="Ana Kalezic" userId="c1385f6a-7cce-455b-a4ea-34a4475de1b6" providerId="ADAL" clId="{05003814-E328-4928-9D65-9CEDC8DC57A6}" dt="2021-10-25T08:52:13.633" v="5161" actId="20577"/>
          <ac:spMkLst>
            <pc:docMk/>
            <pc:sldMk cId="2729882789" sldId="537"/>
            <ac:spMk id="8" creationId="{0357C49D-79DE-4653-A21C-05AD7BA5E0FA}"/>
          </ac:spMkLst>
        </pc:spChg>
        <pc:picChg chg="del mod">
          <ac:chgData name="Ana Kalezic" userId="c1385f6a-7cce-455b-a4ea-34a4475de1b6" providerId="ADAL" clId="{05003814-E328-4928-9D65-9CEDC8DC57A6}" dt="2021-10-25T08:19:38.973" v="4707" actId="21"/>
          <ac:picMkLst>
            <pc:docMk/>
            <pc:sldMk cId="2729882789" sldId="537"/>
            <ac:picMk id="9" creationId="{B5852CEC-3758-4C74-8B8E-88F6343D1737}"/>
          </ac:picMkLst>
        </pc:picChg>
        <pc:picChg chg="del">
          <ac:chgData name="Ana Kalezic" userId="c1385f6a-7cce-455b-a4ea-34a4475de1b6" providerId="ADAL" clId="{05003814-E328-4928-9D65-9CEDC8DC57A6}" dt="2021-10-25T07:39:57.146" v="4455" actId="21"/>
          <ac:picMkLst>
            <pc:docMk/>
            <pc:sldMk cId="2729882789" sldId="537"/>
            <ac:picMk id="10" creationId="{ACBC1FF1-ACE0-41D4-8A9E-B9EFE6099B26}"/>
          </ac:picMkLst>
        </pc:picChg>
        <pc:picChg chg="add mod modCrop">
          <ac:chgData name="Ana Kalezic" userId="c1385f6a-7cce-455b-a4ea-34a4475de1b6" providerId="ADAL" clId="{05003814-E328-4928-9D65-9CEDC8DC57A6}" dt="2021-10-25T07:41:13.021" v="4474" actId="14100"/>
          <ac:picMkLst>
            <pc:docMk/>
            <pc:sldMk cId="2729882789" sldId="537"/>
            <ac:picMk id="11" creationId="{4F83C5DA-8492-4B16-B0FE-ABCD6297571D}"/>
          </ac:picMkLst>
        </pc:picChg>
        <pc:picChg chg="add del mod">
          <ac:chgData name="Ana Kalezic" userId="c1385f6a-7cce-455b-a4ea-34a4475de1b6" providerId="ADAL" clId="{05003814-E328-4928-9D65-9CEDC8DC57A6}" dt="2021-10-25T07:41:02.116" v="4471" actId="21"/>
          <ac:picMkLst>
            <pc:docMk/>
            <pc:sldMk cId="2729882789" sldId="537"/>
            <ac:picMk id="12" creationId="{7B7D7456-C5E1-4078-A74B-9DD1FEAF1540}"/>
          </ac:picMkLst>
        </pc:picChg>
        <pc:picChg chg="add mod">
          <ac:chgData name="Ana Kalezic" userId="c1385f6a-7cce-455b-a4ea-34a4475de1b6" providerId="ADAL" clId="{05003814-E328-4928-9D65-9CEDC8DC57A6}" dt="2021-10-25T08:19:45.558" v="4709" actId="1076"/>
          <ac:picMkLst>
            <pc:docMk/>
            <pc:sldMk cId="2729882789" sldId="537"/>
            <ac:picMk id="13" creationId="{C6884BCB-FCDF-486E-95C5-80BCADA0BD2C}"/>
          </ac:picMkLst>
        </pc:picChg>
      </pc:sldChg>
      <pc:sldChg chg="addSp delSp modSp mod">
        <pc:chgData name="Ana Kalezic" userId="c1385f6a-7cce-455b-a4ea-34a4475de1b6" providerId="ADAL" clId="{05003814-E328-4928-9D65-9CEDC8DC57A6}" dt="2021-10-25T08:52:20.490" v="5167" actId="20577"/>
        <pc:sldMkLst>
          <pc:docMk/>
          <pc:sldMk cId="1694711100" sldId="538"/>
        </pc:sldMkLst>
        <pc:spChg chg="mod">
          <ac:chgData name="Ana Kalezic" userId="c1385f6a-7cce-455b-a4ea-34a4475de1b6" providerId="ADAL" clId="{05003814-E328-4928-9D65-9CEDC8DC57A6}" dt="2021-10-25T08:24:05.204" v="4757" actId="20577"/>
          <ac:spMkLst>
            <pc:docMk/>
            <pc:sldMk cId="1694711100" sldId="538"/>
            <ac:spMk id="4" creationId="{14446E8C-A8CF-4FFE-BEE5-A49C34A05CA3}"/>
          </ac:spMkLst>
        </pc:spChg>
        <pc:spChg chg="mod">
          <ac:chgData name="Ana Kalezic" userId="c1385f6a-7cce-455b-a4ea-34a4475de1b6" providerId="ADAL" clId="{05003814-E328-4928-9D65-9CEDC8DC57A6}" dt="2021-10-25T08:52:20.490" v="5167" actId="20577"/>
          <ac:spMkLst>
            <pc:docMk/>
            <pc:sldMk cId="1694711100" sldId="538"/>
            <ac:spMk id="8" creationId="{0357C49D-79DE-4653-A21C-05AD7BA5E0FA}"/>
          </ac:spMkLst>
        </pc:spChg>
        <pc:picChg chg="add mod modCrop">
          <ac:chgData name="Ana Kalezic" userId="c1385f6a-7cce-455b-a4ea-34a4475de1b6" providerId="ADAL" clId="{05003814-E328-4928-9D65-9CEDC8DC57A6}" dt="2021-10-25T08:23:11.175" v="4735" actId="14100"/>
          <ac:picMkLst>
            <pc:docMk/>
            <pc:sldMk cId="1694711100" sldId="538"/>
            <ac:picMk id="9" creationId="{B03FE350-F93B-4ECC-BB81-8B2DC92EF89A}"/>
          </ac:picMkLst>
        </pc:picChg>
        <pc:picChg chg="del">
          <ac:chgData name="Ana Kalezic" userId="c1385f6a-7cce-455b-a4ea-34a4475de1b6" providerId="ADAL" clId="{05003814-E328-4928-9D65-9CEDC8DC57A6}" dt="2021-10-25T08:22:43.821" v="4729" actId="21"/>
          <ac:picMkLst>
            <pc:docMk/>
            <pc:sldMk cId="1694711100" sldId="538"/>
            <ac:picMk id="11" creationId="{4F83C5DA-8492-4B16-B0FE-ABCD6297571D}"/>
          </ac:picMkLst>
        </pc:picChg>
      </pc:sldChg>
      <pc:sldChg chg="addSp delSp modSp mod">
        <pc:chgData name="Ana Kalezic" userId="c1385f6a-7cce-455b-a4ea-34a4475de1b6" providerId="ADAL" clId="{05003814-E328-4928-9D65-9CEDC8DC57A6}" dt="2021-10-25T08:52:27.953" v="5173" actId="20577"/>
        <pc:sldMkLst>
          <pc:docMk/>
          <pc:sldMk cId="3790318796" sldId="539"/>
        </pc:sldMkLst>
        <pc:spChg chg="mod">
          <ac:chgData name="Ana Kalezic" userId="c1385f6a-7cce-455b-a4ea-34a4475de1b6" providerId="ADAL" clId="{05003814-E328-4928-9D65-9CEDC8DC57A6}" dt="2021-10-25T08:34:37.698" v="4852" actId="20577"/>
          <ac:spMkLst>
            <pc:docMk/>
            <pc:sldMk cId="3790318796" sldId="539"/>
            <ac:spMk id="4" creationId="{14446E8C-A8CF-4FFE-BEE5-A49C34A05CA3}"/>
          </ac:spMkLst>
        </pc:spChg>
        <pc:spChg chg="mod">
          <ac:chgData name="Ana Kalezic" userId="c1385f6a-7cce-455b-a4ea-34a4475de1b6" providerId="ADAL" clId="{05003814-E328-4928-9D65-9CEDC8DC57A6}" dt="2021-10-25T08:44:53.035" v="4971" actId="1035"/>
          <ac:spMkLst>
            <pc:docMk/>
            <pc:sldMk cId="3790318796" sldId="539"/>
            <ac:spMk id="7" creationId="{4E237FF7-E551-4252-9588-BD9B920FED01}"/>
          </ac:spMkLst>
        </pc:spChg>
        <pc:spChg chg="mod">
          <ac:chgData name="Ana Kalezic" userId="c1385f6a-7cce-455b-a4ea-34a4475de1b6" providerId="ADAL" clId="{05003814-E328-4928-9D65-9CEDC8DC57A6}" dt="2021-10-25T08:52:27.953" v="5173" actId="20577"/>
          <ac:spMkLst>
            <pc:docMk/>
            <pc:sldMk cId="3790318796" sldId="539"/>
            <ac:spMk id="8" creationId="{0357C49D-79DE-4653-A21C-05AD7BA5E0FA}"/>
          </ac:spMkLst>
        </pc:spChg>
        <pc:picChg chg="add mod">
          <ac:chgData name="Ana Kalezic" userId="c1385f6a-7cce-455b-a4ea-34a4475de1b6" providerId="ADAL" clId="{05003814-E328-4928-9D65-9CEDC8DC57A6}" dt="2021-10-25T08:45:07.929" v="4980" actId="14100"/>
          <ac:picMkLst>
            <pc:docMk/>
            <pc:sldMk cId="3790318796" sldId="539"/>
            <ac:picMk id="5" creationId="{5B83E7B4-B3EF-47D1-A7A4-E8BC5CF88E5D}"/>
          </ac:picMkLst>
        </pc:picChg>
        <pc:picChg chg="del">
          <ac:chgData name="Ana Kalezic" userId="c1385f6a-7cce-455b-a4ea-34a4475de1b6" providerId="ADAL" clId="{05003814-E328-4928-9D65-9CEDC8DC57A6}" dt="2021-10-25T08:33:22.366" v="4786" actId="21"/>
          <ac:picMkLst>
            <pc:docMk/>
            <pc:sldMk cId="3790318796" sldId="539"/>
            <ac:picMk id="9" creationId="{B03FE350-F93B-4ECC-BB81-8B2DC92EF89A}"/>
          </ac:picMkLst>
        </pc:picChg>
      </pc:sldChg>
      <pc:sldMasterChg chg="delSldLayout">
        <pc:chgData name="Ana Kalezic" userId="c1385f6a-7cce-455b-a4ea-34a4475de1b6" providerId="ADAL" clId="{05003814-E328-4928-9D65-9CEDC8DC57A6}" dt="2021-10-24T17:15:24.410" v="3853" actId="2696"/>
        <pc:sldMasterMkLst>
          <pc:docMk/>
          <pc:sldMasterMk cId="4080258655" sldId="2147483648"/>
        </pc:sldMasterMkLst>
        <pc:sldLayoutChg chg="del">
          <pc:chgData name="Ana Kalezic" userId="c1385f6a-7cce-455b-a4ea-34a4475de1b6" providerId="ADAL" clId="{05003814-E328-4928-9D65-9CEDC8DC57A6}" dt="2021-10-24T17:15:24.410" v="3853" actId="2696"/>
          <pc:sldLayoutMkLst>
            <pc:docMk/>
            <pc:sldMasterMk cId="4080258655" sldId="2147483648"/>
            <pc:sldLayoutMk cId="4197602820" sldId="2147483660"/>
          </pc:sldLayoutMkLst>
        </pc:sldLayoutChg>
      </pc:sldMasterChg>
    </pc:docChg>
  </pc:docChgLst>
  <pc:docChgLst>
    <pc:chgData name="Ana Kalezic" userId="c1385f6a-7cce-455b-a4ea-34a4475de1b6" providerId="ADAL" clId="{B5139AF6-C9CD-4511-900B-221A4D05C022}"/>
    <pc:docChg chg="undo custSel addSld delSld modSld sldOrd">
      <pc:chgData name="Ana Kalezic" userId="c1385f6a-7cce-455b-a4ea-34a4475de1b6" providerId="ADAL" clId="{B5139AF6-C9CD-4511-900B-221A4D05C022}" dt="2021-10-15T13:21:15.509" v="2585" actId="20577"/>
      <pc:docMkLst>
        <pc:docMk/>
      </pc:docMkLst>
      <pc:sldChg chg="addSp delSp modSp new mod">
        <pc:chgData name="Ana Kalezic" userId="c1385f6a-7cce-455b-a4ea-34a4475de1b6" providerId="ADAL" clId="{B5139AF6-C9CD-4511-900B-221A4D05C022}" dt="2021-10-15T09:16:30.160" v="314" actId="20577"/>
        <pc:sldMkLst>
          <pc:docMk/>
          <pc:sldMk cId="2444925450" sldId="532"/>
        </pc:sldMkLst>
        <pc:spChg chg="del">
          <ac:chgData name="Ana Kalezic" userId="c1385f6a-7cce-455b-a4ea-34a4475de1b6" providerId="ADAL" clId="{B5139AF6-C9CD-4511-900B-221A4D05C022}" dt="2021-10-15T09:07:01.024" v="35" actId="21"/>
          <ac:spMkLst>
            <pc:docMk/>
            <pc:sldMk cId="2444925450" sldId="532"/>
            <ac:spMk id="2" creationId="{86FA51BA-1B63-4126-805E-8B2DB43D02C1}"/>
          </ac:spMkLst>
        </pc:spChg>
        <pc:spChg chg="del">
          <ac:chgData name="Ana Kalezic" userId="c1385f6a-7cce-455b-a4ea-34a4475de1b6" providerId="ADAL" clId="{B5139AF6-C9CD-4511-900B-221A4D05C022}" dt="2021-10-15T09:02:00.951" v="8" actId="21"/>
          <ac:spMkLst>
            <pc:docMk/>
            <pc:sldMk cId="2444925450" sldId="532"/>
            <ac:spMk id="3" creationId="{A97EF0D5-4614-41A7-90FA-DE85CDE4F2B6}"/>
          </ac:spMkLst>
        </pc:spChg>
        <pc:spChg chg="add mod">
          <ac:chgData name="Ana Kalezic" userId="c1385f6a-7cce-455b-a4ea-34a4475de1b6" providerId="ADAL" clId="{B5139AF6-C9CD-4511-900B-221A4D05C022}" dt="2021-10-15T09:10:50.061" v="169" actId="14100"/>
          <ac:spMkLst>
            <pc:docMk/>
            <pc:sldMk cId="2444925450" sldId="532"/>
            <ac:spMk id="11" creationId="{990C30E9-ED16-4120-BCAD-100ABA598AA3}"/>
          </ac:spMkLst>
        </pc:spChg>
        <pc:spChg chg="add mod">
          <ac:chgData name="Ana Kalezic" userId="c1385f6a-7cce-455b-a4ea-34a4475de1b6" providerId="ADAL" clId="{B5139AF6-C9CD-4511-900B-221A4D05C022}" dt="2021-10-15T09:16:30.160" v="314" actId="20577"/>
          <ac:spMkLst>
            <pc:docMk/>
            <pc:sldMk cId="2444925450" sldId="532"/>
            <ac:spMk id="12" creationId="{E7EB09AC-70C6-47BB-B42B-EDDCA2D1D780}"/>
          </ac:spMkLst>
        </pc:spChg>
        <pc:spChg chg="add mod">
          <ac:chgData name="Ana Kalezic" userId="c1385f6a-7cce-455b-a4ea-34a4475de1b6" providerId="ADAL" clId="{B5139AF6-C9CD-4511-900B-221A4D05C022}" dt="2021-10-15T09:07:05.727" v="36" actId="1076"/>
          <ac:spMkLst>
            <pc:docMk/>
            <pc:sldMk cId="2444925450" sldId="532"/>
            <ac:spMk id="13" creationId="{E021408A-DD63-46B3-874F-1B001D8D9C5C}"/>
          </ac:spMkLst>
        </pc:spChg>
        <pc:spChg chg="add mod">
          <ac:chgData name="Ana Kalezic" userId="c1385f6a-7cce-455b-a4ea-34a4475de1b6" providerId="ADAL" clId="{B5139AF6-C9CD-4511-900B-221A4D05C022}" dt="2021-10-15T09:15:54.248" v="270" actId="20577"/>
          <ac:spMkLst>
            <pc:docMk/>
            <pc:sldMk cId="2444925450" sldId="532"/>
            <ac:spMk id="14" creationId="{BA2FD6B6-8103-49FD-B918-690D92FE1A3B}"/>
          </ac:spMkLst>
        </pc:spChg>
        <pc:picChg chg="add del mod ord modCrop">
          <ac:chgData name="Ana Kalezic" userId="c1385f6a-7cce-455b-a4ea-34a4475de1b6" providerId="ADAL" clId="{B5139AF6-C9CD-4511-900B-221A4D05C022}" dt="2021-10-15T09:14:51.944" v="248" actId="21"/>
          <ac:picMkLst>
            <pc:docMk/>
            <pc:sldMk cId="2444925450" sldId="532"/>
            <ac:picMk id="5" creationId="{0E2C1AE9-9642-4061-9C26-A8AE4135C801}"/>
          </ac:picMkLst>
        </pc:picChg>
        <pc:picChg chg="add mod">
          <ac:chgData name="Ana Kalezic" userId="c1385f6a-7cce-455b-a4ea-34a4475de1b6" providerId="ADAL" clId="{B5139AF6-C9CD-4511-900B-221A4D05C022}" dt="2021-10-15T09:04:06.539" v="14"/>
          <ac:picMkLst>
            <pc:docMk/>
            <pc:sldMk cId="2444925450" sldId="532"/>
            <ac:picMk id="6" creationId="{3A9B1190-048D-4F57-A2E0-66D4004064E3}"/>
          </ac:picMkLst>
        </pc:picChg>
        <pc:picChg chg="add del mod ord modCrop">
          <ac:chgData name="Ana Kalezic" userId="c1385f6a-7cce-455b-a4ea-34a4475de1b6" providerId="ADAL" clId="{B5139AF6-C9CD-4511-900B-221A4D05C022}" dt="2021-10-15T09:14:51.944" v="248" actId="21"/>
          <ac:picMkLst>
            <pc:docMk/>
            <pc:sldMk cId="2444925450" sldId="532"/>
            <ac:picMk id="8" creationId="{56809352-5706-403F-985A-4B425B28A427}"/>
          </ac:picMkLst>
        </pc:picChg>
        <pc:picChg chg="add mod ord modCrop">
          <ac:chgData name="Ana Kalezic" userId="c1385f6a-7cce-455b-a4ea-34a4475de1b6" providerId="ADAL" clId="{B5139AF6-C9CD-4511-900B-221A4D05C022}" dt="2021-10-15T09:15:30.854" v="258" actId="1076"/>
          <ac:picMkLst>
            <pc:docMk/>
            <pc:sldMk cId="2444925450" sldId="532"/>
            <ac:picMk id="10" creationId="{00224F38-4C05-4F35-ADCD-48C70277DE25}"/>
          </ac:picMkLst>
        </pc:picChg>
      </pc:sldChg>
      <pc:sldChg chg="addSp delSp modSp new mod">
        <pc:chgData name="Ana Kalezic" userId="c1385f6a-7cce-455b-a4ea-34a4475de1b6" providerId="ADAL" clId="{B5139AF6-C9CD-4511-900B-221A4D05C022}" dt="2021-10-15T10:51:42.465" v="759" actId="20577"/>
        <pc:sldMkLst>
          <pc:docMk/>
          <pc:sldMk cId="3203066226" sldId="533"/>
        </pc:sldMkLst>
        <pc:spChg chg="del">
          <ac:chgData name="Ana Kalezic" userId="c1385f6a-7cce-455b-a4ea-34a4475de1b6" providerId="ADAL" clId="{B5139AF6-C9CD-4511-900B-221A4D05C022}" dt="2021-10-15T09:37:11.310" v="315"/>
          <ac:spMkLst>
            <pc:docMk/>
            <pc:sldMk cId="3203066226" sldId="533"/>
            <ac:spMk id="2" creationId="{C5576B46-9D7D-4E62-82BE-70C098356FC4}"/>
          </ac:spMkLst>
        </pc:spChg>
        <pc:spChg chg="del">
          <ac:chgData name="Ana Kalezic" userId="c1385f6a-7cce-455b-a4ea-34a4475de1b6" providerId="ADAL" clId="{B5139AF6-C9CD-4511-900B-221A4D05C022}" dt="2021-10-15T09:39:18.048" v="365" actId="21"/>
          <ac:spMkLst>
            <pc:docMk/>
            <pc:sldMk cId="3203066226" sldId="533"/>
            <ac:spMk id="3" creationId="{78BD64F7-6345-480F-9EBC-75CDF1B974B8}"/>
          </ac:spMkLst>
        </pc:spChg>
        <pc:spChg chg="add mod">
          <ac:chgData name="Ana Kalezic" userId="c1385f6a-7cce-455b-a4ea-34a4475de1b6" providerId="ADAL" clId="{B5139AF6-C9CD-4511-900B-221A4D05C022}" dt="2021-10-15T09:37:11.310" v="315"/>
          <ac:spMkLst>
            <pc:docMk/>
            <pc:sldMk cId="3203066226" sldId="533"/>
            <ac:spMk id="4" creationId="{A224889D-B597-4663-B9E2-4CF01A298979}"/>
          </ac:spMkLst>
        </pc:spChg>
        <pc:spChg chg="add mod">
          <ac:chgData name="Ana Kalezic" userId="c1385f6a-7cce-455b-a4ea-34a4475de1b6" providerId="ADAL" clId="{B5139AF6-C9CD-4511-900B-221A4D05C022}" dt="2021-10-15T09:39:41.644" v="368" actId="20577"/>
          <ac:spMkLst>
            <pc:docMk/>
            <pc:sldMk cId="3203066226" sldId="533"/>
            <ac:spMk id="5" creationId="{5A015DD8-58EE-4354-B7AC-B3456D64B52B}"/>
          </ac:spMkLst>
        </pc:spChg>
        <pc:spChg chg="add mod">
          <ac:chgData name="Ana Kalezic" userId="c1385f6a-7cce-455b-a4ea-34a4475de1b6" providerId="ADAL" clId="{B5139AF6-C9CD-4511-900B-221A4D05C022}" dt="2021-10-15T09:41:56.113" v="393"/>
          <ac:spMkLst>
            <pc:docMk/>
            <pc:sldMk cId="3203066226" sldId="533"/>
            <ac:spMk id="12" creationId="{74170434-AB2A-4A17-8711-BCAFF83B8EA1}"/>
          </ac:spMkLst>
        </pc:spChg>
        <pc:spChg chg="add mod">
          <ac:chgData name="Ana Kalezic" userId="c1385f6a-7cce-455b-a4ea-34a4475de1b6" providerId="ADAL" clId="{B5139AF6-C9CD-4511-900B-221A4D05C022}" dt="2021-10-15T10:51:42.465" v="759" actId="20577"/>
          <ac:spMkLst>
            <pc:docMk/>
            <pc:sldMk cId="3203066226" sldId="533"/>
            <ac:spMk id="13" creationId="{28E5F76E-C000-4F0A-BB5F-A97C3EE98B08}"/>
          </ac:spMkLst>
        </pc:spChg>
        <pc:picChg chg="add mod modCrop">
          <ac:chgData name="Ana Kalezic" userId="c1385f6a-7cce-455b-a4ea-34a4475de1b6" providerId="ADAL" clId="{B5139AF6-C9CD-4511-900B-221A4D05C022}" dt="2021-10-15T09:44:06.963" v="420" actId="1038"/>
          <ac:picMkLst>
            <pc:docMk/>
            <pc:sldMk cId="3203066226" sldId="533"/>
            <ac:picMk id="7" creationId="{E4C85B1C-7782-441E-A389-73F92A0F4212}"/>
          </ac:picMkLst>
        </pc:picChg>
        <pc:picChg chg="add mod">
          <ac:chgData name="Ana Kalezic" userId="c1385f6a-7cce-455b-a4ea-34a4475de1b6" providerId="ADAL" clId="{B5139AF6-C9CD-4511-900B-221A4D05C022}" dt="2021-10-15T09:43:30.893" v="414" actId="1038"/>
          <ac:picMkLst>
            <pc:docMk/>
            <pc:sldMk cId="3203066226" sldId="533"/>
            <ac:picMk id="9" creationId="{6F5ADA81-0374-4621-AA4F-76A0E03DAC3C}"/>
          </ac:picMkLst>
        </pc:picChg>
        <pc:picChg chg="add mod">
          <ac:chgData name="Ana Kalezic" userId="c1385f6a-7cce-455b-a4ea-34a4475de1b6" providerId="ADAL" clId="{B5139AF6-C9CD-4511-900B-221A4D05C022}" dt="2021-10-15T09:42:41.176" v="407" actId="1037"/>
          <ac:picMkLst>
            <pc:docMk/>
            <pc:sldMk cId="3203066226" sldId="533"/>
            <ac:picMk id="11" creationId="{C9063BB6-66BC-4B0A-97FA-54C063DBFABD}"/>
          </ac:picMkLst>
        </pc:picChg>
        <pc:picChg chg="add mod">
          <ac:chgData name="Ana Kalezic" userId="c1385f6a-7cce-455b-a4ea-34a4475de1b6" providerId="ADAL" clId="{B5139AF6-C9CD-4511-900B-221A4D05C022}" dt="2021-10-15T09:44:15.656" v="421"/>
          <ac:picMkLst>
            <pc:docMk/>
            <pc:sldMk cId="3203066226" sldId="533"/>
            <ac:picMk id="14" creationId="{359CC4D6-8E53-48C7-8FC6-44C1EC4164D8}"/>
          </ac:picMkLst>
        </pc:picChg>
      </pc:sldChg>
      <pc:sldChg chg="addSp delSp modSp new mod">
        <pc:chgData name="Ana Kalezic" userId="c1385f6a-7cce-455b-a4ea-34a4475de1b6" providerId="ADAL" clId="{B5139AF6-C9CD-4511-900B-221A4D05C022}" dt="2021-10-15T13:18:37.454" v="2573" actId="14100"/>
        <pc:sldMkLst>
          <pc:docMk/>
          <pc:sldMk cId="1575999240" sldId="534"/>
        </pc:sldMkLst>
        <pc:spChg chg="del">
          <ac:chgData name="Ana Kalezic" userId="c1385f6a-7cce-455b-a4ea-34a4475de1b6" providerId="ADAL" clId="{B5139AF6-C9CD-4511-900B-221A4D05C022}" dt="2021-10-15T09:45:41.761" v="422" actId="21"/>
          <ac:spMkLst>
            <pc:docMk/>
            <pc:sldMk cId="1575999240" sldId="534"/>
            <ac:spMk id="2" creationId="{47E8C4C5-76BE-4447-B938-7BD1996F2228}"/>
          </ac:spMkLst>
        </pc:spChg>
        <pc:spChg chg="del">
          <ac:chgData name="Ana Kalezic" userId="c1385f6a-7cce-455b-a4ea-34a4475de1b6" providerId="ADAL" clId="{B5139AF6-C9CD-4511-900B-221A4D05C022}" dt="2021-10-15T09:45:43.589" v="423" actId="21"/>
          <ac:spMkLst>
            <pc:docMk/>
            <pc:sldMk cId="1575999240" sldId="534"/>
            <ac:spMk id="3" creationId="{E5D63270-18FA-4236-AB19-7DFD13D10164}"/>
          </ac:spMkLst>
        </pc:spChg>
        <pc:spChg chg="add mod">
          <ac:chgData name="Ana Kalezic" userId="c1385f6a-7cce-455b-a4ea-34a4475de1b6" providerId="ADAL" clId="{B5139AF6-C9CD-4511-900B-221A4D05C022}" dt="2021-10-15T09:45:55.194" v="424"/>
          <ac:spMkLst>
            <pc:docMk/>
            <pc:sldMk cId="1575999240" sldId="534"/>
            <ac:spMk id="4" creationId="{AB21BAEE-6117-4A98-915D-5B0B2185F881}"/>
          </ac:spMkLst>
        </pc:spChg>
        <pc:spChg chg="add mod">
          <ac:chgData name="Ana Kalezic" userId="c1385f6a-7cce-455b-a4ea-34a4475de1b6" providerId="ADAL" clId="{B5139AF6-C9CD-4511-900B-221A4D05C022}" dt="2021-10-15T09:47:07.830" v="470" actId="20577"/>
          <ac:spMkLst>
            <pc:docMk/>
            <pc:sldMk cId="1575999240" sldId="534"/>
            <ac:spMk id="5" creationId="{F187F035-7863-41F5-AEB2-5C01D61F4669}"/>
          </ac:spMkLst>
        </pc:spChg>
        <pc:spChg chg="add mod">
          <ac:chgData name="Ana Kalezic" userId="c1385f6a-7cce-455b-a4ea-34a4475de1b6" providerId="ADAL" clId="{B5139AF6-C9CD-4511-900B-221A4D05C022}" dt="2021-10-15T09:52:45.352" v="565"/>
          <ac:spMkLst>
            <pc:docMk/>
            <pc:sldMk cId="1575999240" sldId="534"/>
            <ac:spMk id="17" creationId="{A816EC0B-8D86-4E9A-B6F1-6732C7E8FF8B}"/>
          </ac:spMkLst>
        </pc:spChg>
        <pc:spChg chg="add mod">
          <ac:chgData name="Ana Kalezic" userId="c1385f6a-7cce-455b-a4ea-34a4475de1b6" providerId="ADAL" clId="{B5139AF6-C9CD-4511-900B-221A4D05C022}" dt="2021-10-15T09:54:19.534" v="612" actId="20577"/>
          <ac:spMkLst>
            <pc:docMk/>
            <pc:sldMk cId="1575999240" sldId="534"/>
            <ac:spMk id="18" creationId="{10F89596-FC75-4715-9925-91E618C53D0E}"/>
          </ac:spMkLst>
        </pc:spChg>
        <pc:picChg chg="add mod">
          <ac:chgData name="Ana Kalezic" userId="c1385f6a-7cce-455b-a4ea-34a4475de1b6" providerId="ADAL" clId="{B5139AF6-C9CD-4511-900B-221A4D05C022}" dt="2021-10-15T09:45:55.194" v="424"/>
          <ac:picMkLst>
            <pc:docMk/>
            <pc:sldMk cId="1575999240" sldId="534"/>
            <ac:picMk id="6" creationId="{E7D46530-A18D-4EF3-AAB6-2FFF18ED4F0A}"/>
          </ac:picMkLst>
        </pc:picChg>
        <pc:picChg chg="add mod">
          <ac:chgData name="Ana Kalezic" userId="c1385f6a-7cce-455b-a4ea-34a4475de1b6" providerId="ADAL" clId="{B5139AF6-C9CD-4511-900B-221A4D05C022}" dt="2021-10-15T10:43:22.541" v="626" actId="1038"/>
          <ac:picMkLst>
            <pc:docMk/>
            <pc:sldMk cId="1575999240" sldId="534"/>
            <ac:picMk id="8" creationId="{8086FB67-1B3D-48FB-95F2-717D2794AFEF}"/>
          </ac:picMkLst>
        </pc:picChg>
        <pc:picChg chg="add del mod">
          <ac:chgData name="Ana Kalezic" userId="c1385f6a-7cce-455b-a4ea-34a4475de1b6" providerId="ADAL" clId="{B5139AF6-C9CD-4511-900B-221A4D05C022}" dt="2021-10-15T09:50:01.183" v="513" actId="21"/>
          <ac:picMkLst>
            <pc:docMk/>
            <pc:sldMk cId="1575999240" sldId="534"/>
            <ac:picMk id="10" creationId="{CC1497B6-EF3A-454B-AF6B-0C935568620F}"/>
          </ac:picMkLst>
        </pc:picChg>
        <pc:picChg chg="add mod">
          <ac:chgData name="Ana Kalezic" userId="c1385f6a-7cce-455b-a4ea-34a4475de1b6" providerId="ADAL" clId="{B5139AF6-C9CD-4511-900B-221A4D05C022}" dt="2021-10-15T13:18:27.500" v="2570" actId="14100"/>
          <ac:picMkLst>
            <pc:docMk/>
            <pc:sldMk cId="1575999240" sldId="534"/>
            <ac:picMk id="12" creationId="{0F88E409-1E94-4E47-ABE7-71C36B26992B}"/>
          </ac:picMkLst>
        </pc:picChg>
        <pc:picChg chg="add mod modCrop">
          <ac:chgData name="Ana Kalezic" userId="c1385f6a-7cce-455b-a4ea-34a4475de1b6" providerId="ADAL" clId="{B5139AF6-C9CD-4511-900B-221A4D05C022}" dt="2021-10-15T13:18:37.454" v="2573" actId="14100"/>
          <ac:picMkLst>
            <pc:docMk/>
            <pc:sldMk cId="1575999240" sldId="534"/>
            <ac:picMk id="14" creationId="{9C1A4370-69FA-4DA3-BF03-A2A1B18C0DE0}"/>
          </ac:picMkLst>
        </pc:picChg>
        <pc:picChg chg="add mod modCrop">
          <ac:chgData name="Ana Kalezic" userId="c1385f6a-7cce-455b-a4ea-34a4475de1b6" providerId="ADAL" clId="{B5139AF6-C9CD-4511-900B-221A4D05C022}" dt="2021-10-15T13:18:31.998" v="2571" actId="14100"/>
          <ac:picMkLst>
            <pc:docMk/>
            <pc:sldMk cId="1575999240" sldId="534"/>
            <ac:picMk id="16" creationId="{545FC9CC-2BC2-44A3-B275-2261D31662B9}"/>
          </ac:picMkLst>
        </pc:picChg>
        <pc:picChg chg="add del mod">
          <ac:chgData name="Ana Kalezic" userId="c1385f6a-7cce-455b-a4ea-34a4475de1b6" providerId="ADAL" clId="{B5139AF6-C9CD-4511-900B-221A4D05C022}" dt="2021-10-15T11:16:41.187" v="1141" actId="21"/>
          <ac:picMkLst>
            <pc:docMk/>
            <pc:sldMk cId="1575999240" sldId="534"/>
            <ac:picMk id="19" creationId="{8401BD18-2DF9-4A00-AF04-716A24BB9F90}"/>
          </ac:picMkLst>
        </pc:picChg>
      </pc:sldChg>
      <pc:sldChg chg="addSp delSp modSp new add del mod">
        <pc:chgData name="Ana Kalezic" userId="c1385f6a-7cce-455b-a4ea-34a4475de1b6" providerId="ADAL" clId="{B5139AF6-C9CD-4511-900B-221A4D05C022}" dt="2021-10-15T12:36:18.544" v="2465" actId="2696"/>
        <pc:sldMkLst>
          <pc:docMk/>
          <pc:sldMk cId="157947197" sldId="535"/>
        </pc:sldMkLst>
        <pc:spChg chg="mod">
          <ac:chgData name="Ana Kalezic" userId="c1385f6a-7cce-455b-a4ea-34a4475de1b6" providerId="ADAL" clId="{B5139AF6-C9CD-4511-900B-221A4D05C022}" dt="2021-10-15T10:45:58.820" v="642" actId="20577"/>
          <ac:spMkLst>
            <pc:docMk/>
            <pc:sldMk cId="157947197" sldId="535"/>
            <ac:spMk id="2" creationId="{E221F752-ADE4-4077-8070-E704A2BCE043}"/>
          </ac:spMkLst>
        </pc:spChg>
        <pc:spChg chg="del">
          <ac:chgData name="Ana Kalezic" userId="c1385f6a-7cce-455b-a4ea-34a4475de1b6" providerId="ADAL" clId="{B5139AF6-C9CD-4511-900B-221A4D05C022}" dt="2021-10-15T10:45:47.545" v="633" actId="21"/>
          <ac:spMkLst>
            <pc:docMk/>
            <pc:sldMk cId="157947197" sldId="535"/>
            <ac:spMk id="3" creationId="{A391468F-ADCF-435D-A8FF-F17AE210A44A}"/>
          </ac:spMkLst>
        </pc:spChg>
        <pc:spChg chg="add mod">
          <ac:chgData name="Ana Kalezic" userId="c1385f6a-7cce-455b-a4ea-34a4475de1b6" providerId="ADAL" clId="{B5139AF6-C9CD-4511-900B-221A4D05C022}" dt="2021-10-15T10:47:04.224" v="683" actId="20577"/>
          <ac:spMkLst>
            <pc:docMk/>
            <pc:sldMk cId="157947197" sldId="535"/>
            <ac:spMk id="7" creationId="{CB488D74-A29E-402F-B373-07EC28217BE9}"/>
          </ac:spMkLst>
        </pc:spChg>
        <pc:spChg chg="add mod">
          <ac:chgData name="Ana Kalezic" userId="c1385f6a-7cce-455b-a4ea-34a4475de1b6" providerId="ADAL" clId="{B5139AF6-C9CD-4511-900B-221A4D05C022}" dt="2021-10-15T10:48:00.206" v="689"/>
          <ac:spMkLst>
            <pc:docMk/>
            <pc:sldMk cId="157947197" sldId="535"/>
            <ac:spMk id="10" creationId="{29B067A4-C537-407B-B472-2A7841A87114}"/>
          </ac:spMkLst>
        </pc:spChg>
        <pc:spChg chg="add mod">
          <ac:chgData name="Ana Kalezic" userId="c1385f6a-7cce-455b-a4ea-34a4475de1b6" providerId="ADAL" clId="{B5139AF6-C9CD-4511-900B-221A4D05C022}" dt="2021-10-15T10:51:31.199" v="755" actId="20577"/>
          <ac:spMkLst>
            <pc:docMk/>
            <pc:sldMk cId="157947197" sldId="535"/>
            <ac:spMk id="11" creationId="{9D813435-C660-4BDE-BD82-C8EABD1889AE}"/>
          </ac:spMkLst>
        </pc:spChg>
        <pc:picChg chg="add mod">
          <ac:chgData name="Ana Kalezic" userId="c1385f6a-7cce-455b-a4ea-34a4475de1b6" providerId="ADAL" clId="{B5139AF6-C9CD-4511-900B-221A4D05C022}" dt="2021-10-15T10:50:15.908" v="731" actId="1035"/>
          <ac:picMkLst>
            <pc:docMk/>
            <pc:sldMk cId="157947197" sldId="535"/>
            <ac:picMk id="5" creationId="{691F48E9-3861-488F-AFA6-8D77553FF984}"/>
          </ac:picMkLst>
        </pc:picChg>
        <pc:picChg chg="add mod">
          <ac:chgData name="Ana Kalezic" userId="c1385f6a-7cce-455b-a4ea-34a4475de1b6" providerId="ADAL" clId="{B5139AF6-C9CD-4511-900B-221A4D05C022}" dt="2021-10-15T10:46:08.138" v="643"/>
          <ac:picMkLst>
            <pc:docMk/>
            <pc:sldMk cId="157947197" sldId="535"/>
            <ac:picMk id="6" creationId="{46613724-AA0B-4728-BBE0-D9EFDCE22CF3}"/>
          </ac:picMkLst>
        </pc:picChg>
        <pc:picChg chg="add mod modCrop">
          <ac:chgData name="Ana Kalezic" userId="c1385f6a-7cce-455b-a4ea-34a4475de1b6" providerId="ADAL" clId="{B5139AF6-C9CD-4511-900B-221A4D05C022}" dt="2021-10-15T10:50:00.997" v="717" actId="1037"/>
          <ac:picMkLst>
            <pc:docMk/>
            <pc:sldMk cId="157947197" sldId="535"/>
            <ac:picMk id="9" creationId="{4919466B-2DA1-4F3A-A018-915E57A6D3CD}"/>
          </ac:picMkLst>
        </pc:picChg>
        <pc:picChg chg="add mod modCrop">
          <ac:chgData name="Ana Kalezic" userId="c1385f6a-7cce-455b-a4ea-34a4475de1b6" providerId="ADAL" clId="{B5139AF6-C9CD-4511-900B-221A4D05C022}" dt="2021-10-15T10:53:27.380" v="781" actId="14100"/>
          <ac:picMkLst>
            <pc:docMk/>
            <pc:sldMk cId="157947197" sldId="535"/>
            <ac:picMk id="13" creationId="{7C6AB9FE-0026-4FC2-9497-CB701BF28C00}"/>
          </ac:picMkLst>
        </pc:picChg>
        <pc:picChg chg="add mod">
          <ac:chgData name="Ana Kalezic" userId="c1385f6a-7cce-455b-a4ea-34a4475de1b6" providerId="ADAL" clId="{B5139AF6-C9CD-4511-900B-221A4D05C022}" dt="2021-10-15T10:52:55.185" v="777" actId="14100"/>
          <ac:picMkLst>
            <pc:docMk/>
            <pc:sldMk cId="157947197" sldId="535"/>
            <ac:picMk id="15" creationId="{458DD23C-C9DF-430B-9A06-BE946E652CA5}"/>
          </ac:picMkLst>
        </pc:picChg>
      </pc:sldChg>
      <pc:sldChg chg="addSp delSp modSp new mod">
        <pc:chgData name="Ana Kalezic" userId="c1385f6a-7cce-455b-a4ea-34a4475de1b6" providerId="ADAL" clId="{B5139AF6-C9CD-4511-900B-221A4D05C022}" dt="2021-10-15T12:30:09.859" v="2446" actId="20578"/>
        <pc:sldMkLst>
          <pc:docMk/>
          <pc:sldMk cId="1645863535" sldId="536"/>
        </pc:sldMkLst>
        <pc:spChg chg="mod">
          <ac:chgData name="Ana Kalezic" userId="c1385f6a-7cce-455b-a4ea-34a4475de1b6" providerId="ADAL" clId="{B5139AF6-C9CD-4511-900B-221A4D05C022}" dt="2021-10-15T10:56:08.590" v="798" actId="20577"/>
          <ac:spMkLst>
            <pc:docMk/>
            <pc:sldMk cId="1645863535" sldId="536"/>
            <ac:spMk id="2" creationId="{DA6783BE-29AB-4724-8EE7-656FBA4B32EF}"/>
          </ac:spMkLst>
        </pc:spChg>
        <pc:spChg chg="del">
          <ac:chgData name="Ana Kalezic" userId="c1385f6a-7cce-455b-a4ea-34a4475de1b6" providerId="ADAL" clId="{B5139AF6-C9CD-4511-900B-221A4D05C022}" dt="2021-10-15T10:57:08.600" v="864" actId="21"/>
          <ac:spMkLst>
            <pc:docMk/>
            <pc:sldMk cId="1645863535" sldId="536"/>
            <ac:spMk id="3" creationId="{7C37A6CD-8631-4239-9882-B21B7903BAA5}"/>
          </ac:spMkLst>
        </pc:spChg>
        <pc:spChg chg="add del mod">
          <ac:chgData name="Ana Kalezic" userId="c1385f6a-7cce-455b-a4ea-34a4475de1b6" providerId="ADAL" clId="{B5139AF6-C9CD-4511-900B-221A4D05C022}" dt="2021-10-15T10:56:00.471" v="785" actId="21"/>
          <ac:spMkLst>
            <pc:docMk/>
            <pc:sldMk cId="1645863535" sldId="536"/>
            <ac:spMk id="4" creationId="{D9B70824-85A3-4752-9C0B-E21B0AFE65E8}"/>
          </ac:spMkLst>
        </pc:spChg>
        <pc:spChg chg="add del mod">
          <ac:chgData name="Ana Kalezic" userId="c1385f6a-7cce-455b-a4ea-34a4475de1b6" providerId="ADAL" clId="{B5139AF6-C9CD-4511-900B-221A4D05C022}" dt="2021-10-15T10:57:01.730" v="863" actId="20577"/>
          <ac:spMkLst>
            <pc:docMk/>
            <pc:sldMk cId="1645863535" sldId="536"/>
            <ac:spMk id="5" creationId="{D449C695-FED9-4525-98BF-CEF5B5F50B1C}"/>
          </ac:spMkLst>
        </pc:spChg>
        <pc:spChg chg="add mod">
          <ac:chgData name="Ana Kalezic" userId="c1385f6a-7cce-455b-a4ea-34a4475de1b6" providerId="ADAL" clId="{B5139AF6-C9CD-4511-900B-221A4D05C022}" dt="2021-10-15T10:59:26.169" v="894"/>
          <ac:spMkLst>
            <pc:docMk/>
            <pc:sldMk cId="1645863535" sldId="536"/>
            <ac:spMk id="13" creationId="{B396E726-CA4A-4A60-8B4E-834E9E3CB41B}"/>
          </ac:spMkLst>
        </pc:spChg>
        <pc:spChg chg="add mod">
          <ac:chgData name="Ana Kalezic" userId="c1385f6a-7cce-455b-a4ea-34a4475de1b6" providerId="ADAL" clId="{B5139AF6-C9CD-4511-900B-221A4D05C022}" dt="2021-10-15T12:30:09.859" v="2446" actId="20578"/>
          <ac:spMkLst>
            <pc:docMk/>
            <pc:sldMk cId="1645863535" sldId="536"/>
            <ac:spMk id="14" creationId="{43EFB5A4-FCA0-4923-8DFE-0A3962B5751B}"/>
          </ac:spMkLst>
        </pc:spChg>
        <pc:picChg chg="add mod">
          <ac:chgData name="Ana Kalezic" userId="c1385f6a-7cce-455b-a4ea-34a4475de1b6" providerId="ADAL" clId="{B5139AF6-C9CD-4511-900B-221A4D05C022}" dt="2021-10-15T10:57:18.604" v="865"/>
          <ac:picMkLst>
            <pc:docMk/>
            <pc:sldMk cId="1645863535" sldId="536"/>
            <ac:picMk id="6" creationId="{7CA68292-9934-4364-85F2-1F01BC79B5BB}"/>
          </ac:picMkLst>
        </pc:picChg>
        <pc:picChg chg="add mod modCrop">
          <ac:chgData name="Ana Kalezic" userId="c1385f6a-7cce-455b-a4ea-34a4475de1b6" providerId="ADAL" clId="{B5139AF6-C9CD-4511-900B-221A4D05C022}" dt="2021-10-15T11:00:47.937" v="907" actId="1038"/>
          <ac:picMkLst>
            <pc:docMk/>
            <pc:sldMk cId="1645863535" sldId="536"/>
            <ac:picMk id="8" creationId="{5704CEA6-9FE0-43CC-80E8-D007E7C2BD09}"/>
          </ac:picMkLst>
        </pc:picChg>
        <pc:picChg chg="add del mod">
          <ac:chgData name="Ana Kalezic" userId="c1385f6a-7cce-455b-a4ea-34a4475de1b6" providerId="ADAL" clId="{B5139AF6-C9CD-4511-900B-221A4D05C022}" dt="2021-10-15T10:58:34.255" v="876" actId="21"/>
          <ac:picMkLst>
            <pc:docMk/>
            <pc:sldMk cId="1645863535" sldId="536"/>
            <ac:picMk id="10" creationId="{1228F31C-A229-457A-8201-EE64CDC10570}"/>
          </ac:picMkLst>
        </pc:picChg>
        <pc:picChg chg="add mod modCrop">
          <ac:chgData name="Ana Kalezic" userId="c1385f6a-7cce-455b-a4ea-34a4475de1b6" providerId="ADAL" clId="{B5139AF6-C9CD-4511-900B-221A4D05C022}" dt="2021-10-15T11:02:32.998" v="916" actId="1036"/>
          <ac:picMkLst>
            <pc:docMk/>
            <pc:sldMk cId="1645863535" sldId="536"/>
            <ac:picMk id="12" creationId="{37885651-07D9-42D8-A66A-FC0832552DC1}"/>
          </ac:picMkLst>
        </pc:picChg>
      </pc:sldChg>
      <pc:sldChg chg="addSp delSp modSp new mod">
        <pc:chgData name="Ana Kalezic" userId="c1385f6a-7cce-455b-a4ea-34a4475de1b6" providerId="ADAL" clId="{B5139AF6-C9CD-4511-900B-221A4D05C022}" dt="2021-10-15T11:07:30.543" v="1036" actId="14100"/>
        <pc:sldMkLst>
          <pc:docMk/>
          <pc:sldMk cId="234930540" sldId="537"/>
        </pc:sldMkLst>
        <pc:spChg chg="mod">
          <ac:chgData name="Ana Kalezic" userId="c1385f6a-7cce-455b-a4ea-34a4475de1b6" providerId="ADAL" clId="{B5139AF6-C9CD-4511-900B-221A4D05C022}" dt="2021-10-15T11:02:43.223" v="923" actId="20577"/>
          <ac:spMkLst>
            <pc:docMk/>
            <pc:sldMk cId="234930540" sldId="537"/>
            <ac:spMk id="2" creationId="{0C3A1BE4-72E2-4B53-AA7A-7665AC93913C}"/>
          </ac:spMkLst>
        </pc:spChg>
        <pc:spChg chg="del">
          <ac:chgData name="Ana Kalezic" userId="c1385f6a-7cce-455b-a4ea-34a4475de1b6" providerId="ADAL" clId="{B5139AF6-C9CD-4511-900B-221A4D05C022}" dt="2021-10-15T11:03:08.721" v="926" actId="21"/>
          <ac:spMkLst>
            <pc:docMk/>
            <pc:sldMk cId="234930540" sldId="537"/>
            <ac:spMk id="3" creationId="{DA2C2510-0C77-474A-A0FB-4C48B2D97299}"/>
          </ac:spMkLst>
        </pc:spChg>
        <pc:spChg chg="add mod">
          <ac:chgData name="Ana Kalezic" userId="c1385f6a-7cce-455b-a4ea-34a4475de1b6" providerId="ADAL" clId="{B5139AF6-C9CD-4511-900B-221A4D05C022}" dt="2021-10-15T11:03:05.986" v="925"/>
          <ac:spMkLst>
            <pc:docMk/>
            <pc:sldMk cId="234930540" sldId="537"/>
            <ac:spMk id="5" creationId="{748ECC39-2CD6-4BDB-B5C2-6BC818032BB1}"/>
          </ac:spMkLst>
        </pc:spChg>
        <pc:spChg chg="add mod">
          <ac:chgData name="Ana Kalezic" userId="c1385f6a-7cce-455b-a4ea-34a4475de1b6" providerId="ADAL" clId="{B5139AF6-C9CD-4511-900B-221A4D05C022}" dt="2021-10-15T11:04:31.075" v="985" actId="20577"/>
          <ac:spMkLst>
            <pc:docMk/>
            <pc:sldMk cId="234930540" sldId="537"/>
            <ac:spMk id="6" creationId="{ED315862-AC15-4AEF-A0B4-EA5738065545}"/>
          </ac:spMkLst>
        </pc:spChg>
        <pc:spChg chg="add mod">
          <ac:chgData name="Ana Kalezic" userId="c1385f6a-7cce-455b-a4ea-34a4475de1b6" providerId="ADAL" clId="{B5139AF6-C9CD-4511-900B-221A4D05C022}" dt="2021-10-15T11:04:10.323" v="981" actId="20577"/>
          <ac:spMkLst>
            <pc:docMk/>
            <pc:sldMk cId="234930540" sldId="537"/>
            <ac:spMk id="7" creationId="{E34B9875-FCAE-4FC7-A57D-B8D65B83017D}"/>
          </ac:spMkLst>
        </pc:spChg>
        <pc:picChg chg="add mod">
          <ac:chgData name="Ana Kalezic" userId="c1385f6a-7cce-455b-a4ea-34a4475de1b6" providerId="ADAL" clId="{B5139AF6-C9CD-4511-900B-221A4D05C022}" dt="2021-10-15T11:02:51.521" v="924"/>
          <ac:picMkLst>
            <pc:docMk/>
            <pc:sldMk cId="234930540" sldId="537"/>
            <ac:picMk id="4" creationId="{6E2AAB5D-83DE-41CF-AFAF-CE237F468C53}"/>
          </ac:picMkLst>
        </pc:picChg>
        <pc:picChg chg="add mod modCrop">
          <ac:chgData name="Ana Kalezic" userId="c1385f6a-7cce-455b-a4ea-34a4475de1b6" providerId="ADAL" clId="{B5139AF6-C9CD-4511-900B-221A4D05C022}" dt="2021-10-15T11:07:30.543" v="1036" actId="14100"/>
          <ac:picMkLst>
            <pc:docMk/>
            <pc:sldMk cId="234930540" sldId="537"/>
            <ac:picMk id="9" creationId="{887C7974-ACD4-4BED-8696-33D4AA184A94}"/>
          </ac:picMkLst>
        </pc:picChg>
        <pc:picChg chg="add mod modCrop">
          <ac:chgData name="Ana Kalezic" userId="c1385f6a-7cce-455b-a4ea-34a4475de1b6" providerId="ADAL" clId="{B5139AF6-C9CD-4511-900B-221A4D05C022}" dt="2021-10-15T11:06:57.136" v="1008" actId="1076"/>
          <ac:picMkLst>
            <pc:docMk/>
            <pc:sldMk cId="234930540" sldId="537"/>
            <ac:picMk id="11" creationId="{57D162A3-0324-4D02-9CC7-25B60F41EC9B}"/>
          </ac:picMkLst>
        </pc:picChg>
      </pc:sldChg>
      <pc:sldChg chg="addSp delSp modSp new mod">
        <pc:chgData name="Ana Kalezic" userId="c1385f6a-7cce-455b-a4ea-34a4475de1b6" providerId="ADAL" clId="{B5139AF6-C9CD-4511-900B-221A4D05C022}" dt="2021-10-15T12:02:55.042" v="2033" actId="1036"/>
        <pc:sldMkLst>
          <pc:docMk/>
          <pc:sldMk cId="900136490" sldId="538"/>
        </pc:sldMkLst>
        <pc:spChg chg="mod">
          <ac:chgData name="Ana Kalezic" userId="c1385f6a-7cce-455b-a4ea-34a4475de1b6" providerId="ADAL" clId="{B5139AF6-C9CD-4511-900B-221A4D05C022}" dt="2021-10-15T11:09:34.703" v="1043" actId="20577"/>
          <ac:spMkLst>
            <pc:docMk/>
            <pc:sldMk cId="900136490" sldId="538"/>
            <ac:spMk id="2" creationId="{E39CD908-4A0A-426C-89A2-F27BF56E6917}"/>
          </ac:spMkLst>
        </pc:spChg>
        <pc:spChg chg="del">
          <ac:chgData name="Ana Kalezic" userId="c1385f6a-7cce-455b-a4ea-34a4475de1b6" providerId="ADAL" clId="{B5139AF6-C9CD-4511-900B-221A4D05C022}" dt="2021-10-15T11:11:08.195" v="1099" actId="21"/>
          <ac:spMkLst>
            <pc:docMk/>
            <pc:sldMk cId="900136490" sldId="538"/>
            <ac:spMk id="3" creationId="{CD09DEDF-E7DB-4171-9C99-19F6703456C7}"/>
          </ac:spMkLst>
        </pc:spChg>
        <pc:spChg chg="add mod">
          <ac:chgData name="Ana Kalezic" userId="c1385f6a-7cce-455b-a4ea-34a4475de1b6" providerId="ADAL" clId="{B5139AF6-C9CD-4511-900B-221A4D05C022}" dt="2021-10-15T11:19:41.999" v="1185" actId="20577"/>
          <ac:spMkLst>
            <pc:docMk/>
            <pc:sldMk cId="900136490" sldId="538"/>
            <ac:spMk id="5" creationId="{8A55AC36-7D7E-41C1-A713-6A6FCA4203ED}"/>
          </ac:spMkLst>
        </pc:spChg>
        <pc:spChg chg="add mod">
          <ac:chgData name="Ana Kalezic" userId="c1385f6a-7cce-455b-a4ea-34a4475de1b6" providerId="ADAL" clId="{B5139AF6-C9CD-4511-900B-221A4D05C022}" dt="2021-10-15T11:18:35.660" v="1169" actId="14100"/>
          <ac:spMkLst>
            <pc:docMk/>
            <pc:sldMk cId="900136490" sldId="538"/>
            <ac:spMk id="10" creationId="{FB1973C1-3A98-49E7-9777-717B0915F3EF}"/>
          </ac:spMkLst>
        </pc:spChg>
        <pc:spChg chg="add mod">
          <ac:chgData name="Ana Kalezic" userId="c1385f6a-7cce-455b-a4ea-34a4475de1b6" providerId="ADAL" clId="{B5139AF6-C9CD-4511-900B-221A4D05C022}" dt="2021-10-15T11:18:41.016" v="1170" actId="14100"/>
          <ac:spMkLst>
            <pc:docMk/>
            <pc:sldMk cId="900136490" sldId="538"/>
            <ac:spMk id="11" creationId="{37743939-8326-4757-BB26-0E77246AF1D5}"/>
          </ac:spMkLst>
        </pc:spChg>
        <pc:picChg chg="add mod">
          <ac:chgData name="Ana Kalezic" userId="c1385f6a-7cce-455b-a4ea-34a4475de1b6" providerId="ADAL" clId="{B5139AF6-C9CD-4511-900B-221A4D05C022}" dt="2021-10-15T11:09:42.603" v="1044"/>
          <ac:picMkLst>
            <pc:docMk/>
            <pc:sldMk cId="900136490" sldId="538"/>
            <ac:picMk id="4" creationId="{162FF579-842E-4BBD-90E7-B976101FE20E}"/>
          </ac:picMkLst>
        </pc:picChg>
        <pc:picChg chg="add mod modCrop">
          <ac:chgData name="Ana Kalezic" userId="c1385f6a-7cce-455b-a4ea-34a4475de1b6" providerId="ADAL" clId="{B5139AF6-C9CD-4511-900B-221A4D05C022}" dt="2021-10-15T12:02:55.042" v="2033" actId="1036"/>
          <ac:picMkLst>
            <pc:docMk/>
            <pc:sldMk cId="900136490" sldId="538"/>
            <ac:picMk id="7" creationId="{6CF77B07-8DEF-4CA7-8305-343BC9DBF0E8}"/>
          </ac:picMkLst>
        </pc:picChg>
        <pc:picChg chg="add mod modCrop">
          <ac:chgData name="Ana Kalezic" userId="c1385f6a-7cce-455b-a4ea-34a4475de1b6" providerId="ADAL" clId="{B5139AF6-C9CD-4511-900B-221A4D05C022}" dt="2021-10-15T11:14:42.518" v="1139" actId="1037"/>
          <ac:picMkLst>
            <pc:docMk/>
            <pc:sldMk cId="900136490" sldId="538"/>
            <ac:picMk id="9" creationId="{9C505ACD-7BD3-4327-9437-7EB2DE38B036}"/>
          </ac:picMkLst>
        </pc:picChg>
      </pc:sldChg>
      <pc:sldChg chg="addSp delSp modSp new mod">
        <pc:chgData name="Ana Kalezic" userId="c1385f6a-7cce-455b-a4ea-34a4475de1b6" providerId="ADAL" clId="{B5139AF6-C9CD-4511-900B-221A4D05C022}" dt="2021-10-15T11:19:55.416" v="1189" actId="1038"/>
        <pc:sldMkLst>
          <pc:docMk/>
          <pc:sldMk cId="913039954" sldId="539"/>
        </pc:sldMkLst>
        <pc:spChg chg="del">
          <ac:chgData name="Ana Kalezic" userId="c1385f6a-7cce-455b-a4ea-34a4475de1b6" providerId="ADAL" clId="{B5139AF6-C9CD-4511-900B-221A4D05C022}" dt="2021-10-15T11:17:07.973" v="1147" actId="21"/>
          <ac:spMkLst>
            <pc:docMk/>
            <pc:sldMk cId="913039954" sldId="539"/>
            <ac:spMk id="2" creationId="{99F50B7B-E106-4137-8FA0-13AFE133305B}"/>
          </ac:spMkLst>
        </pc:spChg>
        <pc:spChg chg="del">
          <ac:chgData name="Ana Kalezic" userId="c1385f6a-7cce-455b-a4ea-34a4475de1b6" providerId="ADAL" clId="{B5139AF6-C9CD-4511-900B-221A4D05C022}" dt="2021-10-15T11:16:50.879" v="1144" actId="21"/>
          <ac:spMkLst>
            <pc:docMk/>
            <pc:sldMk cId="913039954" sldId="539"/>
            <ac:spMk id="3" creationId="{2A341A41-8DB1-45B5-80BB-4AA8D80B3D4F}"/>
          </ac:spMkLst>
        </pc:spChg>
        <pc:spChg chg="add mod">
          <ac:chgData name="Ana Kalezic" userId="c1385f6a-7cce-455b-a4ea-34a4475de1b6" providerId="ADAL" clId="{B5139AF6-C9CD-4511-900B-221A4D05C022}" dt="2021-10-15T11:17:17.011" v="1152" actId="1035"/>
          <ac:spMkLst>
            <pc:docMk/>
            <pc:sldMk cId="913039954" sldId="539"/>
            <ac:spMk id="5" creationId="{1002536F-CB35-46EE-8E0A-41C374CB9448}"/>
          </ac:spMkLst>
        </pc:spChg>
        <pc:spChg chg="add mod">
          <ac:chgData name="Ana Kalezic" userId="c1385f6a-7cce-455b-a4ea-34a4475de1b6" providerId="ADAL" clId="{B5139AF6-C9CD-4511-900B-221A4D05C022}" dt="2021-10-15T11:19:36.297" v="1184" actId="20577"/>
          <ac:spMkLst>
            <pc:docMk/>
            <pc:sldMk cId="913039954" sldId="539"/>
            <ac:spMk id="6" creationId="{2CFB5CB2-C1BE-4259-9F40-FB244EB190E7}"/>
          </ac:spMkLst>
        </pc:spChg>
        <pc:spChg chg="add mod">
          <ac:chgData name="Ana Kalezic" userId="c1385f6a-7cce-455b-a4ea-34a4475de1b6" providerId="ADAL" clId="{B5139AF6-C9CD-4511-900B-221A4D05C022}" dt="2021-10-15T11:19:55.416" v="1189" actId="1038"/>
          <ac:spMkLst>
            <pc:docMk/>
            <pc:sldMk cId="913039954" sldId="539"/>
            <ac:spMk id="10" creationId="{6BC1E12F-0582-4C84-816C-13642FAC3DC6}"/>
          </ac:spMkLst>
        </pc:spChg>
        <pc:spChg chg="add mod">
          <ac:chgData name="Ana Kalezic" userId="c1385f6a-7cce-455b-a4ea-34a4475de1b6" providerId="ADAL" clId="{B5139AF6-C9CD-4511-900B-221A4D05C022}" dt="2021-10-15T11:19:55.416" v="1189" actId="1038"/>
          <ac:spMkLst>
            <pc:docMk/>
            <pc:sldMk cId="913039954" sldId="539"/>
            <ac:spMk id="11" creationId="{BB70366B-E0A3-44CD-85CB-884B26C06C11}"/>
          </ac:spMkLst>
        </pc:spChg>
        <pc:picChg chg="add del mod">
          <ac:chgData name="Ana Kalezic" userId="c1385f6a-7cce-455b-a4ea-34a4475de1b6" providerId="ADAL" clId="{B5139AF6-C9CD-4511-900B-221A4D05C022}" dt="2021-10-15T11:16:48.806" v="1143" actId="21"/>
          <ac:picMkLst>
            <pc:docMk/>
            <pc:sldMk cId="913039954" sldId="539"/>
            <ac:picMk id="4" creationId="{3A7174D2-7734-447A-9CD2-D7D1156D6E50}"/>
          </ac:picMkLst>
        </pc:picChg>
        <pc:picChg chg="add mod">
          <ac:chgData name="Ana Kalezic" userId="c1385f6a-7cce-455b-a4ea-34a4475de1b6" providerId="ADAL" clId="{B5139AF6-C9CD-4511-900B-221A4D05C022}" dt="2021-10-15T11:17:25.247" v="1153"/>
          <ac:picMkLst>
            <pc:docMk/>
            <pc:sldMk cId="913039954" sldId="539"/>
            <ac:picMk id="7" creationId="{2C5BCE88-458B-4F65-BF4C-000E4F9461C1}"/>
          </ac:picMkLst>
        </pc:picChg>
        <pc:picChg chg="add mod modCrop">
          <ac:chgData name="Ana Kalezic" userId="c1385f6a-7cce-455b-a4ea-34a4475de1b6" providerId="ADAL" clId="{B5139AF6-C9CD-4511-900B-221A4D05C022}" dt="2021-10-15T11:19:26.023" v="1178" actId="1076"/>
          <ac:picMkLst>
            <pc:docMk/>
            <pc:sldMk cId="913039954" sldId="539"/>
            <ac:picMk id="9" creationId="{E176A351-1765-425A-84CC-08DD5092BD77}"/>
          </ac:picMkLst>
        </pc:picChg>
      </pc:sldChg>
      <pc:sldChg chg="delSp modSp mod">
        <pc:chgData name="Ana Kalezic" userId="c1385f6a-7cce-455b-a4ea-34a4475de1b6" providerId="ADAL" clId="{B5139AF6-C9CD-4511-900B-221A4D05C022}" dt="2021-10-15T09:16:22.763" v="303" actId="20577"/>
        <pc:sldMkLst>
          <pc:docMk/>
          <pc:sldMk cId="3693139473" sldId="540"/>
        </pc:sldMkLst>
        <pc:spChg chg="mod">
          <ac:chgData name="Ana Kalezic" userId="c1385f6a-7cce-455b-a4ea-34a4475de1b6" providerId="ADAL" clId="{B5139AF6-C9CD-4511-900B-221A4D05C022}" dt="2021-10-15T09:13:43.843" v="203" actId="14100"/>
          <ac:spMkLst>
            <pc:docMk/>
            <pc:sldMk cId="3693139473" sldId="540"/>
            <ac:spMk id="11" creationId="{990C30E9-ED16-4120-BCAD-100ABA598AA3}"/>
          </ac:spMkLst>
        </pc:spChg>
        <pc:spChg chg="mod">
          <ac:chgData name="Ana Kalezic" userId="c1385f6a-7cce-455b-a4ea-34a4475de1b6" providerId="ADAL" clId="{B5139AF6-C9CD-4511-900B-221A4D05C022}" dt="2021-10-15T09:16:22.763" v="303" actId="20577"/>
          <ac:spMkLst>
            <pc:docMk/>
            <pc:sldMk cId="3693139473" sldId="540"/>
            <ac:spMk id="12" creationId="{E7EB09AC-70C6-47BB-B42B-EDDCA2D1D780}"/>
          </ac:spMkLst>
        </pc:spChg>
        <pc:spChg chg="mod">
          <ac:chgData name="Ana Kalezic" userId="c1385f6a-7cce-455b-a4ea-34a4475de1b6" providerId="ADAL" clId="{B5139AF6-C9CD-4511-900B-221A4D05C022}" dt="2021-10-15T09:16:10.034" v="285" actId="20577"/>
          <ac:spMkLst>
            <pc:docMk/>
            <pc:sldMk cId="3693139473" sldId="540"/>
            <ac:spMk id="14" creationId="{BA2FD6B6-8103-49FD-B918-690D92FE1A3B}"/>
          </ac:spMkLst>
        </pc:spChg>
        <pc:picChg chg="mod">
          <ac:chgData name="Ana Kalezic" userId="c1385f6a-7cce-455b-a4ea-34a4475de1b6" providerId="ADAL" clId="{B5139AF6-C9CD-4511-900B-221A4D05C022}" dt="2021-10-15T09:14:19.666" v="220" actId="1035"/>
          <ac:picMkLst>
            <pc:docMk/>
            <pc:sldMk cId="3693139473" sldId="540"/>
            <ac:picMk id="5" creationId="{0E2C1AE9-9642-4061-9C26-A8AE4135C801}"/>
          </ac:picMkLst>
        </pc:picChg>
        <pc:picChg chg="mod">
          <ac:chgData name="Ana Kalezic" userId="c1385f6a-7cce-455b-a4ea-34a4475de1b6" providerId="ADAL" clId="{B5139AF6-C9CD-4511-900B-221A4D05C022}" dt="2021-10-15T09:14:10.227" v="217" actId="1036"/>
          <ac:picMkLst>
            <pc:docMk/>
            <pc:sldMk cId="3693139473" sldId="540"/>
            <ac:picMk id="8" creationId="{56809352-5706-403F-985A-4B425B28A427}"/>
          </ac:picMkLst>
        </pc:picChg>
        <pc:picChg chg="del">
          <ac:chgData name="Ana Kalezic" userId="c1385f6a-7cce-455b-a4ea-34a4475de1b6" providerId="ADAL" clId="{B5139AF6-C9CD-4511-900B-221A4D05C022}" dt="2021-10-15T09:13:58.743" v="213" actId="21"/>
          <ac:picMkLst>
            <pc:docMk/>
            <pc:sldMk cId="3693139473" sldId="540"/>
            <ac:picMk id="10" creationId="{00224F38-4C05-4F35-ADCD-48C70277DE25}"/>
          </ac:picMkLst>
        </pc:picChg>
      </pc:sldChg>
      <pc:sldChg chg="addSp delSp modSp new mod">
        <pc:chgData name="Ana Kalezic" userId="c1385f6a-7cce-455b-a4ea-34a4475de1b6" providerId="ADAL" clId="{B5139AF6-C9CD-4511-900B-221A4D05C022}" dt="2021-10-15T13:20:09.204" v="2584" actId="1076"/>
        <pc:sldMkLst>
          <pc:docMk/>
          <pc:sldMk cId="4014471962" sldId="541"/>
        </pc:sldMkLst>
        <pc:spChg chg="mod">
          <ac:chgData name="Ana Kalezic" userId="c1385f6a-7cce-455b-a4ea-34a4475de1b6" providerId="ADAL" clId="{B5139AF6-C9CD-4511-900B-221A4D05C022}" dt="2021-10-15T11:32:09.473" v="1397" actId="20577"/>
          <ac:spMkLst>
            <pc:docMk/>
            <pc:sldMk cId="4014471962" sldId="541"/>
            <ac:spMk id="2" creationId="{038C9555-AE1B-46F4-A226-EBAFE89572DB}"/>
          </ac:spMkLst>
        </pc:spChg>
        <pc:spChg chg="del">
          <ac:chgData name="Ana Kalezic" userId="c1385f6a-7cce-455b-a4ea-34a4475de1b6" providerId="ADAL" clId="{B5139AF6-C9CD-4511-900B-221A4D05C022}" dt="2021-10-15T11:32:05.822" v="1390" actId="21"/>
          <ac:spMkLst>
            <pc:docMk/>
            <pc:sldMk cId="4014471962" sldId="541"/>
            <ac:spMk id="3" creationId="{CCD9C464-9B5F-4A59-92E4-503F29205205}"/>
          </ac:spMkLst>
        </pc:spChg>
        <pc:spChg chg="add mod">
          <ac:chgData name="Ana Kalezic" userId="c1385f6a-7cce-455b-a4ea-34a4475de1b6" providerId="ADAL" clId="{B5139AF6-C9CD-4511-900B-221A4D05C022}" dt="2021-10-15T11:32:47.310" v="1455" actId="20577"/>
          <ac:spMkLst>
            <pc:docMk/>
            <pc:sldMk cId="4014471962" sldId="541"/>
            <ac:spMk id="4" creationId="{35828F0E-B097-4021-84CA-2A4F769146A5}"/>
          </ac:spMkLst>
        </pc:spChg>
        <pc:spChg chg="add mod">
          <ac:chgData name="Ana Kalezic" userId="c1385f6a-7cce-455b-a4ea-34a4475de1b6" providerId="ADAL" clId="{B5139AF6-C9CD-4511-900B-221A4D05C022}" dt="2021-10-15T11:39:41.801" v="1520" actId="14100"/>
          <ac:spMkLst>
            <pc:docMk/>
            <pc:sldMk cId="4014471962" sldId="541"/>
            <ac:spMk id="12" creationId="{4CDDB8F5-2497-4E5D-88AC-49251B715357}"/>
          </ac:spMkLst>
        </pc:spChg>
        <pc:spChg chg="add mod">
          <ac:chgData name="Ana Kalezic" userId="c1385f6a-7cce-455b-a4ea-34a4475de1b6" providerId="ADAL" clId="{B5139AF6-C9CD-4511-900B-221A4D05C022}" dt="2021-10-15T12:31:29.624" v="2459" actId="20577"/>
          <ac:spMkLst>
            <pc:docMk/>
            <pc:sldMk cId="4014471962" sldId="541"/>
            <ac:spMk id="13" creationId="{909D3CF8-387A-4946-BC4A-A56EB5F21AD9}"/>
          </ac:spMkLst>
        </pc:spChg>
        <pc:spChg chg="add del mod">
          <ac:chgData name="Ana Kalezic" userId="c1385f6a-7cce-455b-a4ea-34a4475de1b6" providerId="ADAL" clId="{B5139AF6-C9CD-4511-900B-221A4D05C022}" dt="2021-10-15T13:19:36.188" v="2574" actId="21"/>
          <ac:spMkLst>
            <pc:docMk/>
            <pc:sldMk cId="4014471962" sldId="541"/>
            <ac:spMk id="15" creationId="{F09E08AA-71FD-4545-BCEB-8151228C85E4}"/>
          </ac:spMkLst>
        </pc:spChg>
        <pc:picChg chg="add del mod modCrop">
          <ac:chgData name="Ana Kalezic" userId="c1385f6a-7cce-455b-a4ea-34a4475de1b6" providerId="ADAL" clId="{B5139AF6-C9CD-4511-900B-221A4D05C022}" dt="2021-10-15T13:19:42.495" v="2576" actId="21"/>
          <ac:picMkLst>
            <pc:docMk/>
            <pc:sldMk cId="4014471962" sldId="541"/>
            <ac:picMk id="6" creationId="{84FF5F5E-DD3B-4B6C-8DF8-296C6F560655}"/>
          </ac:picMkLst>
        </pc:picChg>
        <pc:picChg chg="add del mod modCrop">
          <ac:chgData name="Ana Kalezic" userId="c1385f6a-7cce-455b-a4ea-34a4475de1b6" providerId="ADAL" clId="{B5139AF6-C9CD-4511-900B-221A4D05C022}" dt="2021-10-15T13:19:47.998" v="2578" actId="21"/>
          <ac:picMkLst>
            <pc:docMk/>
            <pc:sldMk cId="4014471962" sldId="541"/>
            <ac:picMk id="8" creationId="{C461DE1B-7ABA-4D24-8D9B-4302F051C6FF}"/>
          </ac:picMkLst>
        </pc:picChg>
        <pc:picChg chg="add del mod modCrop">
          <ac:chgData name="Ana Kalezic" userId="c1385f6a-7cce-455b-a4ea-34a4475de1b6" providerId="ADAL" clId="{B5139AF6-C9CD-4511-900B-221A4D05C022}" dt="2021-10-15T13:19:41.054" v="2575" actId="21"/>
          <ac:picMkLst>
            <pc:docMk/>
            <pc:sldMk cId="4014471962" sldId="541"/>
            <ac:picMk id="10" creationId="{5DBDD03C-DB68-4B95-9F30-2E2F1782EAA2}"/>
          </ac:picMkLst>
        </pc:picChg>
        <pc:picChg chg="add del mod modCrop">
          <ac:chgData name="Ana Kalezic" userId="c1385f6a-7cce-455b-a4ea-34a4475de1b6" providerId="ADAL" clId="{B5139AF6-C9CD-4511-900B-221A4D05C022}" dt="2021-10-15T13:19:51.227" v="2580" actId="21"/>
          <ac:picMkLst>
            <pc:docMk/>
            <pc:sldMk cId="4014471962" sldId="541"/>
            <ac:picMk id="11" creationId="{FAEB1FC6-B688-4708-90FC-F17270209E2C}"/>
          </ac:picMkLst>
        </pc:picChg>
        <pc:picChg chg="add mod">
          <ac:chgData name="Ana Kalezic" userId="c1385f6a-7cce-455b-a4ea-34a4475de1b6" providerId="ADAL" clId="{B5139AF6-C9CD-4511-900B-221A4D05C022}" dt="2021-10-15T11:40:54.777" v="1544"/>
          <ac:picMkLst>
            <pc:docMk/>
            <pc:sldMk cId="4014471962" sldId="541"/>
            <ac:picMk id="14" creationId="{C899EFD1-FD84-49BA-A345-C083D2F41C8E}"/>
          </ac:picMkLst>
        </pc:picChg>
        <pc:picChg chg="add mod">
          <ac:chgData name="Ana Kalezic" userId="c1385f6a-7cce-455b-a4ea-34a4475de1b6" providerId="ADAL" clId="{B5139AF6-C9CD-4511-900B-221A4D05C022}" dt="2021-10-15T13:19:54.739" v="2581" actId="1076"/>
          <ac:picMkLst>
            <pc:docMk/>
            <pc:sldMk cId="4014471962" sldId="541"/>
            <ac:picMk id="16" creationId="{038FF04B-BC1C-47B6-B92D-9ECFA8E0FA52}"/>
          </ac:picMkLst>
        </pc:picChg>
        <pc:picChg chg="add mod">
          <ac:chgData name="Ana Kalezic" userId="c1385f6a-7cce-455b-a4ea-34a4475de1b6" providerId="ADAL" clId="{B5139AF6-C9CD-4511-900B-221A4D05C022}" dt="2021-10-15T13:20:09.204" v="2584" actId="1076"/>
          <ac:picMkLst>
            <pc:docMk/>
            <pc:sldMk cId="4014471962" sldId="541"/>
            <ac:picMk id="17" creationId="{304643B0-AE76-4A5F-8940-775E5F04B261}"/>
          </ac:picMkLst>
        </pc:picChg>
      </pc:sldChg>
      <pc:sldChg chg="addSp delSp modSp new mod">
        <pc:chgData name="Ana Kalezic" userId="c1385f6a-7cce-455b-a4ea-34a4475de1b6" providerId="ADAL" clId="{B5139AF6-C9CD-4511-900B-221A4D05C022}" dt="2021-10-15T11:49:48.859" v="1741" actId="1076"/>
        <pc:sldMkLst>
          <pc:docMk/>
          <pc:sldMk cId="2152862300" sldId="542"/>
        </pc:sldMkLst>
        <pc:spChg chg="mod">
          <ac:chgData name="Ana Kalezic" userId="c1385f6a-7cce-455b-a4ea-34a4475de1b6" providerId="ADAL" clId="{B5139AF6-C9CD-4511-900B-221A4D05C022}" dt="2021-10-15T11:46:03.050" v="1598" actId="20577"/>
          <ac:spMkLst>
            <pc:docMk/>
            <pc:sldMk cId="2152862300" sldId="542"/>
            <ac:spMk id="2" creationId="{A41E558C-AC5E-4B95-AAC2-DC9877ED6465}"/>
          </ac:spMkLst>
        </pc:spChg>
        <pc:spChg chg="del">
          <ac:chgData name="Ana Kalezic" userId="c1385f6a-7cce-455b-a4ea-34a4475de1b6" providerId="ADAL" clId="{B5139AF6-C9CD-4511-900B-221A4D05C022}" dt="2021-10-15T11:45:44.371" v="1588" actId="21"/>
          <ac:spMkLst>
            <pc:docMk/>
            <pc:sldMk cId="2152862300" sldId="542"/>
            <ac:spMk id="3" creationId="{DC04C122-93FB-455E-B815-45E728C4822C}"/>
          </ac:spMkLst>
        </pc:spChg>
        <pc:spChg chg="add mod">
          <ac:chgData name="Ana Kalezic" userId="c1385f6a-7cce-455b-a4ea-34a4475de1b6" providerId="ADAL" clId="{B5139AF6-C9CD-4511-900B-221A4D05C022}" dt="2021-10-15T11:47:05.337" v="1681" actId="20577"/>
          <ac:spMkLst>
            <pc:docMk/>
            <pc:sldMk cId="2152862300" sldId="542"/>
            <ac:spMk id="5" creationId="{3E24B13C-3EB9-45BD-AF13-13B7CA560195}"/>
          </ac:spMkLst>
        </pc:spChg>
        <pc:spChg chg="add mod">
          <ac:chgData name="Ana Kalezic" userId="c1385f6a-7cce-455b-a4ea-34a4475de1b6" providerId="ADAL" clId="{B5139AF6-C9CD-4511-900B-221A4D05C022}" dt="2021-10-15T11:47:36.989" v="1682"/>
          <ac:spMkLst>
            <pc:docMk/>
            <pc:sldMk cId="2152862300" sldId="542"/>
            <ac:spMk id="6" creationId="{D18DA2B0-B93B-435A-B559-D7EC614436D1}"/>
          </ac:spMkLst>
        </pc:spChg>
        <pc:spChg chg="add mod">
          <ac:chgData name="Ana Kalezic" userId="c1385f6a-7cce-455b-a4ea-34a4475de1b6" providerId="ADAL" clId="{B5139AF6-C9CD-4511-900B-221A4D05C022}" dt="2021-10-15T11:49:48.859" v="1741" actId="1076"/>
          <ac:spMkLst>
            <pc:docMk/>
            <pc:sldMk cId="2152862300" sldId="542"/>
            <ac:spMk id="11" creationId="{A732BFA5-B837-4498-97D1-DB9560A867A1}"/>
          </ac:spMkLst>
        </pc:spChg>
        <pc:picChg chg="add mod">
          <ac:chgData name="Ana Kalezic" userId="c1385f6a-7cce-455b-a4ea-34a4475de1b6" providerId="ADAL" clId="{B5139AF6-C9CD-4511-900B-221A4D05C022}" dt="2021-10-15T11:45:56.962" v="1589"/>
          <ac:picMkLst>
            <pc:docMk/>
            <pc:sldMk cId="2152862300" sldId="542"/>
            <ac:picMk id="4" creationId="{985483F9-1391-45A1-8835-9D44DC7C8F58}"/>
          </ac:picMkLst>
        </pc:picChg>
        <pc:picChg chg="add mod">
          <ac:chgData name="Ana Kalezic" userId="c1385f6a-7cce-455b-a4ea-34a4475de1b6" providerId="ADAL" clId="{B5139AF6-C9CD-4511-900B-221A4D05C022}" dt="2021-10-15T11:47:56.165" v="1685" actId="1076"/>
          <ac:picMkLst>
            <pc:docMk/>
            <pc:sldMk cId="2152862300" sldId="542"/>
            <ac:picMk id="7" creationId="{DBDE312C-DF83-4CAC-BC12-342A72D0818D}"/>
          </ac:picMkLst>
        </pc:picChg>
        <pc:picChg chg="add mod">
          <ac:chgData name="Ana Kalezic" userId="c1385f6a-7cce-455b-a4ea-34a4475de1b6" providerId="ADAL" clId="{B5139AF6-C9CD-4511-900B-221A4D05C022}" dt="2021-10-15T11:47:46.293" v="1683" actId="1076"/>
          <ac:picMkLst>
            <pc:docMk/>
            <pc:sldMk cId="2152862300" sldId="542"/>
            <ac:picMk id="8" creationId="{17D81738-09A0-4E35-9947-8D9F51E3F861}"/>
          </ac:picMkLst>
        </pc:picChg>
        <pc:picChg chg="add mod">
          <ac:chgData name="Ana Kalezic" userId="c1385f6a-7cce-455b-a4ea-34a4475de1b6" providerId="ADAL" clId="{B5139AF6-C9CD-4511-900B-221A4D05C022}" dt="2021-10-15T11:47:50.657" v="1684" actId="1076"/>
          <ac:picMkLst>
            <pc:docMk/>
            <pc:sldMk cId="2152862300" sldId="542"/>
            <ac:picMk id="9" creationId="{11647AD2-DF66-4853-A695-B3E6DA78308C}"/>
          </ac:picMkLst>
        </pc:picChg>
        <pc:picChg chg="add mod">
          <ac:chgData name="Ana Kalezic" userId="c1385f6a-7cce-455b-a4ea-34a4475de1b6" providerId="ADAL" clId="{B5139AF6-C9CD-4511-900B-221A4D05C022}" dt="2021-10-15T11:47:36.989" v="1682"/>
          <ac:picMkLst>
            <pc:docMk/>
            <pc:sldMk cId="2152862300" sldId="542"/>
            <ac:picMk id="10" creationId="{C046CAD5-B31F-48C5-A18C-AD5A963C2589}"/>
          </ac:picMkLst>
        </pc:picChg>
      </pc:sldChg>
      <pc:sldChg chg="addSp delSp modSp new mod ord">
        <pc:chgData name="Ana Kalezic" userId="c1385f6a-7cce-455b-a4ea-34a4475de1b6" providerId="ADAL" clId="{B5139AF6-C9CD-4511-900B-221A4D05C022}" dt="2021-10-15T11:33:05.031" v="1459" actId="1076"/>
        <pc:sldMkLst>
          <pc:docMk/>
          <pc:sldMk cId="3561064609" sldId="543"/>
        </pc:sldMkLst>
        <pc:spChg chg="mod">
          <ac:chgData name="Ana Kalezic" userId="c1385f6a-7cce-455b-a4ea-34a4475de1b6" providerId="ADAL" clId="{B5139AF6-C9CD-4511-900B-221A4D05C022}" dt="2021-10-15T11:22:51.053" v="1214" actId="20577"/>
          <ac:spMkLst>
            <pc:docMk/>
            <pc:sldMk cId="3561064609" sldId="543"/>
            <ac:spMk id="2" creationId="{F3B93DB7-7EBB-47F7-A8BA-C78BAFDBCA96}"/>
          </ac:spMkLst>
        </pc:spChg>
        <pc:spChg chg="del">
          <ac:chgData name="Ana Kalezic" userId="c1385f6a-7cce-455b-a4ea-34a4475de1b6" providerId="ADAL" clId="{B5139AF6-C9CD-4511-900B-221A4D05C022}" dt="2021-10-15T11:22:41.177" v="1197" actId="21"/>
          <ac:spMkLst>
            <pc:docMk/>
            <pc:sldMk cId="3561064609" sldId="543"/>
            <ac:spMk id="3" creationId="{4E7B0B83-8C46-4CD6-B9AE-7216664BCCC4}"/>
          </ac:spMkLst>
        </pc:spChg>
        <pc:spChg chg="add mod">
          <ac:chgData name="Ana Kalezic" userId="c1385f6a-7cce-455b-a4ea-34a4475de1b6" providerId="ADAL" clId="{B5139AF6-C9CD-4511-900B-221A4D05C022}" dt="2021-10-15T11:29:18.326" v="1277" actId="14100"/>
          <ac:spMkLst>
            <pc:docMk/>
            <pc:sldMk cId="3561064609" sldId="543"/>
            <ac:spMk id="11" creationId="{6B3F8B6F-36BC-4B85-B94F-20EF479A1345}"/>
          </ac:spMkLst>
        </pc:spChg>
        <pc:spChg chg="add mod">
          <ac:chgData name="Ana Kalezic" userId="c1385f6a-7cce-455b-a4ea-34a4475de1b6" providerId="ADAL" clId="{B5139AF6-C9CD-4511-900B-221A4D05C022}" dt="2021-10-15T11:29:12.790" v="1276" actId="1076"/>
          <ac:spMkLst>
            <pc:docMk/>
            <pc:sldMk cId="3561064609" sldId="543"/>
            <ac:spMk id="12" creationId="{2DB0D51F-BECE-4C2E-8D91-F66C4FCD3BC9}"/>
          </ac:spMkLst>
        </pc:spChg>
        <pc:spChg chg="add mod">
          <ac:chgData name="Ana Kalezic" userId="c1385f6a-7cce-455b-a4ea-34a4475de1b6" providerId="ADAL" clId="{B5139AF6-C9CD-4511-900B-221A4D05C022}" dt="2021-10-15T11:31:08.594" v="1389" actId="1036"/>
          <ac:spMkLst>
            <pc:docMk/>
            <pc:sldMk cId="3561064609" sldId="543"/>
            <ac:spMk id="13" creationId="{AC0A1728-822D-470B-B24B-5BA8BB169E67}"/>
          </ac:spMkLst>
        </pc:spChg>
        <pc:picChg chg="add mod ord modCrop">
          <ac:chgData name="Ana Kalezic" userId="c1385f6a-7cce-455b-a4ea-34a4475de1b6" providerId="ADAL" clId="{B5139AF6-C9CD-4511-900B-221A4D05C022}" dt="2021-10-15T11:28:05.311" v="1268" actId="1076"/>
          <ac:picMkLst>
            <pc:docMk/>
            <pc:sldMk cId="3561064609" sldId="543"/>
            <ac:picMk id="5" creationId="{BE1756E6-C3BB-40C6-8F43-9806150BB01A}"/>
          </ac:picMkLst>
        </pc:picChg>
        <pc:picChg chg="add mod modCrop">
          <ac:chgData name="Ana Kalezic" userId="c1385f6a-7cce-455b-a4ea-34a4475de1b6" providerId="ADAL" clId="{B5139AF6-C9CD-4511-900B-221A4D05C022}" dt="2021-10-15T11:33:05.031" v="1459" actId="1076"/>
          <ac:picMkLst>
            <pc:docMk/>
            <pc:sldMk cId="3561064609" sldId="543"/>
            <ac:picMk id="7" creationId="{21AB3F0A-F030-4E14-843C-1D9403F12BBF}"/>
          </ac:picMkLst>
        </pc:picChg>
        <pc:picChg chg="add mod ord modCrop">
          <ac:chgData name="Ana Kalezic" userId="c1385f6a-7cce-455b-a4ea-34a4475de1b6" providerId="ADAL" clId="{B5139AF6-C9CD-4511-900B-221A4D05C022}" dt="2021-10-15T11:32:56.998" v="1457" actId="1076"/>
          <ac:picMkLst>
            <pc:docMk/>
            <pc:sldMk cId="3561064609" sldId="543"/>
            <ac:picMk id="9" creationId="{232CA241-2597-4187-B469-BFB99835F701}"/>
          </ac:picMkLst>
        </pc:picChg>
        <pc:picChg chg="add mod">
          <ac:chgData name="Ana Kalezic" userId="c1385f6a-7cce-455b-a4ea-34a4475de1b6" providerId="ADAL" clId="{B5139AF6-C9CD-4511-900B-221A4D05C022}" dt="2021-10-15T11:28:20.905" v="1269"/>
          <ac:picMkLst>
            <pc:docMk/>
            <pc:sldMk cId="3561064609" sldId="543"/>
            <ac:picMk id="10" creationId="{7E34A598-4F38-4A0B-921C-E7030EF94498}"/>
          </ac:picMkLst>
        </pc:picChg>
      </pc:sldChg>
      <pc:sldChg chg="addSp delSp modSp new mod">
        <pc:chgData name="Ana Kalezic" userId="c1385f6a-7cce-455b-a4ea-34a4475de1b6" providerId="ADAL" clId="{B5139AF6-C9CD-4511-900B-221A4D05C022}" dt="2021-10-15T13:21:15.509" v="2585" actId="20577"/>
        <pc:sldMkLst>
          <pc:docMk/>
          <pc:sldMk cId="3410366615" sldId="544"/>
        </pc:sldMkLst>
        <pc:spChg chg="mod">
          <ac:chgData name="Ana Kalezic" userId="c1385f6a-7cce-455b-a4ea-34a4475de1b6" providerId="ADAL" clId="{B5139AF6-C9CD-4511-900B-221A4D05C022}" dt="2021-10-15T11:50:29.888" v="1750" actId="20577"/>
          <ac:spMkLst>
            <pc:docMk/>
            <pc:sldMk cId="3410366615" sldId="544"/>
            <ac:spMk id="2" creationId="{F0D83232-A9C7-41B4-A7A6-A00D827F0EC8}"/>
          </ac:spMkLst>
        </pc:spChg>
        <pc:spChg chg="del">
          <ac:chgData name="Ana Kalezic" userId="c1385f6a-7cce-455b-a4ea-34a4475de1b6" providerId="ADAL" clId="{B5139AF6-C9CD-4511-900B-221A4D05C022}" dt="2021-10-15T11:51:30.541" v="1807" actId="21"/>
          <ac:spMkLst>
            <pc:docMk/>
            <pc:sldMk cId="3410366615" sldId="544"/>
            <ac:spMk id="3" creationId="{80C1AF68-0DDE-475E-99E9-0C72192911FC}"/>
          </ac:spMkLst>
        </pc:spChg>
        <pc:spChg chg="add mod">
          <ac:chgData name="Ana Kalezic" userId="c1385f6a-7cce-455b-a4ea-34a4475de1b6" providerId="ADAL" clId="{B5139AF6-C9CD-4511-900B-221A4D05C022}" dt="2021-10-15T11:51:10.294" v="1805" actId="20577"/>
          <ac:spMkLst>
            <pc:docMk/>
            <pc:sldMk cId="3410366615" sldId="544"/>
            <ac:spMk id="5" creationId="{977C8F8D-749D-4CC4-8A99-413CA2116A92}"/>
          </ac:spMkLst>
        </pc:spChg>
        <pc:spChg chg="add mod">
          <ac:chgData name="Ana Kalezic" userId="c1385f6a-7cce-455b-a4ea-34a4475de1b6" providerId="ADAL" clId="{B5139AF6-C9CD-4511-900B-221A4D05C022}" dt="2021-10-15T11:53:09.793" v="1841" actId="1076"/>
          <ac:spMkLst>
            <pc:docMk/>
            <pc:sldMk cId="3410366615" sldId="544"/>
            <ac:spMk id="8" creationId="{D2444E78-1725-4F57-86E6-DA2BDBF2DC76}"/>
          </ac:spMkLst>
        </pc:spChg>
        <pc:spChg chg="add mod">
          <ac:chgData name="Ana Kalezic" userId="c1385f6a-7cce-455b-a4ea-34a4475de1b6" providerId="ADAL" clId="{B5139AF6-C9CD-4511-900B-221A4D05C022}" dt="2021-10-15T13:21:15.509" v="2585" actId="20577"/>
          <ac:spMkLst>
            <pc:docMk/>
            <pc:sldMk cId="3410366615" sldId="544"/>
            <ac:spMk id="9" creationId="{A75034BB-71C7-4708-9D22-59E8AC3DBA8D}"/>
          </ac:spMkLst>
        </pc:spChg>
        <pc:picChg chg="add mod">
          <ac:chgData name="Ana Kalezic" userId="c1385f6a-7cce-455b-a4ea-34a4475de1b6" providerId="ADAL" clId="{B5139AF6-C9CD-4511-900B-221A4D05C022}" dt="2021-10-15T11:50:22.757" v="1743"/>
          <ac:picMkLst>
            <pc:docMk/>
            <pc:sldMk cId="3410366615" sldId="544"/>
            <ac:picMk id="4" creationId="{E8E0DF3B-AD8C-4614-BD49-0F97C916500B}"/>
          </ac:picMkLst>
        </pc:picChg>
        <pc:picChg chg="add mod modCrop">
          <ac:chgData name="Ana Kalezic" userId="c1385f6a-7cce-455b-a4ea-34a4475de1b6" providerId="ADAL" clId="{B5139AF6-C9CD-4511-900B-221A4D05C022}" dt="2021-10-15T11:54:49.943" v="1899" actId="1076"/>
          <ac:picMkLst>
            <pc:docMk/>
            <pc:sldMk cId="3410366615" sldId="544"/>
            <ac:picMk id="6" creationId="{D23D3959-CEC0-4F7B-A098-3B591A87D21B}"/>
          </ac:picMkLst>
        </pc:picChg>
        <pc:picChg chg="add mod modCrop">
          <ac:chgData name="Ana Kalezic" userId="c1385f6a-7cce-455b-a4ea-34a4475de1b6" providerId="ADAL" clId="{B5139AF6-C9CD-4511-900B-221A4D05C022}" dt="2021-10-15T11:54:47.904" v="1898" actId="1076"/>
          <ac:picMkLst>
            <pc:docMk/>
            <pc:sldMk cId="3410366615" sldId="544"/>
            <ac:picMk id="7" creationId="{C59341AB-FFDB-4B5B-926A-E7803D99023D}"/>
          </ac:picMkLst>
        </pc:picChg>
      </pc:sldChg>
      <pc:sldChg chg="addSp delSp modSp new mod">
        <pc:chgData name="Ana Kalezic" userId="c1385f6a-7cce-455b-a4ea-34a4475de1b6" providerId="ADAL" clId="{B5139AF6-C9CD-4511-900B-221A4D05C022}" dt="2021-10-15T12:02:20.521" v="2032" actId="1076"/>
        <pc:sldMkLst>
          <pc:docMk/>
          <pc:sldMk cId="2162921949" sldId="545"/>
        </pc:sldMkLst>
        <pc:spChg chg="mod">
          <ac:chgData name="Ana Kalezic" userId="c1385f6a-7cce-455b-a4ea-34a4475de1b6" providerId="ADAL" clId="{B5139AF6-C9CD-4511-900B-221A4D05C022}" dt="2021-10-15T11:56:49.976" v="1930" actId="20577"/>
          <ac:spMkLst>
            <pc:docMk/>
            <pc:sldMk cId="2162921949" sldId="545"/>
            <ac:spMk id="2" creationId="{370EC47F-8A60-4D62-B838-BAB929AEF79C}"/>
          </ac:spMkLst>
        </pc:spChg>
        <pc:spChg chg="del">
          <ac:chgData name="Ana Kalezic" userId="c1385f6a-7cce-455b-a4ea-34a4475de1b6" providerId="ADAL" clId="{B5139AF6-C9CD-4511-900B-221A4D05C022}" dt="2021-10-15T11:56:54.308" v="1931" actId="21"/>
          <ac:spMkLst>
            <pc:docMk/>
            <pc:sldMk cId="2162921949" sldId="545"/>
            <ac:spMk id="3" creationId="{4FBC9264-C6EF-4DBB-8555-171D05AE1DD2}"/>
          </ac:spMkLst>
        </pc:spChg>
        <pc:spChg chg="add mod">
          <ac:chgData name="Ana Kalezic" userId="c1385f6a-7cce-455b-a4ea-34a4475de1b6" providerId="ADAL" clId="{B5139AF6-C9CD-4511-900B-221A4D05C022}" dt="2021-10-15T11:59:27.832" v="2008" actId="20577"/>
          <ac:spMkLst>
            <pc:docMk/>
            <pc:sldMk cId="2162921949" sldId="545"/>
            <ac:spMk id="4" creationId="{0229F30B-71B5-4CAA-BDC4-4312C86FA213}"/>
          </ac:spMkLst>
        </pc:spChg>
        <pc:spChg chg="add mod">
          <ac:chgData name="Ana Kalezic" userId="c1385f6a-7cce-455b-a4ea-34a4475de1b6" providerId="ADAL" clId="{B5139AF6-C9CD-4511-900B-221A4D05C022}" dt="2021-10-15T12:02:09.224" v="2030" actId="14100"/>
          <ac:spMkLst>
            <pc:docMk/>
            <pc:sldMk cId="2162921949" sldId="545"/>
            <ac:spMk id="6" creationId="{C555FFFF-0530-4C52-908E-592793BE37F6}"/>
          </ac:spMkLst>
        </pc:spChg>
        <pc:spChg chg="add del mod">
          <ac:chgData name="Ana Kalezic" userId="c1385f6a-7cce-455b-a4ea-34a4475de1b6" providerId="ADAL" clId="{B5139AF6-C9CD-4511-900B-221A4D05C022}" dt="2021-10-15T11:58:09.039" v="1936" actId="21"/>
          <ac:spMkLst>
            <pc:docMk/>
            <pc:sldMk cId="2162921949" sldId="545"/>
            <ac:spMk id="7" creationId="{6DC199B4-771A-4F98-B677-36186C740C28}"/>
          </ac:spMkLst>
        </pc:spChg>
        <pc:spChg chg="add mod">
          <ac:chgData name="Ana Kalezic" userId="c1385f6a-7cce-455b-a4ea-34a4475de1b6" providerId="ADAL" clId="{B5139AF6-C9CD-4511-900B-221A4D05C022}" dt="2021-10-15T12:01:50.661" v="2029" actId="20577"/>
          <ac:spMkLst>
            <pc:docMk/>
            <pc:sldMk cId="2162921949" sldId="545"/>
            <ac:spMk id="9" creationId="{DAF6C439-0770-40FD-8A8E-137B7CCACDC9}"/>
          </ac:spMkLst>
        </pc:spChg>
        <pc:picChg chg="add mod">
          <ac:chgData name="Ana Kalezic" userId="c1385f6a-7cce-455b-a4ea-34a4475de1b6" providerId="ADAL" clId="{B5139AF6-C9CD-4511-900B-221A4D05C022}" dt="2021-10-15T11:57:08.919" v="1933"/>
          <ac:picMkLst>
            <pc:docMk/>
            <pc:sldMk cId="2162921949" sldId="545"/>
            <ac:picMk id="5" creationId="{43C49D26-133C-4D82-AD68-F0E03FD4F6BA}"/>
          </ac:picMkLst>
        </pc:picChg>
        <pc:picChg chg="add mod modCrop">
          <ac:chgData name="Ana Kalezic" userId="c1385f6a-7cce-455b-a4ea-34a4475de1b6" providerId="ADAL" clId="{B5139AF6-C9CD-4511-900B-221A4D05C022}" dt="2021-10-15T12:02:20.521" v="2032" actId="1076"/>
          <ac:picMkLst>
            <pc:docMk/>
            <pc:sldMk cId="2162921949" sldId="545"/>
            <ac:picMk id="8" creationId="{E0143C66-FC44-448B-9989-07DF724FD91D}"/>
          </ac:picMkLst>
        </pc:picChg>
      </pc:sldChg>
      <pc:sldChg chg="addSp delSp modSp new mod">
        <pc:chgData name="Ana Kalezic" userId="c1385f6a-7cce-455b-a4ea-34a4475de1b6" providerId="ADAL" clId="{B5139AF6-C9CD-4511-900B-221A4D05C022}" dt="2021-10-15T13:03:22.964" v="2557" actId="20577"/>
        <pc:sldMkLst>
          <pc:docMk/>
          <pc:sldMk cId="2339805583" sldId="546"/>
        </pc:sldMkLst>
        <pc:spChg chg="mod">
          <ac:chgData name="Ana Kalezic" userId="c1385f6a-7cce-455b-a4ea-34a4475de1b6" providerId="ADAL" clId="{B5139AF6-C9CD-4511-900B-221A4D05C022}" dt="2021-10-15T13:02:00.197" v="2505" actId="20577"/>
          <ac:spMkLst>
            <pc:docMk/>
            <pc:sldMk cId="2339805583" sldId="546"/>
            <ac:spMk id="2" creationId="{F73DF423-4F52-4236-95A9-382C617977C4}"/>
          </ac:spMkLst>
        </pc:spChg>
        <pc:spChg chg="del">
          <ac:chgData name="Ana Kalezic" userId="c1385f6a-7cce-455b-a4ea-34a4475de1b6" providerId="ADAL" clId="{B5139AF6-C9CD-4511-900B-221A4D05C022}" dt="2021-10-15T12:59:36.682" v="2467" actId="21"/>
          <ac:spMkLst>
            <pc:docMk/>
            <pc:sldMk cId="2339805583" sldId="546"/>
            <ac:spMk id="3" creationId="{51A7D0CC-B4E3-434D-9614-D0D7B6C6F95F}"/>
          </ac:spMkLst>
        </pc:spChg>
        <pc:spChg chg="add del mod">
          <ac:chgData name="Ana Kalezic" userId="c1385f6a-7cce-455b-a4ea-34a4475de1b6" providerId="ADAL" clId="{B5139AF6-C9CD-4511-900B-221A4D05C022}" dt="2021-10-15T12:59:40.614" v="2469" actId="21"/>
          <ac:spMkLst>
            <pc:docMk/>
            <pc:sldMk cId="2339805583" sldId="546"/>
            <ac:spMk id="4" creationId="{71FD63F0-1824-44EF-B19A-6A6629351C3B}"/>
          </ac:spMkLst>
        </pc:spChg>
        <pc:spChg chg="add mod">
          <ac:chgData name="Ana Kalezic" userId="c1385f6a-7cce-455b-a4ea-34a4475de1b6" providerId="ADAL" clId="{B5139AF6-C9CD-4511-900B-221A4D05C022}" dt="2021-10-15T13:01:51.800" v="2498" actId="14100"/>
          <ac:spMkLst>
            <pc:docMk/>
            <pc:sldMk cId="2339805583" sldId="546"/>
            <ac:spMk id="9" creationId="{0A495F6B-3CC8-4EEE-97D6-F746AA4B142E}"/>
          </ac:spMkLst>
        </pc:spChg>
        <pc:spChg chg="add mod">
          <ac:chgData name="Ana Kalezic" userId="c1385f6a-7cce-455b-a4ea-34a4475de1b6" providerId="ADAL" clId="{B5139AF6-C9CD-4511-900B-221A4D05C022}" dt="2021-10-15T13:01:25.237" v="2494" actId="14100"/>
          <ac:spMkLst>
            <pc:docMk/>
            <pc:sldMk cId="2339805583" sldId="546"/>
            <ac:spMk id="10" creationId="{BE7894DE-6145-41C1-963D-E5B3BD7FD5D8}"/>
          </ac:spMkLst>
        </pc:spChg>
        <pc:spChg chg="add mod">
          <ac:chgData name="Ana Kalezic" userId="c1385f6a-7cce-455b-a4ea-34a4475de1b6" providerId="ADAL" clId="{B5139AF6-C9CD-4511-900B-221A4D05C022}" dt="2021-10-15T13:03:22.964" v="2557" actId="20577"/>
          <ac:spMkLst>
            <pc:docMk/>
            <pc:sldMk cId="2339805583" sldId="546"/>
            <ac:spMk id="11" creationId="{F20A136D-3298-4A7B-8AE0-C57CF6F04BBB}"/>
          </ac:spMkLst>
        </pc:spChg>
        <pc:picChg chg="add mod">
          <ac:chgData name="Ana Kalezic" userId="c1385f6a-7cce-455b-a4ea-34a4475de1b6" providerId="ADAL" clId="{B5139AF6-C9CD-4511-900B-221A4D05C022}" dt="2021-10-15T13:01:44.117" v="2496" actId="14100"/>
          <ac:picMkLst>
            <pc:docMk/>
            <pc:sldMk cId="2339805583" sldId="546"/>
            <ac:picMk id="6" creationId="{A5B03253-FD14-4DEC-8196-81443AD718F4}"/>
          </ac:picMkLst>
        </pc:picChg>
        <pc:picChg chg="add mod modCrop">
          <ac:chgData name="Ana Kalezic" userId="c1385f6a-7cce-455b-a4ea-34a4475de1b6" providerId="ADAL" clId="{B5139AF6-C9CD-4511-900B-221A4D05C022}" dt="2021-10-15T13:01:41.422" v="2495" actId="14100"/>
          <ac:picMkLst>
            <pc:docMk/>
            <pc:sldMk cId="2339805583" sldId="546"/>
            <ac:picMk id="8" creationId="{8382D0DB-B614-4A4A-89CF-E3D8A60C4E4E}"/>
          </ac:picMkLst>
        </pc:picChg>
        <pc:picChg chg="add mod">
          <ac:chgData name="Ana Kalezic" userId="c1385f6a-7cce-455b-a4ea-34a4475de1b6" providerId="ADAL" clId="{B5139AF6-C9CD-4511-900B-221A4D05C022}" dt="2021-10-15T13:02:18.949" v="2507"/>
          <ac:picMkLst>
            <pc:docMk/>
            <pc:sldMk cId="2339805583" sldId="546"/>
            <ac:picMk id="12" creationId="{9961E343-4ED2-4394-B220-24350FE6F83B}"/>
          </ac:picMkLst>
        </pc:picChg>
      </pc:sldChg>
      <pc:sldChg chg="new del">
        <pc:chgData name="Ana Kalezic" userId="c1385f6a-7cce-455b-a4ea-34a4475de1b6" providerId="ADAL" clId="{B5139AF6-C9CD-4511-900B-221A4D05C022}" dt="2021-10-15T13:17:22.705" v="2559" actId="2696"/>
        <pc:sldMkLst>
          <pc:docMk/>
          <pc:sldMk cId="1591155196" sldId="54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8AEB4-EEE9-416B-A7CD-AD03E8DBA77F}" type="datetimeFigureOut">
              <a:rPr lang="en-GB" smtClean="0"/>
              <a:t>01/12/2021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6B6FA4-B660-40BB-90CB-D400BC68B6F1}" type="slidenum">
              <a:rPr lang="en-GB" smtClean="0"/>
              <a:t>‹#›</a:t>
            </a:fld>
            <a:endParaRPr lang="en-GB"/>
          </a:p>
        </p:txBody>
      </p:sp>
    </p:spTree>
    <p:extLst>
      <p:ext uri="{BB962C8B-B14F-4D97-AF65-F5344CB8AC3E}">
        <p14:creationId xmlns:p14="http://schemas.microsoft.com/office/powerpoint/2010/main" val="636246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5">
            <a:extLst>
              <a:ext uri="{FF2B5EF4-FFF2-40B4-BE49-F238E27FC236}">
                <a16:creationId xmlns:a16="http://schemas.microsoft.com/office/drawing/2014/main" id="{D381311E-0672-0042-B027-BF2ECCACEB8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34A35A4-D520-7B41-A831-5724DB4CD17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grpSp>
        <p:nvGrpSpPr>
          <p:cNvPr id="14" name="Group 13">
            <a:extLst>
              <a:ext uri="{FF2B5EF4-FFF2-40B4-BE49-F238E27FC236}">
                <a16:creationId xmlns:a16="http://schemas.microsoft.com/office/drawing/2014/main" id="{3A5232CB-891B-DB49-BD8D-8335D9A8226C}"/>
              </a:ext>
            </a:extLst>
          </p:cNvPr>
          <p:cNvGrpSpPr/>
          <p:nvPr userDrawn="1"/>
        </p:nvGrpSpPr>
        <p:grpSpPr>
          <a:xfrm>
            <a:off x="4480051" y="2786493"/>
            <a:ext cx="2973687" cy="1643426"/>
            <a:chOff x="5161969" y="2688804"/>
            <a:chExt cx="1880177" cy="1039091"/>
          </a:xfrm>
        </p:grpSpPr>
        <p:pic>
          <p:nvPicPr>
            <p:cNvPr id="15" name="Picture 14">
              <a:extLst>
                <a:ext uri="{FF2B5EF4-FFF2-40B4-BE49-F238E27FC236}">
                  <a16:creationId xmlns:a16="http://schemas.microsoft.com/office/drawing/2014/main" id="{12B3E33A-54F6-374E-A742-118A7A97A1E6}"/>
                </a:ext>
              </a:extLst>
            </p:cNvPr>
            <p:cNvPicPr>
              <a:picLocks noChangeAspect="1"/>
            </p:cNvPicPr>
            <p:nvPr/>
          </p:nvPicPr>
          <p:blipFill>
            <a:blip r:embed="rId3"/>
            <a:stretch>
              <a:fillRect/>
            </a:stretch>
          </p:blipFill>
          <p:spPr>
            <a:xfrm>
              <a:off x="5161969" y="2688804"/>
              <a:ext cx="202045" cy="1039091"/>
            </a:xfrm>
            <a:prstGeom prst="rect">
              <a:avLst/>
            </a:prstGeom>
          </p:spPr>
        </p:pic>
        <p:sp>
          <p:nvSpPr>
            <p:cNvPr id="16" name="TextBox 15">
              <a:extLst>
                <a:ext uri="{FF2B5EF4-FFF2-40B4-BE49-F238E27FC236}">
                  <a16:creationId xmlns:a16="http://schemas.microsoft.com/office/drawing/2014/main" id="{FA286272-1D77-964B-A78B-83668666CB26}"/>
                </a:ext>
              </a:extLst>
            </p:cNvPr>
            <p:cNvSpPr txBox="1"/>
            <p:nvPr/>
          </p:nvSpPr>
          <p:spPr>
            <a:xfrm>
              <a:off x="5207573" y="2766603"/>
              <a:ext cx="1788968" cy="875693"/>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PREMIUM</a:t>
              </a:r>
            </a:p>
            <a:p>
              <a:pPr algn="ctr"/>
              <a:r>
                <a:rPr lang="en-RS" sz="2800" spc="300" dirty="0">
                  <a:solidFill>
                    <a:schemeClr val="bg1"/>
                  </a:solidFill>
                  <a:latin typeface="Open Sans "/>
                  <a:ea typeface="Palatino" pitchFamily="2" charset="77"/>
                  <a:cs typeface="Verdana" panose="020B0604030504040204" pitchFamily="34" charset="0"/>
                </a:rPr>
                <a:t>POS</a:t>
              </a:r>
            </a:p>
            <a:p>
              <a:pPr algn="ctr"/>
              <a:r>
                <a:rPr lang="en-RS" sz="2800" b="1" spc="300" dirty="0">
                  <a:solidFill>
                    <a:schemeClr val="bg1"/>
                  </a:solidFill>
                  <a:latin typeface="Open Sans "/>
                  <a:ea typeface="Palatino" pitchFamily="2" charset="77"/>
                  <a:cs typeface="Verdana" panose="020B0604030504040204" pitchFamily="34" charset="0"/>
                </a:rPr>
                <a:t>INDUSTRY</a:t>
              </a:r>
            </a:p>
          </p:txBody>
        </p:sp>
        <p:pic>
          <p:nvPicPr>
            <p:cNvPr id="17" name="Picture 16">
              <a:extLst>
                <a:ext uri="{FF2B5EF4-FFF2-40B4-BE49-F238E27FC236}">
                  <a16:creationId xmlns:a16="http://schemas.microsoft.com/office/drawing/2014/main" id="{4D5F96DC-0FAF-F34B-B14C-0836687DB180}"/>
                </a:ext>
              </a:extLst>
            </p:cNvPr>
            <p:cNvPicPr>
              <a:picLocks noChangeAspect="1"/>
            </p:cNvPicPr>
            <p:nvPr/>
          </p:nvPicPr>
          <p:blipFill>
            <a:blip r:embed="rId3"/>
            <a:stretch>
              <a:fillRect/>
            </a:stretch>
          </p:blipFill>
          <p:spPr>
            <a:xfrm rot="10800000">
              <a:off x="6840101" y="2688804"/>
              <a:ext cx="202045" cy="1039091"/>
            </a:xfrm>
            <a:prstGeom prst="rect">
              <a:avLst/>
            </a:prstGeom>
          </p:spPr>
        </p:pic>
      </p:grpSp>
      <p:pic>
        <p:nvPicPr>
          <p:cNvPr id="18" name="Picture 5">
            <a:extLst>
              <a:ext uri="{FF2B5EF4-FFF2-40B4-BE49-F238E27FC236}">
                <a16:creationId xmlns:a16="http://schemas.microsoft.com/office/drawing/2014/main" id="{6B736D69-480D-D74F-AB4D-E8393C3E84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25672"/>
            <a:ext cx="163353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BF71F7-381B-AD47-91B9-D9075F2D2BDC}"/>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spTree>
    <p:extLst>
      <p:ext uri="{BB962C8B-B14F-4D97-AF65-F5344CB8AC3E}">
        <p14:creationId xmlns:p14="http://schemas.microsoft.com/office/powerpoint/2010/main" val="309520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0A273-75DA-EF40-BD0F-FF41FFBCBA6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067223"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200" y="1330568"/>
            <a:ext cx="10152354"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Rectangle 15">
            <a:extLst>
              <a:ext uri="{FF2B5EF4-FFF2-40B4-BE49-F238E27FC236}">
                <a16:creationId xmlns:a16="http://schemas.microsoft.com/office/drawing/2014/main" id="{3F6E8054-289B-5643-8DAF-BBD1916750B9}"/>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3" name="Picture 2">
            <a:extLst>
              <a:ext uri="{FF2B5EF4-FFF2-40B4-BE49-F238E27FC236}">
                <a16:creationId xmlns:a16="http://schemas.microsoft.com/office/drawing/2014/main" id="{EBBD4E21-5D00-244F-AA0F-28517346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3232258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0BA822A-2FB6-2245-88E1-236CF1A2F170}"/>
              </a:ext>
            </a:extLst>
          </p:cNvPr>
          <p:cNvSpPr/>
          <p:nvPr userDrawn="1"/>
        </p:nvSpPr>
        <p:spPr>
          <a:xfrm>
            <a:off x="0" y="0"/>
            <a:ext cx="546397"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pic>
        <p:nvPicPr>
          <p:cNvPr id="10" name="Picture 9">
            <a:extLst>
              <a:ext uri="{FF2B5EF4-FFF2-40B4-BE49-F238E27FC236}">
                <a16:creationId xmlns:a16="http://schemas.microsoft.com/office/drawing/2014/main" id="{3FE86C51-100C-9743-A1B2-3E33CE807185}"/>
              </a:ext>
            </a:extLst>
          </p:cNvPr>
          <p:cNvPicPr>
            <a:picLocks noChangeAspect="1"/>
          </p:cNvPicPr>
          <p:nvPr userDrawn="1"/>
        </p:nvPicPr>
        <p:blipFill>
          <a:blip r:embed="rId2"/>
          <a:stretch>
            <a:fillRect/>
          </a:stretch>
        </p:blipFill>
        <p:spPr>
          <a:xfrm>
            <a:off x="11085829" y="271606"/>
            <a:ext cx="352893" cy="417056"/>
          </a:xfrm>
          <a:prstGeom prst="rect">
            <a:avLst/>
          </a:prstGeom>
        </p:spPr>
      </p:pic>
      <p:sp>
        <p:nvSpPr>
          <p:cNvPr id="13" name="Title 1">
            <a:extLst>
              <a:ext uri="{FF2B5EF4-FFF2-40B4-BE49-F238E27FC236}">
                <a16:creationId xmlns:a16="http://schemas.microsoft.com/office/drawing/2014/main" id="{23D4B7C1-E54F-944D-9593-8C7C46A7EA56}"/>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4" name="Text Placeholder 3">
            <a:extLst>
              <a:ext uri="{FF2B5EF4-FFF2-40B4-BE49-F238E27FC236}">
                <a16:creationId xmlns:a16="http://schemas.microsoft.com/office/drawing/2014/main" id="{8673F947-62D2-174F-A73C-7B2806448DE6}"/>
              </a:ext>
            </a:extLst>
          </p:cNvPr>
          <p:cNvSpPr>
            <a:spLocks noGrp="1"/>
          </p:cNvSpPr>
          <p:nvPr>
            <p:ph type="body" sz="half" idx="2"/>
          </p:nvPr>
        </p:nvSpPr>
        <p:spPr>
          <a:xfrm>
            <a:off x="838199" y="1330568"/>
            <a:ext cx="10515599"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93C002A3-4AB2-FC4F-A9D6-0FE1713CFD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331" y="6295291"/>
            <a:ext cx="465734" cy="530937"/>
          </a:xfrm>
          <a:prstGeom prst="rect">
            <a:avLst/>
          </a:prstGeom>
        </p:spPr>
      </p:pic>
    </p:spTree>
    <p:extLst>
      <p:ext uri="{BB962C8B-B14F-4D97-AF65-F5344CB8AC3E}">
        <p14:creationId xmlns:p14="http://schemas.microsoft.com/office/powerpoint/2010/main" val="81642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94287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730316E-FD3F-4F9F-AFCE-B618C5BB3B3F}"/>
              </a:ext>
            </a:extLst>
          </p:cNvPr>
          <p:cNvSpPr>
            <a:spLocks noGrp="1"/>
          </p:cNvSpPr>
          <p:nvPr>
            <p:ph type="pic" idx="1"/>
          </p:nvPr>
        </p:nvSpPr>
        <p:spPr>
          <a:xfrm>
            <a:off x="6641432" y="1330568"/>
            <a:ext cx="5149515" cy="4964723"/>
          </a:xfrm>
        </p:spPr>
        <p:txBody>
          <a:bodyPr/>
          <a:lstStyle>
            <a:lvl1pPr marL="0" indent="0">
              <a:buNone/>
              <a:defRPr sz="3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8" name="Rectangle 7">
            <a:extLst>
              <a:ext uri="{FF2B5EF4-FFF2-40B4-BE49-F238E27FC236}">
                <a16:creationId xmlns:a16="http://schemas.microsoft.com/office/drawing/2014/main" id="{934DA9CB-D65F-1A47-90E3-2644ABEBEA35}"/>
              </a:ext>
            </a:extLst>
          </p:cNvPr>
          <p:cNvSpPr/>
          <p:nvPr userDrawn="1"/>
        </p:nvSpPr>
        <p:spPr>
          <a:xfrm rot="5400000">
            <a:off x="11338772" y="-115660"/>
            <a:ext cx="505010" cy="1201445"/>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a:p>
        </p:txBody>
      </p:sp>
      <p:sp>
        <p:nvSpPr>
          <p:cNvPr id="9" name="Title 1">
            <a:extLst>
              <a:ext uri="{FF2B5EF4-FFF2-40B4-BE49-F238E27FC236}">
                <a16:creationId xmlns:a16="http://schemas.microsoft.com/office/drawing/2014/main" id="{50B6E141-16E8-FC43-9015-9B0616C52D1B}"/>
              </a:ext>
            </a:extLst>
          </p:cNvPr>
          <p:cNvSpPr>
            <a:spLocks noGrp="1"/>
          </p:cNvSpPr>
          <p:nvPr>
            <p:ph type="title" hasCustomPrompt="1"/>
          </p:nvPr>
        </p:nvSpPr>
        <p:spPr>
          <a:xfrm>
            <a:off x="838200" y="365126"/>
            <a:ext cx="10515600" cy="362586"/>
          </a:xfrm>
        </p:spPr>
        <p:txBody>
          <a:bodyPr>
            <a:noAutofit/>
          </a:bodyPr>
          <a:lstStyle>
            <a:lvl1pPr>
              <a:defRPr sz="28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GB" dirty="0"/>
          </a:p>
        </p:txBody>
      </p:sp>
      <p:sp>
        <p:nvSpPr>
          <p:cNvPr id="10" name="Text Placeholder 3">
            <a:extLst>
              <a:ext uri="{FF2B5EF4-FFF2-40B4-BE49-F238E27FC236}">
                <a16:creationId xmlns:a16="http://schemas.microsoft.com/office/drawing/2014/main" id="{039A60CD-0139-1D46-99EA-E2A5BF6C9E9F}"/>
              </a:ext>
            </a:extLst>
          </p:cNvPr>
          <p:cNvSpPr>
            <a:spLocks noGrp="1"/>
          </p:cNvSpPr>
          <p:nvPr>
            <p:ph type="body" sz="half" idx="2"/>
          </p:nvPr>
        </p:nvSpPr>
        <p:spPr>
          <a:xfrm>
            <a:off x="838200" y="1330568"/>
            <a:ext cx="5257800" cy="4964723"/>
          </a:xfrm>
        </p:spPr>
        <p:txBody>
          <a:bodyPr>
            <a:normAutofit/>
          </a:bodyPr>
          <a:lstStyle>
            <a:lvl1pPr marL="0" indent="0">
              <a:buNone/>
              <a:defRPr sz="14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7" name="Picture 6">
            <a:extLst>
              <a:ext uri="{FF2B5EF4-FFF2-40B4-BE49-F238E27FC236}">
                <a16:creationId xmlns:a16="http://schemas.microsoft.com/office/drawing/2014/main" id="{3016E615-323E-3149-BDB3-CABDE1A713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2104" y="265572"/>
            <a:ext cx="385070" cy="438980"/>
          </a:xfrm>
          <a:prstGeom prst="rect">
            <a:avLst/>
          </a:prstGeom>
        </p:spPr>
      </p:pic>
    </p:spTree>
    <p:extLst>
      <p:ext uri="{BB962C8B-B14F-4D97-AF65-F5344CB8AC3E}">
        <p14:creationId xmlns:p14="http://schemas.microsoft.com/office/powerpoint/2010/main" val="238998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CAA87F4-8B98-6543-9FCD-ACD13C3DBDA3}"/>
              </a:ext>
            </a:extLst>
          </p:cNvPr>
          <p:cNvSpPr/>
          <p:nvPr userDrawn="1"/>
        </p:nvSpPr>
        <p:spPr>
          <a:xfrm>
            <a:off x="0" y="0"/>
            <a:ext cx="12192000" cy="6858000"/>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r-Latn-ME" dirty="0"/>
          </a:p>
        </p:txBody>
      </p:sp>
      <p:pic>
        <p:nvPicPr>
          <p:cNvPr id="7" name="Picture 6">
            <a:extLst>
              <a:ext uri="{FF2B5EF4-FFF2-40B4-BE49-F238E27FC236}">
                <a16:creationId xmlns:a16="http://schemas.microsoft.com/office/drawing/2014/main" id="{3A1506C2-46E2-404A-A0A1-718135E6282A}"/>
              </a:ext>
            </a:extLst>
          </p:cNvPr>
          <p:cNvPicPr>
            <a:picLocks noChangeAspect="1"/>
          </p:cNvPicPr>
          <p:nvPr/>
        </p:nvPicPr>
        <p:blipFill>
          <a:blip r:embed="rId2"/>
          <a:stretch>
            <a:fillRect/>
          </a:stretch>
        </p:blipFill>
        <p:spPr>
          <a:xfrm>
            <a:off x="4609161" y="2786493"/>
            <a:ext cx="319554" cy="1643426"/>
          </a:xfrm>
          <a:prstGeom prst="rect">
            <a:avLst/>
          </a:prstGeom>
        </p:spPr>
      </p:pic>
      <p:sp>
        <p:nvSpPr>
          <p:cNvPr id="8" name="TextBox 7">
            <a:extLst>
              <a:ext uri="{FF2B5EF4-FFF2-40B4-BE49-F238E27FC236}">
                <a16:creationId xmlns:a16="http://schemas.microsoft.com/office/drawing/2014/main" id="{AB5838CC-7947-254B-99BF-4B61372B4764}"/>
              </a:ext>
            </a:extLst>
          </p:cNvPr>
          <p:cNvSpPr txBox="1"/>
          <p:nvPr/>
        </p:nvSpPr>
        <p:spPr>
          <a:xfrm>
            <a:off x="4670099" y="3152489"/>
            <a:ext cx="2829432" cy="954106"/>
          </a:xfrm>
          <a:prstGeom prst="rect">
            <a:avLst/>
          </a:prstGeom>
          <a:noFill/>
        </p:spPr>
        <p:txBody>
          <a:bodyPr wrap="square" rtlCol="0">
            <a:spAutoFit/>
          </a:bodyPr>
          <a:lstStyle/>
          <a:p>
            <a:pPr algn="ctr"/>
            <a:r>
              <a:rPr lang="en-RS" sz="2800" b="1" spc="300" dirty="0">
                <a:solidFill>
                  <a:schemeClr val="bg1"/>
                </a:solidFill>
                <a:latin typeface="Open Sans "/>
                <a:ea typeface="Palatino" pitchFamily="2" charset="77"/>
                <a:cs typeface="Verdana" panose="020B0604030504040204" pitchFamily="34" charset="0"/>
              </a:rPr>
              <a:t>THANK</a:t>
            </a:r>
          </a:p>
          <a:p>
            <a:pPr algn="ctr"/>
            <a:r>
              <a:rPr lang="en-RS" sz="2800" b="1" spc="300" dirty="0">
                <a:solidFill>
                  <a:schemeClr val="bg1"/>
                </a:solidFill>
                <a:latin typeface="Open Sans "/>
                <a:ea typeface="Palatino" pitchFamily="2" charset="77"/>
                <a:cs typeface="Verdana" panose="020B0604030504040204" pitchFamily="34" charset="0"/>
              </a:rPr>
              <a:t>YOU</a:t>
            </a:r>
          </a:p>
        </p:txBody>
      </p:sp>
      <p:pic>
        <p:nvPicPr>
          <p:cNvPr id="9" name="Picture 8">
            <a:extLst>
              <a:ext uri="{FF2B5EF4-FFF2-40B4-BE49-F238E27FC236}">
                <a16:creationId xmlns:a16="http://schemas.microsoft.com/office/drawing/2014/main" id="{AD91C37B-4295-EA4B-86EE-9258B03A79C6}"/>
              </a:ext>
            </a:extLst>
          </p:cNvPr>
          <p:cNvPicPr>
            <a:picLocks noChangeAspect="1"/>
          </p:cNvPicPr>
          <p:nvPr/>
        </p:nvPicPr>
        <p:blipFill>
          <a:blip r:embed="rId2"/>
          <a:stretch>
            <a:fillRect/>
          </a:stretch>
        </p:blipFill>
        <p:spPr>
          <a:xfrm rot="10800000">
            <a:off x="7263285" y="2786493"/>
            <a:ext cx="319554" cy="1643426"/>
          </a:xfrm>
          <a:prstGeom prst="rect">
            <a:avLst/>
          </a:prstGeom>
        </p:spPr>
      </p:pic>
      <p:sp>
        <p:nvSpPr>
          <p:cNvPr id="10" name="TextBox 9">
            <a:extLst>
              <a:ext uri="{FF2B5EF4-FFF2-40B4-BE49-F238E27FC236}">
                <a16:creationId xmlns:a16="http://schemas.microsoft.com/office/drawing/2014/main" id="{6F54D288-E3E9-D749-9D6B-F7C4C7DA52D7}"/>
              </a:ext>
            </a:extLst>
          </p:cNvPr>
          <p:cNvSpPr txBox="1"/>
          <p:nvPr userDrawn="1"/>
        </p:nvSpPr>
        <p:spPr>
          <a:xfrm>
            <a:off x="5108028" y="6203205"/>
            <a:ext cx="1975945" cy="246221"/>
          </a:xfrm>
          <a:prstGeom prst="rect">
            <a:avLst/>
          </a:prstGeom>
          <a:noFill/>
        </p:spPr>
        <p:txBody>
          <a:bodyPr wrap="square" rtlCol="0">
            <a:spAutoFit/>
          </a:bodyPr>
          <a:lstStyle/>
          <a:p>
            <a:pPr algn="ctr"/>
            <a:r>
              <a:rPr lang="en-RS" sz="1000" dirty="0">
                <a:solidFill>
                  <a:schemeClr val="bg1"/>
                </a:solidFill>
                <a:latin typeface="Open Sans" panose="020B0606030504020204" pitchFamily="34" charset="0"/>
                <a:ea typeface="Open Sans" panose="020B0606030504020204" pitchFamily="34" charset="0"/>
                <a:cs typeface="Open Sans" panose="020B0606030504020204" pitchFamily="34" charset="0"/>
              </a:rPr>
              <a:t>www.bgreklam.com</a:t>
            </a:r>
          </a:p>
        </p:txBody>
      </p:sp>
    </p:spTree>
    <p:extLst>
      <p:ext uri="{BB962C8B-B14F-4D97-AF65-F5344CB8AC3E}">
        <p14:creationId xmlns:p14="http://schemas.microsoft.com/office/powerpoint/2010/main" val="3735448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992830-467A-47C8-8A1C-BE96E724F4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5151469-854D-41BE-989E-E26E3631C0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22343D-EFDC-4390-814F-79B142BF6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A8E10-3269-4272-98C6-54BF70F8EA01}" type="datetimeFigureOut">
              <a:rPr lang="en-GB" smtClean="0"/>
              <a:t>01/12/2021</a:t>
            </a:fld>
            <a:endParaRPr lang="en-GB"/>
          </a:p>
        </p:txBody>
      </p:sp>
      <p:sp>
        <p:nvSpPr>
          <p:cNvPr id="5" name="Footer Placeholder 4">
            <a:extLst>
              <a:ext uri="{FF2B5EF4-FFF2-40B4-BE49-F238E27FC236}">
                <a16:creationId xmlns:a16="http://schemas.microsoft.com/office/drawing/2014/main" id="{64E47750-CCEB-4E86-9322-F22E1EBABA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D91882A-8986-435A-A04F-3939DF63C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DB54B8-17AC-4CCA-8F7D-C19C91B8E159}" type="slidenum">
              <a:rPr lang="en-GB" smtClean="0"/>
              <a:t>‹#›</a:t>
            </a:fld>
            <a:endParaRPr lang="en-GB"/>
          </a:p>
        </p:txBody>
      </p:sp>
    </p:spTree>
    <p:extLst>
      <p:ext uri="{BB962C8B-B14F-4D97-AF65-F5344CB8AC3E}">
        <p14:creationId xmlns:p14="http://schemas.microsoft.com/office/powerpoint/2010/main" val="408025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 id="2147483657" r:id="rId5"/>
    <p:sldLayoutId id="2147483659"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jpe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vimeo.com/474723155/579f19289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jpe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www.bgreklam.com/"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2.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xml"/><Relationship Id="rId5" Type="http://schemas.openxmlformats.org/officeDocument/2006/relationships/image" Target="../media/image55.jpeg"/><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4.xml"/><Relationship Id="rId5" Type="http://schemas.openxmlformats.org/officeDocument/2006/relationships/image" Target="../media/image70.jpg"/><Relationship Id="rId4" Type="http://schemas.openxmlformats.org/officeDocument/2006/relationships/image" Target="../media/image69.jpg"/></Relationships>
</file>

<file path=ppt/slides/_rels/slide5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hyperlink" Target="mailto:sandra.ratkovic@bgreklam.com" TargetMode="External"/><Relationship Id="rId7" Type="http://schemas.openxmlformats.org/officeDocument/2006/relationships/image" Target="../media/image73.jpg"/><Relationship Id="rId2" Type="http://schemas.openxmlformats.org/officeDocument/2006/relationships/hyperlink" Target="mailto:dimitrije.bozic@bgreklam.com" TargetMode="External"/><Relationship Id="rId1" Type="http://schemas.openxmlformats.org/officeDocument/2006/relationships/slideLayout" Target="../slideLayouts/slideLayout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hyperlink" Target="mailto:milan.bajic@bgreklam.co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495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503502" y="2926964"/>
            <a:ext cx="4575178"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3. BENEFITS OF WORKING WITH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183948" y="2582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78680" y="2607287"/>
            <a:ext cx="319554" cy="1643426"/>
          </a:xfrm>
          <a:prstGeom prst="rect">
            <a:avLst/>
          </a:prstGeom>
        </p:spPr>
      </p:pic>
    </p:spTree>
    <p:extLst>
      <p:ext uri="{BB962C8B-B14F-4D97-AF65-F5344CB8AC3E}">
        <p14:creationId xmlns:p14="http://schemas.microsoft.com/office/powerpoint/2010/main" val="1810538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2B88-BB52-4613-BB40-73E698A7C966}"/>
              </a:ext>
            </a:extLst>
          </p:cNvPr>
          <p:cNvSpPr>
            <a:spLocks noGrp="1"/>
          </p:cNvSpPr>
          <p:nvPr>
            <p:ph type="title"/>
          </p:nvPr>
        </p:nvSpPr>
        <p:spPr/>
        <p:txBody>
          <a:bodyPr/>
          <a:lstStyle/>
          <a:p>
            <a:r>
              <a:rPr lang="en-GB" dirty="0">
                <a:solidFill>
                  <a:srgbClr val="33AAB7"/>
                </a:solidFill>
              </a:rPr>
              <a:t>BENEFITS OF WORKING WITH US</a:t>
            </a:r>
          </a:p>
        </p:txBody>
      </p:sp>
      <p:sp>
        <p:nvSpPr>
          <p:cNvPr id="3" name="Text Placeholder 2">
            <a:extLst>
              <a:ext uri="{FF2B5EF4-FFF2-40B4-BE49-F238E27FC236}">
                <a16:creationId xmlns:a16="http://schemas.microsoft.com/office/drawing/2014/main" id="{2D1F89C4-7476-49D7-A50B-91DE73EE7EF8}"/>
              </a:ext>
            </a:extLst>
          </p:cNvPr>
          <p:cNvSpPr>
            <a:spLocks noGrp="1"/>
          </p:cNvSpPr>
          <p:nvPr>
            <p:ph type="body" sz="half" idx="2"/>
          </p:nvPr>
        </p:nvSpPr>
        <p:spPr>
          <a:xfrm>
            <a:off x="838200" y="2932865"/>
            <a:ext cx="10515599" cy="3182709"/>
          </a:xfrm>
        </p:spPr>
        <p:txBody>
          <a:bodyPr>
            <a:normAutofit fontScale="92500" lnSpcReduction="20000"/>
          </a:bodyPr>
          <a:lstStyle/>
          <a:p>
            <a:pPr algn="just">
              <a:lnSpc>
                <a:spcPct val="150000"/>
              </a:lnSpc>
              <a:spcAft>
                <a:spcPts val="800"/>
              </a:spcAft>
            </a:pPr>
            <a:r>
              <a:rPr lang="en-GB" sz="1500" dirty="0">
                <a:effectLst/>
                <a:latin typeface="Open Sans" panose="020B0606030504020204" pitchFamily="34" charset="0"/>
                <a:ea typeface="Calibri" panose="020F0502020204030204" pitchFamily="34" charset="0"/>
                <a:cs typeface="Times New Roman" panose="02020603050405020304" pitchFamily="18" charset="0"/>
              </a:rPr>
              <a:t>Today more than ever, especially during COVID-19 pandemic, in order to achieve goals and proceed with all projects on time and efficiently, </a:t>
            </a:r>
            <a:r>
              <a:rPr lang="en-GB" sz="1500" b="1" dirty="0">
                <a:effectLst/>
                <a:latin typeface="Open Sans" panose="020B0606030504020204" pitchFamily="34" charset="0"/>
                <a:ea typeface="Calibri" panose="020F0502020204030204" pitchFamily="34" charset="0"/>
                <a:cs typeface="Times New Roman" panose="02020603050405020304" pitchFamily="18" charset="0"/>
              </a:rPr>
              <a:t>every company needs to have a reliable business partner.</a:t>
            </a:r>
            <a:endParaRPr lang="en-GB" sz="15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dedicated, creative and have experience in developing premium POSM solutions on your request, based on your needs. We are agile and we have experience working in tobacco category.</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a reliable partner </a:t>
            </a: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for the outstanding tailored sustainable POSM solutions.</a:t>
            </a:r>
          </a:p>
          <a:p>
            <a:pPr algn="just">
              <a:lnSpc>
                <a:spcPct val="150000"/>
              </a:lnSpc>
              <a:spcAft>
                <a:spcPts val="800"/>
              </a:spcAft>
            </a:pPr>
            <a:r>
              <a:rPr lang="en-GB" sz="1500" dirty="0">
                <a:effectLst/>
                <a:latin typeface="Open Sans" panose="020B0606030504020204" pitchFamily="34" charset="0"/>
                <a:ea typeface="Times New Roman" panose="02020603050405020304" pitchFamily="18" charset="0"/>
                <a:cs typeface="Times New Roman" panose="02020603050405020304" pitchFamily="18" charset="0"/>
              </a:rPr>
              <a:t>We are </a:t>
            </a:r>
            <a:r>
              <a:rPr lang="en-GB" sz="1500" b="1" dirty="0">
                <a:effectLst/>
                <a:latin typeface="Open Sans" panose="020B0606030504020204" pitchFamily="34" charset="0"/>
                <a:ea typeface="Times New Roman" panose="02020603050405020304" pitchFamily="18" charset="0"/>
                <a:cs typeface="Times New Roman" panose="02020603050405020304" pitchFamily="18" charset="0"/>
              </a:rPr>
              <a:t>supporti</a:t>
            </a:r>
            <a:r>
              <a:rPr lang="en-GB" sz="1500" b="1" dirty="0">
                <a:ea typeface="Times New Roman" panose="02020603050405020304" pitchFamily="18" charset="0"/>
                <a:cs typeface="Times New Roman" panose="02020603050405020304" pitchFamily="18" charset="0"/>
              </a:rPr>
              <a:t>ng you </a:t>
            </a:r>
            <a:r>
              <a:rPr lang="en-GB" sz="1500" dirty="0">
                <a:ea typeface="Times New Roman" panose="02020603050405020304" pitchFamily="18" charset="0"/>
                <a:cs typeface="Times New Roman" panose="02020603050405020304" pitchFamily="18" charset="0"/>
              </a:rPr>
              <a:t>to get </a:t>
            </a:r>
            <a:r>
              <a:rPr lang="en-GB" sz="1500" b="1" dirty="0">
                <a:ea typeface="Times New Roman" panose="02020603050405020304" pitchFamily="18" charset="0"/>
                <a:cs typeface="Times New Roman" panose="02020603050405020304" pitchFamily="18" charset="0"/>
              </a:rPr>
              <a:t>through extremely busy time </a:t>
            </a:r>
            <a:r>
              <a:rPr lang="en-GB" sz="1500" dirty="0">
                <a:ea typeface="Times New Roman" panose="02020603050405020304" pitchFamily="18" charset="0"/>
                <a:cs typeface="Times New Roman" panose="02020603050405020304" pitchFamily="18" charset="0"/>
              </a:rPr>
              <a:t>at work.</a:t>
            </a:r>
          </a:p>
          <a:p>
            <a:pPr algn="just">
              <a:lnSpc>
                <a:spcPct val="150000"/>
              </a:lnSpc>
              <a:spcAft>
                <a:spcPts val="800"/>
              </a:spcAft>
            </a:pPr>
            <a:r>
              <a:rPr lang="en-GB" sz="1500" dirty="0">
                <a:ea typeface="Times New Roman" panose="02020603050405020304" pitchFamily="18" charset="0"/>
                <a:cs typeface="Times New Roman" panose="02020603050405020304" pitchFamily="18" charset="0"/>
              </a:rPr>
              <a:t>We </a:t>
            </a:r>
            <a:r>
              <a:rPr lang="en-GB" sz="1500" b="1" dirty="0">
                <a:ea typeface="Times New Roman" panose="02020603050405020304" pitchFamily="18" charset="0"/>
                <a:cs typeface="Times New Roman" panose="02020603050405020304" pitchFamily="18" charset="0"/>
              </a:rPr>
              <a:t>care</a:t>
            </a:r>
            <a:r>
              <a:rPr lang="en-GB" sz="1500" dirty="0">
                <a:ea typeface="Times New Roman" panose="02020603050405020304" pitchFamily="18" charset="0"/>
                <a:cs typeface="Times New Roman" panose="02020603050405020304" pitchFamily="18" charset="0"/>
              </a:rPr>
              <a:t> for your </a:t>
            </a:r>
            <a:r>
              <a:rPr lang="en-GB" sz="1500" b="1" dirty="0">
                <a:ea typeface="Times New Roman" panose="02020603050405020304" pitchFamily="18" charset="0"/>
                <a:cs typeface="Times New Roman" panose="02020603050405020304" pitchFamily="18" charset="0"/>
              </a:rPr>
              <a:t>growth.</a:t>
            </a:r>
            <a:endParaRPr lang="en-GB" sz="1500" b="1"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Open Sans" panose="020B0606030504020204" pitchFamily="34" charset="0"/>
              <a:ea typeface="Times New Roman" panose="02020603050405020304" pitchFamily="18" charset="0"/>
              <a:cs typeface="Times New Roman" panose="02020603050405020304" pitchFamily="18" charset="0"/>
            </a:endParaRPr>
          </a:p>
          <a:p>
            <a:pPr algn="just">
              <a:lnSpc>
                <a:spcPct val="150000"/>
              </a:lnSpc>
              <a:spcAft>
                <a:spcPts val="800"/>
              </a:spcAft>
            </a:pP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4864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27D540F1-FE36-4A92-82F5-EA22C23B2D53}"/>
              </a:ext>
            </a:extLst>
          </p:cNvPr>
          <p:cNvSpPr txBox="1"/>
          <p:nvPr/>
        </p:nvSpPr>
        <p:spPr>
          <a:xfrm>
            <a:off x="5974081" y="6636977"/>
            <a:ext cx="6221912" cy="230832"/>
          </a:xfrm>
          <a:prstGeom prst="rect">
            <a:avLst/>
          </a:prstGeom>
          <a:noFill/>
        </p:spPr>
        <p:txBody>
          <a:bodyPr wrap="square">
            <a:spAutoFit/>
          </a:bodyPr>
          <a:lstStyle/>
          <a:p>
            <a:pPr marL="457200" algn="r"/>
            <a:r>
              <a:rPr lang="en-GB" sz="900" i="1"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*5 weeks lead time on average (from briefing to final product delivery) depending on the project complexity.</a:t>
            </a:r>
            <a:endParaRPr lang="en-GB" sz="900" i="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itle 1">
            <a:extLst>
              <a:ext uri="{FF2B5EF4-FFF2-40B4-BE49-F238E27FC236}">
                <a16:creationId xmlns:a16="http://schemas.microsoft.com/office/drawing/2014/main" id="{9B15E9A7-0DE2-4A6F-A33D-58485D9D8C5A}"/>
              </a:ext>
            </a:extLst>
          </p:cNvPr>
          <p:cNvSpPr txBox="1">
            <a:spLocks noGrp="1"/>
          </p:cNvSpPr>
          <p:nvPr>
            <p:ph type="title"/>
          </p:nvPr>
        </p:nvSpPr>
        <p:spPr>
          <a:xfrm>
            <a:off x="838200" y="365125"/>
            <a:ext cx="10010775" cy="361950"/>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en-GB" altLang="en-US" sz="2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PARTNERING STRATEGY</a:t>
            </a:r>
          </a:p>
        </p:txBody>
      </p:sp>
      <p:grpSp>
        <p:nvGrpSpPr>
          <p:cNvPr id="4" name="Group 3">
            <a:extLst>
              <a:ext uri="{FF2B5EF4-FFF2-40B4-BE49-F238E27FC236}">
                <a16:creationId xmlns:a16="http://schemas.microsoft.com/office/drawing/2014/main" id="{9DB9D99E-FB5D-4739-B86E-A1569ADCDAB3}"/>
              </a:ext>
            </a:extLst>
          </p:cNvPr>
          <p:cNvGrpSpPr/>
          <p:nvPr/>
        </p:nvGrpSpPr>
        <p:grpSpPr>
          <a:xfrm>
            <a:off x="703775" y="1117454"/>
            <a:ext cx="11267568" cy="5574427"/>
            <a:chOff x="703775" y="1117454"/>
            <a:chExt cx="11267568" cy="5574427"/>
          </a:xfrm>
        </p:grpSpPr>
        <p:cxnSp>
          <p:nvCxnSpPr>
            <p:cNvPr id="8" name="Straight Connector 7">
              <a:extLst>
                <a:ext uri="{FF2B5EF4-FFF2-40B4-BE49-F238E27FC236}">
                  <a16:creationId xmlns:a16="http://schemas.microsoft.com/office/drawing/2014/main" id="{D7A4530C-0DD6-49B0-A386-8ADB04569C66}"/>
                </a:ext>
              </a:extLst>
            </p:cNvPr>
            <p:cNvCxnSpPr>
              <a:cxnSpLocks/>
            </p:cNvCxnSpPr>
            <p:nvPr/>
          </p:nvCxnSpPr>
          <p:spPr>
            <a:xfrm flipV="1">
              <a:off x="2719412" y="5790064"/>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45E88E12-6577-43A0-8674-DCBA0B25131E}"/>
                </a:ext>
              </a:extLst>
            </p:cNvPr>
            <p:cNvSpPr/>
            <p:nvPr/>
          </p:nvSpPr>
          <p:spPr>
            <a:xfrm>
              <a:off x="2861012" y="5544844"/>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Connector 6">
              <a:extLst>
                <a:ext uri="{FF2B5EF4-FFF2-40B4-BE49-F238E27FC236}">
                  <a16:creationId xmlns:a16="http://schemas.microsoft.com/office/drawing/2014/main" id="{A5934C98-C5FA-4A4F-A261-446B7E20EC40}"/>
                </a:ext>
              </a:extLst>
            </p:cNvPr>
            <p:cNvCxnSpPr>
              <a:cxnSpLocks/>
            </p:cNvCxnSpPr>
            <p:nvPr/>
          </p:nvCxnSpPr>
          <p:spPr>
            <a:xfrm flipV="1">
              <a:off x="2721984" y="5112497"/>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446AE5ED-6BBA-4608-A59B-E166CDF5B5AC}"/>
                </a:ext>
              </a:extLst>
            </p:cNvPr>
            <p:cNvSpPr/>
            <p:nvPr/>
          </p:nvSpPr>
          <p:spPr>
            <a:xfrm>
              <a:off x="2856778" y="4907889"/>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0BE93469-7A1E-4B22-98A1-A32D9AC1D5D6}"/>
                </a:ext>
              </a:extLst>
            </p:cNvPr>
            <p:cNvCxnSpPr>
              <a:cxnSpLocks/>
            </p:cNvCxnSpPr>
            <p:nvPr/>
          </p:nvCxnSpPr>
          <p:spPr>
            <a:xfrm flipV="1">
              <a:off x="2719412" y="4544312"/>
              <a:ext cx="190262" cy="1"/>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C6F6611-FD2B-458F-BDE3-94936216BBEC}"/>
                </a:ext>
              </a:extLst>
            </p:cNvPr>
            <p:cNvSpPr/>
            <p:nvPr/>
          </p:nvSpPr>
          <p:spPr>
            <a:xfrm>
              <a:off x="2856926" y="4265383"/>
              <a:ext cx="3220728" cy="494912"/>
            </a:xfrm>
            <a:prstGeom prst="rect">
              <a:avLst/>
            </a:prstGeom>
            <a:solidFill>
              <a:schemeClr val="accent6">
                <a:lumMod val="60000"/>
                <a:lumOff val="40000"/>
              </a:schemeClr>
            </a:solidFill>
            <a:ln>
              <a:solidFill>
                <a:schemeClr val="accent6">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876D8190-DD42-4391-86F7-19062C989683}"/>
                </a:ext>
              </a:extLst>
            </p:cNvPr>
            <p:cNvSpPr/>
            <p:nvPr/>
          </p:nvSpPr>
          <p:spPr>
            <a:xfrm>
              <a:off x="2841725" y="2255114"/>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3D6E04D1-33D8-428A-8AD8-49F6D6AE733B}"/>
                </a:ext>
              </a:extLst>
            </p:cNvPr>
            <p:cNvSpPr/>
            <p:nvPr/>
          </p:nvSpPr>
          <p:spPr>
            <a:xfrm rot="16200000">
              <a:off x="-1747431" y="3568660"/>
              <a:ext cx="5556669" cy="654257"/>
            </a:xfrm>
            <a:prstGeom prst="rect">
              <a:avLst/>
            </a:prstGeom>
            <a:solidFill>
              <a:schemeClr val="bg1">
                <a:lumMod val="95000"/>
              </a:schemeClr>
            </a:solidFill>
            <a:ln>
              <a:solidFill>
                <a:schemeClr val="bg1">
                  <a:lumMod val="9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A2438C1-1D9B-4D53-A604-566D474C17FF}"/>
                </a:ext>
              </a:extLst>
            </p:cNvPr>
            <p:cNvSpPr txBox="1"/>
            <p:nvPr/>
          </p:nvSpPr>
          <p:spPr>
            <a:xfrm rot="16200000">
              <a:off x="-1699004" y="3706086"/>
              <a:ext cx="5509925" cy="461665"/>
            </a:xfrm>
            <a:prstGeom prst="rect">
              <a:avLst/>
            </a:prstGeom>
            <a:noFill/>
          </p:spPr>
          <p:txBody>
            <a:bodyPr wrap="square" rtlCol="0">
              <a:spAutoFit/>
            </a:bodyPr>
            <a:lstStyle/>
            <a:p>
              <a:r>
                <a:rPr lang="en-GB" sz="2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CREATE VALUE FOR OUR CLIENTS</a:t>
              </a:r>
            </a:p>
          </p:txBody>
        </p:sp>
        <p:sp>
          <p:nvSpPr>
            <p:cNvPr id="10" name="Hexagon 9">
              <a:extLst>
                <a:ext uri="{FF2B5EF4-FFF2-40B4-BE49-F238E27FC236}">
                  <a16:creationId xmlns:a16="http://schemas.microsoft.com/office/drawing/2014/main" id="{B30E3DEA-2427-423F-B9A8-76FD0CF87B70}"/>
                </a:ext>
              </a:extLst>
            </p:cNvPr>
            <p:cNvSpPr/>
            <p:nvPr/>
          </p:nvSpPr>
          <p:spPr>
            <a:xfrm>
              <a:off x="1372749" y="2252520"/>
              <a:ext cx="1323067" cy="496921"/>
            </a:xfrm>
            <a:prstGeom prst="hexagon">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D9830C43-6E94-4D78-8BB7-964BCC0EEF5F}"/>
                </a:ext>
              </a:extLst>
            </p:cNvPr>
            <p:cNvSpPr/>
            <p:nvPr/>
          </p:nvSpPr>
          <p:spPr>
            <a:xfrm>
              <a:off x="1374009" y="4864036"/>
              <a:ext cx="1332460" cy="505518"/>
            </a:xfrm>
            <a:prstGeom prst="hexagon">
              <a:avLst/>
            </a:prstGeom>
            <a:solidFill>
              <a:schemeClr val="accent6">
                <a:lumMod val="60000"/>
                <a:lumOff val="40000"/>
              </a:schemeClr>
            </a:solidFill>
            <a:ln>
              <a:solidFill>
                <a:srgbClr val="92D0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069872AE-B27A-4A20-A1CD-66297A90EDAC}"/>
                </a:ext>
              </a:extLst>
            </p:cNvPr>
            <p:cNvSpPr txBox="1"/>
            <p:nvPr/>
          </p:nvSpPr>
          <p:spPr>
            <a:xfrm>
              <a:off x="1485067" y="2332388"/>
              <a:ext cx="1161298"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BENEFITS</a:t>
              </a:r>
            </a:p>
          </p:txBody>
        </p:sp>
        <p:cxnSp>
          <p:nvCxnSpPr>
            <p:cNvPr id="13" name="Straight Connector 12">
              <a:extLst>
                <a:ext uri="{FF2B5EF4-FFF2-40B4-BE49-F238E27FC236}">
                  <a16:creationId xmlns:a16="http://schemas.microsoft.com/office/drawing/2014/main" id="{A8998206-5263-4484-A74F-E77CFB72B1F6}"/>
                </a:ext>
              </a:extLst>
            </p:cNvPr>
            <p:cNvCxnSpPr>
              <a:cxnSpLocks/>
            </p:cNvCxnSpPr>
            <p:nvPr/>
          </p:nvCxnSpPr>
          <p:spPr>
            <a:xfrm flipV="1">
              <a:off x="2695816" y="1858451"/>
              <a:ext cx="0" cy="1328632"/>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573579-35AD-4C36-A27E-2182D1F3D2A5}"/>
                </a:ext>
              </a:extLst>
            </p:cNvPr>
            <p:cNvCxnSpPr>
              <a:cxnSpLocks/>
            </p:cNvCxnSpPr>
            <p:nvPr/>
          </p:nvCxnSpPr>
          <p:spPr>
            <a:xfrm>
              <a:off x="2709592" y="2506616"/>
              <a:ext cx="177516"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422F97-0141-4584-BC70-1BA5026A5180}"/>
                </a:ext>
              </a:extLst>
            </p:cNvPr>
            <p:cNvSpPr txBox="1"/>
            <p:nvPr/>
          </p:nvSpPr>
          <p:spPr>
            <a:xfrm>
              <a:off x="2827749" y="2315840"/>
              <a:ext cx="3334374"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ACCOUNT MANAGEMENT</a:t>
              </a:r>
            </a:p>
          </p:txBody>
        </p:sp>
        <p:sp>
          <p:nvSpPr>
            <p:cNvPr id="21" name="TextBox 20">
              <a:extLst>
                <a:ext uri="{FF2B5EF4-FFF2-40B4-BE49-F238E27FC236}">
                  <a16:creationId xmlns:a16="http://schemas.microsoft.com/office/drawing/2014/main" id="{5FF1B3CB-B5A7-4100-AF7F-B35A6A6136D2}"/>
                </a:ext>
              </a:extLst>
            </p:cNvPr>
            <p:cNvSpPr txBox="1"/>
            <p:nvPr/>
          </p:nvSpPr>
          <p:spPr>
            <a:xfrm>
              <a:off x="3667729" y="4349561"/>
              <a:ext cx="1534002" cy="338554"/>
            </a:xfrm>
            <a:prstGeom prst="rect">
              <a:avLst/>
            </a:prstGeom>
            <a:noFill/>
          </p:spPr>
          <p:txBody>
            <a:bodyPr wrap="square" rtlCol="0">
              <a:spAutoFit/>
            </a:bodyPr>
            <a:lstStyle/>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MONETARY</a:t>
              </a:r>
            </a:p>
          </p:txBody>
        </p:sp>
        <p:cxnSp>
          <p:nvCxnSpPr>
            <p:cNvPr id="31" name="Straight Connector 30">
              <a:extLst>
                <a:ext uri="{FF2B5EF4-FFF2-40B4-BE49-F238E27FC236}">
                  <a16:creationId xmlns:a16="http://schemas.microsoft.com/office/drawing/2014/main" id="{84D6B3C7-C445-4FD8-B6DD-B8727F388C2E}"/>
                </a:ext>
              </a:extLst>
            </p:cNvPr>
            <p:cNvCxnSpPr>
              <a:cxnSpLocks/>
            </p:cNvCxnSpPr>
            <p:nvPr/>
          </p:nvCxnSpPr>
          <p:spPr>
            <a:xfrm flipV="1">
              <a:off x="2707658" y="1858451"/>
              <a:ext cx="190262" cy="1"/>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1C95637-B5AC-4A39-94EA-EE6083B5C10A}"/>
                </a:ext>
              </a:extLst>
            </p:cNvPr>
            <p:cNvCxnSpPr>
              <a:cxnSpLocks/>
            </p:cNvCxnSpPr>
            <p:nvPr/>
          </p:nvCxnSpPr>
          <p:spPr>
            <a:xfrm>
              <a:off x="2701699" y="3182712"/>
              <a:ext cx="186471" cy="0"/>
            </a:xfrm>
            <a:prstGeom prst="line">
              <a:avLst/>
            </a:prstGeom>
            <a:ln>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FFBF67-EB30-46AE-AE01-9A9FADCEBFFF}"/>
                </a:ext>
              </a:extLst>
            </p:cNvPr>
            <p:cNvCxnSpPr>
              <a:cxnSpLocks/>
            </p:cNvCxnSpPr>
            <p:nvPr/>
          </p:nvCxnSpPr>
          <p:spPr>
            <a:xfrm flipH="1" flipV="1">
              <a:off x="2706787" y="4535291"/>
              <a:ext cx="12625" cy="1242610"/>
            </a:xfrm>
            <a:prstGeom prst="line">
              <a:avLst/>
            </a:prstGeom>
            <a:ln>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BAF54D1-DA30-4778-BDC5-67E3683C0B1C}"/>
                </a:ext>
              </a:extLst>
            </p:cNvPr>
            <p:cNvSpPr/>
            <p:nvPr/>
          </p:nvSpPr>
          <p:spPr>
            <a:xfrm>
              <a:off x="2849854" y="1588984"/>
              <a:ext cx="3220728" cy="494912"/>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9C0A90EE-A85A-4972-B4C5-7F99EF3CC2B0}"/>
                </a:ext>
              </a:extLst>
            </p:cNvPr>
            <p:cNvSpPr txBox="1"/>
            <p:nvPr/>
          </p:nvSpPr>
          <p:spPr>
            <a:xfrm>
              <a:off x="2800846" y="1697922"/>
              <a:ext cx="3334374" cy="338554"/>
            </a:xfrm>
            <a:prstGeom prst="rect">
              <a:avLst/>
            </a:prstGeom>
            <a:noFill/>
          </p:spPr>
          <p:txBody>
            <a:bodyPr wrap="square" rtlCol="0">
              <a:spAutoFit/>
            </a:bodyPr>
            <a:lstStyle/>
            <a:p>
              <a:pPr algn="ctr"/>
              <a:r>
                <a:rPr lang="en-GB" sz="1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PREMIUM PRODUCTS</a:t>
              </a:r>
            </a:p>
          </p:txBody>
        </p:sp>
        <p:sp>
          <p:nvSpPr>
            <p:cNvPr id="38" name="TextBox 37">
              <a:extLst>
                <a:ext uri="{FF2B5EF4-FFF2-40B4-BE49-F238E27FC236}">
                  <a16:creationId xmlns:a16="http://schemas.microsoft.com/office/drawing/2014/main" id="{18AA1C8D-94AE-42B0-B28E-D403A63465A6}"/>
                </a:ext>
              </a:extLst>
            </p:cNvPr>
            <p:cNvSpPr txBox="1"/>
            <p:nvPr/>
          </p:nvSpPr>
          <p:spPr>
            <a:xfrm>
              <a:off x="1518118" y="4969444"/>
              <a:ext cx="1084903" cy="338554"/>
            </a:xfrm>
            <a:prstGeom prst="rect">
              <a:avLst/>
            </a:prstGeom>
            <a:noFill/>
          </p:spPr>
          <p:txBody>
            <a:bodyPr wrap="square" rtlCol="0">
              <a:spAutoFit/>
            </a:bodyPr>
            <a:lstStyle/>
            <a:p>
              <a:r>
                <a:rPr lang="en-GB" sz="1600"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SAVINGS</a:t>
              </a:r>
            </a:p>
          </p:txBody>
        </p:sp>
        <p:sp>
          <p:nvSpPr>
            <p:cNvPr id="42" name="Rectangle 41">
              <a:extLst>
                <a:ext uri="{FF2B5EF4-FFF2-40B4-BE49-F238E27FC236}">
                  <a16:creationId xmlns:a16="http://schemas.microsoft.com/office/drawing/2014/main" id="{DF2627C4-7A1F-48DE-B5BB-91A10333C13A}"/>
                </a:ext>
              </a:extLst>
            </p:cNvPr>
            <p:cNvSpPr/>
            <p:nvPr/>
          </p:nvSpPr>
          <p:spPr>
            <a:xfrm>
              <a:off x="2849854" y="2931723"/>
              <a:ext cx="3220728" cy="478074"/>
            </a:xfrm>
            <a:prstGeom prst="rect">
              <a:avLst/>
            </a:prstGeom>
            <a:solidFill>
              <a:schemeClr val="accent1">
                <a:lumMod val="50000"/>
              </a:schemeClr>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PROJECT MANAGEMENT</a:t>
              </a:r>
            </a:p>
            <a:p>
              <a:pPr algn="ctr"/>
              <a:endParaRPr lang="en-GB" dirty="0"/>
            </a:p>
          </p:txBody>
        </p:sp>
        <p:sp>
          <p:nvSpPr>
            <p:cNvPr id="46" name="TextBox 45">
              <a:extLst>
                <a:ext uri="{FF2B5EF4-FFF2-40B4-BE49-F238E27FC236}">
                  <a16:creationId xmlns:a16="http://schemas.microsoft.com/office/drawing/2014/main" id="{847117D6-7275-4F2C-AE90-E4D32062DF13}"/>
                </a:ext>
              </a:extLst>
            </p:cNvPr>
            <p:cNvSpPr txBox="1"/>
            <p:nvPr/>
          </p:nvSpPr>
          <p:spPr>
            <a:xfrm>
              <a:off x="4030453" y="4992012"/>
              <a:ext cx="870096"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a:t>
              </a:r>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IME</a:t>
              </a:r>
            </a:p>
          </p:txBody>
        </p:sp>
        <p:sp>
          <p:nvSpPr>
            <p:cNvPr id="47" name="TextBox 46">
              <a:extLst>
                <a:ext uri="{FF2B5EF4-FFF2-40B4-BE49-F238E27FC236}">
                  <a16:creationId xmlns:a16="http://schemas.microsoft.com/office/drawing/2014/main" id="{D204658A-3E6E-494F-8D72-AA30438FCE00}"/>
                </a:ext>
              </a:extLst>
            </p:cNvPr>
            <p:cNvSpPr txBox="1"/>
            <p:nvPr/>
          </p:nvSpPr>
          <p:spPr>
            <a:xfrm>
              <a:off x="3308651" y="5608624"/>
              <a:ext cx="2402235" cy="338554"/>
            </a:xfrm>
            <a:prstGeom prst="rect">
              <a:avLst/>
            </a:prstGeom>
            <a:noFill/>
          </p:spPr>
          <p:txBody>
            <a:bodyPr wrap="square" rtlCol="0">
              <a:spAutoFit/>
            </a:bodyPr>
            <a:lstStyle/>
            <a:p>
              <a:pPr algn="ct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ENERGY</a:t>
              </a:r>
              <a:endPar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Rectangle 48">
              <a:extLst>
                <a:ext uri="{FF2B5EF4-FFF2-40B4-BE49-F238E27FC236}">
                  <a16:creationId xmlns:a16="http://schemas.microsoft.com/office/drawing/2014/main" id="{66883718-FD30-4FF6-820C-0832B7BE87B1}"/>
                </a:ext>
              </a:extLst>
            </p:cNvPr>
            <p:cNvSpPr/>
            <p:nvPr/>
          </p:nvSpPr>
          <p:spPr>
            <a:xfrm>
              <a:off x="6228377" y="1592504"/>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a:extLst>
                <a:ext uri="{FF2B5EF4-FFF2-40B4-BE49-F238E27FC236}">
                  <a16:creationId xmlns:a16="http://schemas.microsoft.com/office/drawing/2014/main" id="{FD672110-19BE-4EA1-AC49-062A59D377EA}"/>
                </a:ext>
              </a:extLst>
            </p:cNvPr>
            <p:cNvSpPr txBox="1"/>
            <p:nvPr/>
          </p:nvSpPr>
          <p:spPr>
            <a:xfrm>
              <a:off x="6247346" y="1716016"/>
              <a:ext cx="5578385" cy="276999"/>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Increasing brands’ image and sales through premium POSM solutions.</a:t>
              </a:r>
            </a:p>
          </p:txBody>
        </p:sp>
        <p:sp>
          <p:nvSpPr>
            <p:cNvPr id="50" name="Rectangle 49">
              <a:extLst>
                <a:ext uri="{FF2B5EF4-FFF2-40B4-BE49-F238E27FC236}">
                  <a16:creationId xmlns:a16="http://schemas.microsoft.com/office/drawing/2014/main" id="{87A2FCE9-FE35-435C-85D0-66DB9DD7DA59}"/>
                </a:ext>
              </a:extLst>
            </p:cNvPr>
            <p:cNvSpPr/>
            <p:nvPr/>
          </p:nvSpPr>
          <p:spPr>
            <a:xfrm>
              <a:off x="6228377" y="2251188"/>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a:extLst>
                <a:ext uri="{FF2B5EF4-FFF2-40B4-BE49-F238E27FC236}">
                  <a16:creationId xmlns:a16="http://schemas.microsoft.com/office/drawing/2014/main" id="{21F82F68-1459-41EA-B65D-A1D2BADA1CBE}"/>
                </a:ext>
              </a:extLst>
            </p:cNvPr>
            <p:cNvSpPr txBox="1"/>
            <p:nvPr/>
          </p:nvSpPr>
          <p:spPr>
            <a:xfrm>
              <a:off x="6238637" y="2258186"/>
              <a:ext cx="5578385" cy="461665"/>
            </a:xfrm>
            <a:prstGeom prst="rect">
              <a:avLst/>
            </a:prstGeom>
            <a:noFill/>
          </p:spPr>
          <p:txBody>
            <a:bodyPr wrap="square" rtlCol="0" anchor="ctr">
              <a:spAutoFit/>
            </a:bodyPr>
            <a:lstStyle/>
            <a:p>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Highly experienced and multilingual sales team, with presence on all the markets where we operate.</a:t>
              </a:r>
            </a:p>
          </p:txBody>
        </p:sp>
        <p:sp>
          <p:nvSpPr>
            <p:cNvPr id="52" name="Rectangle 51">
              <a:extLst>
                <a:ext uri="{FF2B5EF4-FFF2-40B4-BE49-F238E27FC236}">
                  <a16:creationId xmlns:a16="http://schemas.microsoft.com/office/drawing/2014/main" id="{B9E458E3-BD03-4099-8786-BE6A91DCFA26}"/>
                </a:ext>
              </a:extLst>
            </p:cNvPr>
            <p:cNvSpPr/>
            <p:nvPr/>
          </p:nvSpPr>
          <p:spPr>
            <a:xfrm>
              <a:off x="6228377" y="2910137"/>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a:extLst>
                <a:ext uri="{FF2B5EF4-FFF2-40B4-BE49-F238E27FC236}">
                  <a16:creationId xmlns:a16="http://schemas.microsoft.com/office/drawing/2014/main" id="{BC711BCB-006C-4072-9984-F801E01E8FFE}"/>
                </a:ext>
              </a:extLst>
            </p:cNvPr>
            <p:cNvSpPr txBox="1"/>
            <p:nvPr/>
          </p:nvSpPr>
          <p:spPr>
            <a:xfrm>
              <a:off x="6247346" y="2918197"/>
              <a:ext cx="5689161" cy="461665"/>
            </a:xfrm>
            <a:prstGeom prst="rect">
              <a:avLst/>
            </a:prstGeom>
            <a:noFill/>
          </p:spPr>
          <p:txBody>
            <a:bodyPr wrap="square" rtlCol="0" anchor="ctr">
              <a:spAutoFit/>
            </a:bodyPr>
            <a:lstStyle/>
            <a:p>
              <a:r>
                <a:rPr lang="en-GB" sz="1200"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One Stop Shop</a:t>
              </a:r>
              <a:r>
                <a:rPr lang="en-GB" sz="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 full project management support with one single point of contact. From design and concept solutions to installations and maintenance.</a:t>
              </a:r>
            </a:p>
          </p:txBody>
        </p:sp>
        <p:sp>
          <p:nvSpPr>
            <p:cNvPr id="58" name="Rectangle 57">
              <a:extLst>
                <a:ext uri="{FF2B5EF4-FFF2-40B4-BE49-F238E27FC236}">
                  <a16:creationId xmlns:a16="http://schemas.microsoft.com/office/drawing/2014/main" id="{96950787-5F37-4C42-936B-06172473F10E}"/>
                </a:ext>
              </a:extLst>
            </p:cNvPr>
            <p:cNvSpPr/>
            <p:nvPr/>
          </p:nvSpPr>
          <p:spPr>
            <a:xfrm>
              <a:off x="6228377" y="425066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TextBox 58">
              <a:extLst>
                <a:ext uri="{FF2B5EF4-FFF2-40B4-BE49-F238E27FC236}">
                  <a16:creationId xmlns:a16="http://schemas.microsoft.com/office/drawing/2014/main" id="{4B7FD70F-39E0-4A92-8110-5C29AC318ECF}"/>
                </a:ext>
              </a:extLst>
            </p:cNvPr>
            <p:cNvSpPr txBox="1"/>
            <p:nvPr/>
          </p:nvSpPr>
          <p:spPr>
            <a:xfrm>
              <a:off x="6240995" y="4380338"/>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High product quality and service at competitive prices.</a:t>
              </a:r>
            </a:p>
          </p:txBody>
        </p:sp>
        <p:sp>
          <p:nvSpPr>
            <p:cNvPr id="61" name="Rectangle 60">
              <a:extLst>
                <a:ext uri="{FF2B5EF4-FFF2-40B4-BE49-F238E27FC236}">
                  <a16:creationId xmlns:a16="http://schemas.microsoft.com/office/drawing/2014/main" id="{81660486-BEED-48DC-B060-E78B3C9BC2DB}"/>
                </a:ext>
              </a:extLst>
            </p:cNvPr>
            <p:cNvSpPr/>
            <p:nvPr/>
          </p:nvSpPr>
          <p:spPr>
            <a:xfrm>
              <a:off x="6228377" y="4907889"/>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TextBox 61">
              <a:extLst>
                <a:ext uri="{FF2B5EF4-FFF2-40B4-BE49-F238E27FC236}">
                  <a16:creationId xmlns:a16="http://schemas.microsoft.com/office/drawing/2014/main" id="{FE36232C-5237-4674-99D6-591DA1380DFD}"/>
                </a:ext>
              </a:extLst>
            </p:cNvPr>
            <p:cNvSpPr txBox="1"/>
            <p:nvPr/>
          </p:nvSpPr>
          <p:spPr>
            <a:xfrm>
              <a:off x="6241770" y="5030999"/>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Lead time is 5 weeks* – from briefing to product delivery.</a:t>
              </a:r>
            </a:p>
          </p:txBody>
        </p:sp>
        <p:sp>
          <p:nvSpPr>
            <p:cNvPr id="64" name="Rectangle 63">
              <a:extLst>
                <a:ext uri="{FF2B5EF4-FFF2-40B4-BE49-F238E27FC236}">
                  <a16:creationId xmlns:a16="http://schemas.microsoft.com/office/drawing/2014/main" id="{C037448F-923B-4ED6-B0B0-2754BD12B263}"/>
                </a:ext>
              </a:extLst>
            </p:cNvPr>
            <p:cNvSpPr/>
            <p:nvPr/>
          </p:nvSpPr>
          <p:spPr>
            <a:xfrm>
              <a:off x="6218167" y="5545152"/>
              <a:ext cx="5742966" cy="494912"/>
            </a:xfrm>
            <a:prstGeom prst="rect">
              <a:avLst/>
            </a:prstGeom>
            <a:pattFill prst="pct50">
              <a:fgClr>
                <a:srgbClr val="D4F4F6"/>
              </a:fgClr>
              <a:bgClr>
                <a:schemeClr val="bg1"/>
              </a:bgClr>
            </a:pattFill>
            <a:ln>
              <a:solidFill>
                <a:schemeClr val="bg2">
                  <a:lumMod val="9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5" name="TextBox 64">
              <a:extLst>
                <a:ext uri="{FF2B5EF4-FFF2-40B4-BE49-F238E27FC236}">
                  <a16:creationId xmlns:a16="http://schemas.microsoft.com/office/drawing/2014/main" id="{B22ADA6C-67D4-4673-AC47-9FDC365B5FCA}"/>
                </a:ext>
              </a:extLst>
            </p:cNvPr>
            <p:cNvSpPr txBox="1"/>
            <p:nvPr/>
          </p:nvSpPr>
          <p:spPr>
            <a:xfrm>
              <a:off x="6224352" y="5662222"/>
              <a:ext cx="5578385" cy="276999"/>
            </a:xfrm>
            <a:prstGeom prst="rect">
              <a:avLst/>
            </a:prstGeom>
            <a:noFill/>
          </p:spPr>
          <p:txBody>
            <a:bodyPr wrap="square" rtlCol="0" anchor="ctr">
              <a:spAutoFit/>
            </a:bodyPr>
            <a:lstStyle/>
            <a:p>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One Stop Shop, plus efficient communication and fast responsiveness.</a:t>
              </a:r>
            </a:p>
          </p:txBody>
        </p:sp>
      </p:grpSp>
    </p:spTree>
    <p:extLst>
      <p:ext uri="{BB962C8B-B14F-4D97-AF65-F5344CB8AC3E}">
        <p14:creationId xmlns:p14="http://schemas.microsoft.com/office/powerpoint/2010/main" val="1905989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7C6B4D6-DAA9-4E7A-98E8-887519246F15}"/>
              </a:ext>
            </a:extLst>
          </p:cNvPr>
          <p:cNvSpPr/>
          <p:nvPr/>
        </p:nvSpPr>
        <p:spPr>
          <a:xfrm>
            <a:off x="9872158" y="2906635"/>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16BDF5-1CE9-428C-A07F-70258A641020}"/>
              </a:ext>
            </a:extLst>
          </p:cNvPr>
          <p:cNvSpPr/>
          <p:nvPr/>
        </p:nvSpPr>
        <p:spPr>
          <a:xfrm>
            <a:off x="7554095" y="2906641"/>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1BF52D-9B55-412E-941E-07623311247E}"/>
              </a:ext>
            </a:extLst>
          </p:cNvPr>
          <p:cNvSpPr/>
          <p:nvPr/>
        </p:nvSpPr>
        <p:spPr>
          <a:xfrm>
            <a:off x="5235416" y="2902408"/>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ED03D7-D051-427A-BBD9-E8E22210FD74}"/>
              </a:ext>
            </a:extLst>
          </p:cNvPr>
          <p:cNvSpPr/>
          <p:nvPr/>
        </p:nvSpPr>
        <p:spPr>
          <a:xfrm>
            <a:off x="2922222" y="2906853"/>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A6E98AF-3053-4D75-A976-A9B5CBC14D6D}"/>
              </a:ext>
            </a:extLst>
          </p:cNvPr>
          <p:cNvSpPr/>
          <p:nvPr/>
        </p:nvSpPr>
        <p:spPr>
          <a:xfrm>
            <a:off x="594586" y="2906854"/>
            <a:ext cx="2262051" cy="3121391"/>
          </a:xfrm>
          <a:prstGeom prst="rect">
            <a:avLst/>
          </a:prstGeom>
          <a:solidFill>
            <a:schemeClr val="bg1"/>
          </a:solidFill>
          <a:ln>
            <a:noFill/>
          </a:ln>
          <a:effectLst>
            <a:glow rad="63500">
              <a:srgbClr val="33AAB7">
                <a:alpha val="40000"/>
              </a:srgb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73262-BA7A-4659-BC59-DE46553A3B8A}"/>
              </a:ext>
            </a:extLst>
          </p:cNvPr>
          <p:cNvSpPr>
            <a:spLocks noGrp="1"/>
          </p:cNvSpPr>
          <p:nvPr>
            <p:ph type="title"/>
          </p:nvPr>
        </p:nvSpPr>
        <p:spPr/>
        <p:txBody>
          <a:bodyPr/>
          <a:lstStyle/>
          <a:p>
            <a:r>
              <a:rPr lang="en-US" dirty="0">
                <a:solidFill>
                  <a:srgbClr val="33AAB7"/>
                </a:solidFill>
              </a:rPr>
              <a:t>BG REKLAM &amp; PHILIPS</a:t>
            </a:r>
            <a:endParaRPr lang="en-GB" dirty="0">
              <a:solidFill>
                <a:srgbClr val="33AAB7"/>
              </a:solidFill>
            </a:endParaRPr>
          </a:p>
        </p:txBody>
      </p:sp>
      <p:sp>
        <p:nvSpPr>
          <p:cNvPr id="5" name="TextBox 4">
            <a:extLst>
              <a:ext uri="{FF2B5EF4-FFF2-40B4-BE49-F238E27FC236}">
                <a16:creationId xmlns:a16="http://schemas.microsoft.com/office/drawing/2014/main" id="{52EA81B2-6522-413D-89D4-8FFEF5BA31DD}"/>
              </a:ext>
            </a:extLst>
          </p:cNvPr>
          <p:cNvSpPr txBox="1"/>
          <p:nvPr/>
        </p:nvSpPr>
        <p:spPr>
          <a:xfrm>
            <a:off x="767772" y="4860487"/>
            <a:ext cx="1925273" cy="461665"/>
          </a:xfrm>
          <a:prstGeom prst="rect">
            <a:avLst/>
          </a:prstGeom>
          <a:noFill/>
        </p:spPr>
        <p:txBody>
          <a:bodyPr wrap="square" rtlCol="0">
            <a:spAutoFit/>
          </a:bodyPr>
          <a:lstStyle/>
          <a:p>
            <a:pPr lvl="0" algn="ctr">
              <a:lnSpc>
                <a:spcPct val="100000"/>
              </a:lnSpc>
            </a:pP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pleased to cooperate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7 years.</a:t>
            </a:r>
            <a:endParaRPr lang="en-US"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2847F21-F9D4-4DD9-B413-445788874B65}"/>
              </a:ext>
            </a:extLst>
          </p:cNvPr>
          <p:cNvSpPr txBox="1"/>
          <p:nvPr/>
        </p:nvSpPr>
        <p:spPr>
          <a:xfrm>
            <a:off x="3029823" y="4859998"/>
            <a:ext cx="1925273" cy="646331"/>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happy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cover 7 markets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where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PHILIPS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has operations.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CFF05C5-6D6D-4FC4-B58B-7EDC03D7DE80}"/>
              </a:ext>
            </a:extLst>
          </p:cNvPr>
          <p:cNvSpPr txBox="1"/>
          <p:nvPr/>
        </p:nvSpPr>
        <p:spPr>
          <a:xfrm>
            <a:off x="7773234" y="4725043"/>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exclusive &amp; unique designs</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and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specific</a:t>
            </a:r>
            <a:r>
              <a:rPr lang="en-GB"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materials</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are used to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emphasize</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and tell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PHILIPS brand story at POS</a:t>
            </a:r>
            <a:r>
              <a:rPr lang="en-GB" sz="1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EF7217C-EAD0-4443-974E-D64AF32FD618}"/>
              </a:ext>
            </a:extLst>
          </p:cNvPr>
          <p:cNvSpPr txBox="1"/>
          <p:nvPr/>
        </p:nvSpPr>
        <p:spPr>
          <a:xfrm>
            <a:off x="10116481" y="4724554"/>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intentions are driven by a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centric approach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 order to improve customer experience at POS.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82D9A142-A8AD-4034-A415-5E76679C93B9}"/>
              </a:ext>
            </a:extLst>
          </p:cNvPr>
          <p:cNvSpPr txBox="1"/>
          <p:nvPr/>
        </p:nvSpPr>
        <p:spPr>
          <a:xfrm>
            <a:off x="5420915" y="4857097"/>
            <a:ext cx="1925273" cy="1200329"/>
          </a:xfrm>
          <a:prstGeom prst="rect">
            <a:avLst/>
          </a:prstGeom>
          <a:noFill/>
        </p:spPr>
        <p:txBody>
          <a:bodyPr wrap="square" rtlCol="0">
            <a:spAutoFit/>
          </a:bodyPr>
          <a:lstStyle/>
          <a:p>
            <a:pPr algn="ct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We are proud that </a:t>
            </a:r>
            <a:r>
              <a:rPr lang="en-GB" sz="12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together we developed more than 100K pcs </a:t>
            </a:r>
            <a:r>
              <a:rPr lang="en-GB"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POSM solutions.</a:t>
            </a:r>
            <a:endParaRPr lang="en-US" sz="12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4" descr="Total Market Coverage – ANS Newspaper">
            <a:extLst>
              <a:ext uri="{FF2B5EF4-FFF2-40B4-BE49-F238E27FC236}">
                <a16:creationId xmlns:a16="http://schemas.microsoft.com/office/drawing/2014/main" id="{36896896-4182-457A-B9E7-3660791129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907" y="3286384"/>
            <a:ext cx="1321103" cy="1321103"/>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6877DA4-9234-4C94-926E-D18B4D0E2E2C}"/>
              </a:ext>
            </a:extLst>
          </p:cNvPr>
          <p:cNvSpPr/>
          <p:nvPr/>
        </p:nvSpPr>
        <p:spPr>
          <a:xfrm>
            <a:off x="577631" y="1685539"/>
            <a:ext cx="11578857" cy="410603"/>
          </a:xfrm>
          <a:prstGeom prst="rect">
            <a:avLst/>
          </a:prstGeom>
          <a:solidFill>
            <a:srgbClr val="33AAB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COOPERATION between PHILIPS and BG REKLAM</a:t>
            </a:r>
          </a:p>
        </p:txBody>
      </p:sp>
      <p:sp>
        <p:nvSpPr>
          <p:cNvPr id="28" name="Isosceles Triangle 27">
            <a:extLst>
              <a:ext uri="{FF2B5EF4-FFF2-40B4-BE49-F238E27FC236}">
                <a16:creationId xmlns:a16="http://schemas.microsoft.com/office/drawing/2014/main" id="{5A73FA95-E8F2-4080-82BE-616C75203110}"/>
              </a:ext>
            </a:extLst>
          </p:cNvPr>
          <p:cNvSpPr/>
          <p:nvPr/>
        </p:nvSpPr>
        <p:spPr>
          <a:xfrm rot="10800000">
            <a:off x="4982927" y="2092110"/>
            <a:ext cx="2677886" cy="345234"/>
          </a:xfrm>
          <a:prstGeom prst="triangle">
            <a:avLst/>
          </a:prstGeom>
          <a:solidFill>
            <a:srgbClr val="33AAB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8" name="Picture 17">
            <a:extLst>
              <a:ext uri="{FF2B5EF4-FFF2-40B4-BE49-F238E27FC236}">
                <a16:creationId xmlns:a16="http://schemas.microsoft.com/office/drawing/2014/main" id="{71C0DE93-45A7-4E89-AE26-AF1A97DF87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468" y="3812179"/>
            <a:ext cx="835199" cy="893424"/>
          </a:xfrm>
          <a:prstGeom prst="rect">
            <a:avLst/>
          </a:prstGeom>
        </p:spPr>
      </p:pic>
      <p:pic>
        <p:nvPicPr>
          <p:cNvPr id="19" name="Picture 18">
            <a:extLst>
              <a:ext uri="{FF2B5EF4-FFF2-40B4-BE49-F238E27FC236}">
                <a16:creationId xmlns:a16="http://schemas.microsoft.com/office/drawing/2014/main" id="{3D475C24-4F07-4C97-9A2F-61532733E6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573" r="15995"/>
          <a:stretch/>
        </p:blipFill>
        <p:spPr>
          <a:xfrm>
            <a:off x="10948319" y="3812179"/>
            <a:ext cx="1045417" cy="893424"/>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96C7F6F9-97F4-4685-9880-093E4D7805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6580" y="3244103"/>
            <a:ext cx="1995623" cy="1321103"/>
          </a:xfrm>
          <a:prstGeom prst="rect">
            <a:avLst/>
          </a:prstGeom>
        </p:spPr>
      </p:pic>
      <p:pic>
        <p:nvPicPr>
          <p:cNvPr id="23" name="Picture 22">
            <a:extLst>
              <a:ext uri="{FF2B5EF4-FFF2-40B4-BE49-F238E27FC236}">
                <a16:creationId xmlns:a16="http://schemas.microsoft.com/office/drawing/2014/main" id="{E353C602-C235-454E-ABB7-05261751AB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813"/>
          <a:stretch/>
        </p:blipFill>
        <p:spPr>
          <a:xfrm>
            <a:off x="10322009" y="2979406"/>
            <a:ext cx="1362348" cy="760002"/>
          </a:xfrm>
          <a:prstGeom prst="rect">
            <a:avLst/>
          </a:prstGeom>
        </p:spPr>
      </p:pic>
      <p:pic>
        <p:nvPicPr>
          <p:cNvPr id="1026" name="Picture 2">
            <a:extLst>
              <a:ext uri="{FF2B5EF4-FFF2-40B4-BE49-F238E27FC236}">
                <a16:creationId xmlns:a16="http://schemas.microsoft.com/office/drawing/2014/main" id="{3AE111D3-7E41-4DF6-ADB0-F7A2D3C97B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27" t="3215" r="27023" b="73714"/>
          <a:stretch/>
        </p:blipFill>
        <p:spPr bwMode="auto">
          <a:xfrm>
            <a:off x="1055940" y="3374241"/>
            <a:ext cx="1353785" cy="3779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6138B0A5-3476-48A7-90F3-778A39575D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3105" y="3589846"/>
            <a:ext cx="1182364" cy="11823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58DF62F-165B-4843-BC6E-03846CEF7880}"/>
              </a:ext>
            </a:extLst>
          </p:cNvPr>
          <p:cNvGrpSpPr/>
          <p:nvPr/>
        </p:nvGrpSpPr>
        <p:grpSpPr>
          <a:xfrm>
            <a:off x="5340212" y="3282709"/>
            <a:ext cx="1966090" cy="1477846"/>
            <a:chOff x="5340212" y="3247197"/>
            <a:chExt cx="1966090" cy="1477846"/>
          </a:xfrm>
        </p:grpSpPr>
        <p:pic>
          <p:nvPicPr>
            <p:cNvPr id="35" name="Picture 34">
              <a:extLst>
                <a:ext uri="{FF2B5EF4-FFF2-40B4-BE49-F238E27FC236}">
                  <a16:creationId xmlns:a16="http://schemas.microsoft.com/office/drawing/2014/main" id="{47F0E4B1-FEC2-451D-A155-74C828413E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9765" r="7447" b="7756"/>
            <a:stretch/>
          </p:blipFill>
          <p:spPr>
            <a:xfrm>
              <a:off x="6066779" y="3971710"/>
              <a:ext cx="1239523" cy="753333"/>
            </a:xfrm>
            <a:prstGeom prst="rect">
              <a:avLst/>
            </a:prstGeom>
          </p:spPr>
        </p:pic>
        <p:pic>
          <p:nvPicPr>
            <p:cNvPr id="36" name="Picture 35" descr="Graphical user interface&#10;&#10;Description automatically generated">
              <a:extLst>
                <a:ext uri="{FF2B5EF4-FFF2-40B4-BE49-F238E27FC236}">
                  <a16:creationId xmlns:a16="http://schemas.microsoft.com/office/drawing/2014/main" id="{D547E966-9354-44D2-9ABB-8275E48AC6AD}"/>
                </a:ext>
              </a:extLst>
            </p:cNvPr>
            <p:cNvPicPr>
              <a:picLocks noChangeAspect="1"/>
            </p:cNvPicPr>
            <p:nvPr/>
          </p:nvPicPr>
          <p:blipFill rotWithShape="1">
            <a:blip r:embed="rId10">
              <a:extLst>
                <a:ext uri="{28A0092B-C50C-407E-A947-70E740481C1C}">
                  <a14:useLocalDpi xmlns:a14="http://schemas.microsoft.com/office/drawing/2010/main" val="0"/>
                </a:ext>
              </a:extLst>
            </a:blip>
            <a:srcRect l="1593" t="8939" r="1251" b="15707"/>
            <a:stretch/>
          </p:blipFill>
          <p:spPr>
            <a:xfrm>
              <a:off x="5658694" y="3247197"/>
              <a:ext cx="1457118" cy="658486"/>
            </a:xfrm>
            <a:prstGeom prst="rect">
              <a:avLst/>
            </a:prstGeom>
          </p:spPr>
        </p:pic>
        <p:pic>
          <p:nvPicPr>
            <p:cNvPr id="37" name="Picture 36" descr="A picture containing box&#10;&#10;Description automatically generated">
              <a:extLst>
                <a:ext uri="{FF2B5EF4-FFF2-40B4-BE49-F238E27FC236}">
                  <a16:creationId xmlns:a16="http://schemas.microsoft.com/office/drawing/2014/main" id="{97385496-57ED-4DE2-AE3B-11FE81D43B4F}"/>
                </a:ext>
              </a:extLst>
            </p:cNvPr>
            <p:cNvPicPr>
              <a:picLocks noChangeAspect="1"/>
            </p:cNvPicPr>
            <p:nvPr/>
          </p:nvPicPr>
          <p:blipFill rotWithShape="1">
            <a:blip r:embed="rId11">
              <a:extLst>
                <a:ext uri="{28A0092B-C50C-407E-A947-70E740481C1C}">
                  <a14:useLocalDpi xmlns:a14="http://schemas.microsoft.com/office/drawing/2010/main" val="0"/>
                </a:ext>
              </a:extLst>
            </a:blip>
            <a:srcRect l="44411" t="13100" r="23187" b="5425"/>
            <a:stretch/>
          </p:blipFill>
          <p:spPr>
            <a:xfrm>
              <a:off x="5340212" y="3675281"/>
              <a:ext cx="822115" cy="1011494"/>
            </a:xfrm>
            <a:prstGeom prst="rect">
              <a:avLst/>
            </a:prstGeom>
          </p:spPr>
        </p:pic>
      </p:grpSp>
      <p:pic>
        <p:nvPicPr>
          <p:cNvPr id="38" name="Picture 37">
            <a:extLst>
              <a:ext uri="{FF2B5EF4-FFF2-40B4-BE49-F238E27FC236}">
                <a16:creationId xmlns:a16="http://schemas.microsoft.com/office/drawing/2014/main" id="{670D7D34-9736-4DD5-801D-622CC79DE31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spTree>
    <p:extLst>
      <p:ext uri="{BB962C8B-B14F-4D97-AF65-F5344CB8AC3E}">
        <p14:creationId xmlns:p14="http://schemas.microsoft.com/office/powerpoint/2010/main" val="2866970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106802" y="2951946"/>
            <a:ext cx="4994546" cy="954107"/>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4. CORPORATE SOCIAL RESPONSIBILITY</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2787248" y="2607286"/>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8061129" y="2607286"/>
            <a:ext cx="319554" cy="1643426"/>
          </a:xfrm>
          <a:prstGeom prst="rect">
            <a:avLst/>
          </a:prstGeom>
        </p:spPr>
      </p:pic>
    </p:spTree>
    <p:extLst>
      <p:ext uri="{BB962C8B-B14F-4D97-AF65-F5344CB8AC3E}">
        <p14:creationId xmlns:p14="http://schemas.microsoft.com/office/powerpoint/2010/main" val="73039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4D38-3860-497B-B14B-E03F8DEE2142}"/>
              </a:ext>
            </a:extLst>
          </p:cNvPr>
          <p:cNvSpPr>
            <a:spLocks noGrp="1"/>
          </p:cNvSpPr>
          <p:nvPr>
            <p:ph type="title"/>
          </p:nvPr>
        </p:nvSpPr>
        <p:spPr/>
        <p:txBody>
          <a:bodyPr/>
          <a:lstStyle/>
          <a:p>
            <a:r>
              <a:rPr lang="en-GB" dirty="0">
                <a:solidFill>
                  <a:srgbClr val="33AAB7"/>
                </a:solidFill>
              </a:rPr>
              <a:t>OUR PROMISES</a:t>
            </a:r>
          </a:p>
        </p:txBody>
      </p:sp>
      <p:sp>
        <p:nvSpPr>
          <p:cNvPr id="3" name="Text Placeholder 2">
            <a:extLst>
              <a:ext uri="{FF2B5EF4-FFF2-40B4-BE49-F238E27FC236}">
                <a16:creationId xmlns:a16="http://schemas.microsoft.com/office/drawing/2014/main" id="{BA3F11AD-B514-44FD-AED9-EFE395A3E9E3}"/>
              </a:ext>
            </a:extLst>
          </p:cNvPr>
          <p:cNvSpPr>
            <a:spLocks noGrp="1"/>
          </p:cNvSpPr>
          <p:nvPr>
            <p:ph type="body" sz="half" idx="2"/>
          </p:nvPr>
        </p:nvSpPr>
        <p:spPr>
          <a:xfrm>
            <a:off x="720753" y="2559336"/>
            <a:ext cx="10515599" cy="3501491"/>
          </a:xfrm>
        </p:spPr>
        <p:txBody>
          <a:bodyPr>
            <a:normAutofit lnSpcReduction="10000"/>
          </a:bodyPr>
          <a:lstStyle/>
          <a:p>
            <a:pPr algn="just">
              <a:lnSpc>
                <a:spcPct val="107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As a socially responsible company, we committed to our four stakeholders the following:</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EMPLOYEES</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providing a safe and secure working environment for all employees. We believe that: innovation, honesty and doing the right thing approach is a basis of everything we do.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CLIENTS</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Our clients deserve outstanding products and services. Every single day, we strive with passion to meet our clients' demands.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ENVIRONMENT</a:t>
            </a:r>
            <a:r>
              <a:rPr lang="en-GB" b="1" dirty="0">
                <a:solidFill>
                  <a:srgbClr val="ED7D31"/>
                </a:solidFill>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 We are committed to run a sustainable business. Our aim is to: 1. use eco-friendly materials (such as wood, metal, PET sheets, corrugated cardboard), 2. use recycled products; 3. create social initiatives.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40000"/>
              </a:lnSpc>
              <a:spcAft>
                <a:spcPts val="6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COMMUNITY</a:t>
            </a:r>
            <a:r>
              <a:rPr lang="en-GB" dirty="0">
                <a:effectLst/>
                <a:latin typeface="Open Sans" panose="020B0606030504020204" pitchFamily="34" charset="0"/>
                <a:ea typeface="Calibri" panose="020F0502020204030204" pitchFamily="34" charset="0"/>
                <a:cs typeface="Times New Roman" panose="02020603050405020304" pitchFamily="18" charset="0"/>
              </a:rPr>
              <a:t> – We are continuously trying to be part of various socially responsible projects, to involve local marginalised groups in our supplier chain, as well to encourage our employees to volunteer in their local community.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138719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53DAE-F042-4C68-BB4F-4756C1049826}"/>
              </a:ext>
            </a:extLst>
          </p:cNvPr>
          <p:cNvSpPr>
            <a:spLocks noGrp="1"/>
          </p:cNvSpPr>
          <p:nvPr>
            <p:ph type="title"/>
          </p:nvPr>
        </p:nvSpPr>
        <p:spPr>
          <a:xfrm>
            <a:off x="838198" y="562709"/>
            <a:ext cx="10515599" cy="362586"/>
          </a:xfrm>
        </p:spPr>
        <p:txBody>
          <a:bodyPr/>
          <a:lstStyle/>
          <a:p>
            <a:br>
              <a:rPr lang="en-GB" dirty="0"/>
            </a:br>
            <a:r>
              <a:rPr lang="en-GB" dirty="0">
                <a:solidFill>
                  <a:srgbClr val="33AAB7"/>
                </a:solidFill>
              </a:rPr>
              <a:t>BETTER TOMORROW THROUGH SUSTAINABILITY COMMITMENT </a:t>
            </a:r>
            <a:br>
              <a:rPr lang="en-GB" dirty="0">
                <a:solidFill>
                  <a:srgbClr val="33AAB7"/>
                </a:solidFill>
              </a:rPr>
            </a:br>
            <a:endParaRPr lang="en-GB" dirty="0">
              <a:solidFill>
                <a:srgbClr val="33AAB7"/>
              </a:solidFill>
            </a:endParaRPr>
          </a:p>
        </p:txBody>
      </p:sp>
      <p:sp>
        <p:nvSpPr>
          <p:cNvPr id="3" name="Text Placeholder 2">
            <a:extLst>
              <a:ext uri="{FF2B5EF4-FFF2-40B4-BE49-F238E27FC236}">
                <a16:creationId xmlns:a16="http://schemas.microsoft.com/office/drawing/2014/main" id="{5C4935FC-A553-4E2B-804D-C1138A13A18F}"/>
              </a:ext>
            </a:extLst>
          </p:cNvPr>
          <p:cNvSpPr>
            <a:spLocks noGrp="1"/>
          </p:cNvSpPr>
          <p:nvPr>
            <p:ph type="body" sz="half" idx="2"/>
          </p:nvPr>
        </p:nvSpPr>
        <p:spPr>
          <a:xfrm>
            <a:off x="762698" y="2244969"/>
            <a:ext cx="10515599" cy="3677660"/>
          </a:xfrm>
        </p:spPr>
        <p:txBody>
          <a:bodyPr/>
          <a:lstStyle/>
          <a:p>
            <a:pPr algn="just">
              <a:lnSpc>
                <a:spcPct val="150000"/>
              </a:lnSpc>
              <a:spcAft>
                <a:spcPts val="800"/>
              </a:spcAft>
            </a:pPr>
            <a:r>
              <a:rPr lang="en-GB"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Our sustainability initiatives:</a:t>
            </a:r>
            <a:endParaRPr lang="en-GB" b="1"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environmental impact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energy more efficiently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packaging waste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Using recyclable and reusable materials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1200"/>
              </a:spcBef>
              <a:spcAft>
                <a:spcPts val="800"/>
              </a:spcAft>
              <a:buFont typeface="Arial" panose="020B0604020202020204" pitchFamily="34" charset="0"/>
              <a:buChar char="•"/>
            </a:pPr>
            <a:r>
              <a:rPr lang="en-GB" dirty="0">
                <a:effectLst/>
                <a:latin typeface="Open Sans" panose="020B0606030504020204" pitchFamily="34" charset="0"/>
                <a:ea typeface="Calibri" panose="020F0502020204030204" pitchFamily="34" charset="0"/>
                <a:cs typeface="Times New Roman" panose="02020603050405020304" pitchFamily="18" charset="0"/>
              </a:rPr>
              <a:t>Reducing carbon footprint by optimising our production process and technology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spcBef>
                <a:spcPts val="1200"/>
              </a:spcBef>
            </a:pPr>
            <a:r>
              <a:rPr lang="en-GB" sz="1800"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Please check our sustainability video:</a:t>
            </a:r>
            <a:r>
              <a:rPr lang="en-GB"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https://vimeo.com/474723155/579f192891</a:t>
            </a:r>
            <a:r>
              <a:rPr lang="en-US"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1200"/>
              </a:spcBef>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810950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7C29D-A929-44B0-BCCD-51C46E42239E}"/>
              </a:ext>
            </a:extLst>
          </p:cNvPr>
          <p:cNvSpPr>
            <a:spLocks noGrp="1"/>
          </p:cNvSpPr>
          <p:nvPr>
            <p:ph type="title"/>
          </p:nvPr>
        </p:nvSpPr>
        <p:spPr/>
        <p:txBody>
          <a:bodyPr/>
          <a:lstStyle/>
          <a:p>
            <a:r>
              <a:rPr lang="en-GB" dirty="0">
                <a:solidFill>
                  <a:srgbClr val="33AAB7"/>
                </a:solidFill>
              </a:rPr>
              <a:t>ENVIRONMENATLLY RESPONSIBLE BEHAVIOUR</a:t>
            </a:r>
          </a:p>
        </p:txBody>
      </p:sp>
      <p:sp>
        <p:nvSpPr>
          <p:cNvPr id="3" name="Text Placeholder 2">
            <a:extLst>
              <a:ext uri="{FF2B5EF4-FFF2-40B4-BE49-F238E27FC236}">
                <a16:creationId xmlns:a16="http://schemas.microsoft.com/office/drawing/2014/main" id="{144443CE-3B2F-4B3B-88C0-1A799812DE91}"/>
              </a:ext>
            </a:extLst>
          </p:cNvPr>
          <p:cNvSpPr>
            <a:spLocks noGrp="1"/>
          </p:cNvSpPr>
          <p:nvPr>
            <p:ph type="body" sz="half" idx="2"/>
          </p:nvPr>
        </p:nvSpPr>
        <p:spPr>
          <a:xfrm>
            <a:off x="729142" y="3370277"/>
            <a:ext cx="10515599" cy="2545146"/>
          </a:xfrm>
        </p:spPr>
        <p:txBody>
          <a:bodyPr>
            <a:normAutofit lnSpcReduction="10000"/>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Every day we are actively and continuously work to:</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REDUCE</a:t>
            </a:r>
            <a:r>
              <a:rPr lang="en-GB" dirty="0">
                <a:effectLst/>
                <a:latin typeface="Open Sans" panose="020B0606030504020204" pitchFamily="34" charset="0"/>
                <a:ea typeface="Calibri" panose="020F0502020204030204" pitchFamily="34" charset="0"/>
                <a:cs typeface="Times New Roman" panose="02020603050405020304" pitchFamily="18" charset="0"/>
              </a:rPr>
              <a:t> – scrap and energy consumption. Our business is focused and completely aligned with certifications ISO 20400 and 26000.</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REUSE</a:t>
            </a:r>
            <a:r>
              <a:rPr lang="en-GB" dirty="0">
                <a:effectLst/>
                <a:latin typeface="Open Sans" panose="020B0606030504020204" pitchFamily="34" charset="0"/>
                <a:ea typeface="Calibri" panose="020F0502020204030204" pitchFamily="34" charset="0"/>
                <a:cs typeface="Times New Roman" panose="02020603050405020304" pitchFamily="18" charset="0"/>
              </a:rPr>
              <a:t> – our aim is to produce re-brandable and multi usage products (allows easily changeable communication)</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800"/>
              </a:spcAft>
              <a:buFont typeface="Arial" panose="020B0604020202020204" pitchFamily="34" charset="0"/>
              <a:buChar char="•"/>
            </a:pPr>
            <a:r>
              <a:rPr lang="en-GB" b="1"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RECYCLE</a:t>
            </a:r>
            <a:r>
              <a:rPr lang="en-GB" dirty="0">
                <a:effectLst/>
                <a:latin typeface="Open Sans" panose="020B0606030504020204" pitchFamily="34" charset="0"/>
                <a:ea typeface="Calibri" panose="020F0502020204030204" pitchFamily="34" charset="0"/>
                <a:cs typeface="Times New Roman" panose="02020603050405020304" pitchFamily="18" charset="0"/>
              </a:rPr>
              <a:t> – use of fully recyclable materials. Our special attention in production is in line with lifecycle thinking approach (all used materials can be easily splited at the end of the production lifecycle).</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3128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3FA6-8D9E-4922-B251-3885F5F3A432}"/>
              </a:ext>
            </a:extLst>
          </p:cNvPr>
          <p:cNvSpPr>
            <a:spLocks noGrp="1"/>
          </p:cNvSpPr>
          <p:nvPr>
            <p:ph type="title"/>
          </p:nvPr>
        </p:nvSpPr>
        <p:spPr>
          <a:xfrm>
            <a:off x="838199" y="562709"/>
            <a:ext cx="11023833" cy="362586"/>
          </a:xfrm>
        </p:spPr>
        <p:txBody>
          <a:bodyPr/>
          <a:lstStyle/>
          <a:p>
            <a:r>
              <a:rPr lang="en-US" dirty="0">
                <a:solidFill>
                  <a:srgbClr val="33AAB7"/>
                </a:solidFill>
              </a:rPr>
              <a:t>WE ARE USING LATEST TECHNOLOGY IN PRODUCTION PROCESS</a:t>
            </a:r>
            <a:endParaRPr lang="en-GB" dirty="0"/>
          </a:p>
        </p:txBody>
      </p:sp>
      <p:sp>
        <p:nvSpPr>
          <p:cNvPr id="5" name="Text Placeholder 2">
            <a:extLst>
              <a:ext uri="{FF2B5EF4-FFF2-40B4-BE49-F238E27FC236}">
                <a16:creationId xmlns:a16="http://schemas.microsoft.com/office/drawing/2014/main" id="{50219774-F112-4C38-A05E-D332241B7F35}"/>
              </a:ext>
            </a:extLst>
          </p:cNvPr>
          <p:cNvSpPr>
            <a:spLocks noGrp="1"/>
          </p:cNvSpPr>
          <p:nvPr>
            <p:ph type="body" sz="half" idx="2"/>
          </p:nvPr>
        </p:nvSpPr>
        <p:spPr>
          <a:xfrm>
            <a:off x="745818" y="4006413"/>
            <a:ext cx="10822599" cy="2100773"/>
          </a:xfrm>
        </p:spPr>
        <p:txBody>
          <a:bodyPr vert="horz" lIns="91440" tIns="45720" rIns="91440" bIns="45720" rtlCol="0">
            <a:normAutofit/>
          </a:bodyPr>
          <a:lstStyle/>
          <a:p>
            <a:pPr indent="-228600">
              <a:spcAft>
                <a:spcPts val="800"/>
              </a:spcAft>
              <a:buFont typeface="Arial" panose="020B0604020202020204" pitchFamily="34" charset="0"/>
              <a:buChar char="•"/>
            </a:pPr>
            <a:r>
              <a:rPr lang="en-US" dirty="0">
                <a:effectLst/>
              </a:rPr>
              <a:t>By careful selection of materials and machines in our production process we are managing to </a:t>
            </a:r>
            <a:r>
              <a:rPr lang="en-US" b="1" dirty="0">
                <a:effectLst/>
              </a:rPr>
              <a:t>reduce carbon footprint. </a:t>
            </a:r>
          </a:p>
          <a:p>
            <a:pPr indent="-228600">
              <a:spcAft>
                <a:spcPts val="800"/>
              </a:spcAft>
              <a:buFont typeface="Arial" panose="020B0604020202020204" pitchFamily="34" charset="0"/>
              <a:buChar char="•"/>
            </a:pPr>
            <a:r>
              <a:rPr lang="en-US" b="1" dirty="0">
                <a:effectLst/>
              </a:rPr>
              <a:t>Based on your request we can deliver eco-friendly materials and outstanding sustainable POSM solutions.</a:t>
            </a:r>
          </a:p>
          <a:p>
            <a:pPr indent="-228600">
              <a:buFont typeface="Arial" panose="020B0604020202020204" pitchFamily="34" charset="0"/>
              <a:buChar char="•"/>
            </a:pPr>
            <a:endParaRPr lang="en-US" sz="2000" dirty="0">
              <a:solidFill>
                <a:schemeClr val="tx1"/>
              </a:solidFill>
              <a:latin typeface="+mn-lt"/>
              <a:ea typeface="+mn-ea"/>
              <a:cs typeface="+mn-cs"/>
            </a:endParaRPr>
          </a:p>
        </p:txBody>
      </p:sp>
    </p:spTree>
    <p:extLst>
      <p:ext uri="{BB962C8B-B14F-4D97-AF65-F5344CB8AC3E}">
        <p14:creationId xmlns:p14="http://schemas.microsoft.com/office/powerpoint/2010/main" val="228230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4FFCE2-16F7-4CC3-978D-12837B5C8D8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11112" r="-1" b="13808"/>
          <a:stretch/>
        </p:blipFill>
        <p:spPr>
          <a:xfrm>
            <a:off x="533400" y="10"/>
            <a:ext cx="860834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6" name="Picture 5">
            <a:extLst>
              <a:ext uri="{FF2B5EF4-FFF2-40B4-BE49-F238E27FC236}">
                <a16:creationId xmlns:a16="http://schemas.microsoft.com/office/drawing/2014/main" id="{E6EF6EF0-4F92-42C5-8FC7-8BF5D1B21CB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9997" r="2238" b="2"/>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3001553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F8E9-D961-9643-B157-5D6FD68B9F92}"/>
              </a:ext>
            </a:extLst>
          </p:cNvPr>
          <p:cNvSpPr>
            <a:spLocks noGrp="1"/>
          </p:cNvSpPr>
          <p:nvPr>
            <p:ph type="title"/>
          </p:nvPr>
        </p:nvSpPr>
        <p:spPr/>
        <p:txBody>
          <a:bodyPr/>
          <a:lstStyle/>
          <a:p>
            <a:r>
              <a:rPr lang="en-GB" dirty="0">
                <a:solidFill>
                  <a:srgbClr val="33AAB7"/>
                </a:solidFill>
              </a:rPr>
              <a:t>TABLE OF CONTENTS</a:t>
            </a:r>
            <a:endParaRPr lang="en-RS" dirty="0">
              <a:solidFill>
                <a:srgbClr val="33AAB7"/>
              </a:solidFill>
            </a:endParaRPr>
          </a:p>
        </p:txBody>
      </p:sp>
      <p:sp>
        <p:nvSpPr>
          <p:cNvPr id="3" name="Text Placeholder 2">
            <a:extLst>
              <a:ext uri="{FF2B5EF4-FFF2-40B4-BE49-F238E27FC236}">
                <a16:creationId xmlns:a16="http://schemas.microsoft.com/office/drawing/2014/main" id="{327210B0-E088-F548-B6AF-2D436CBAE006}"/>
              </a:ext>
            </a:extLst>
          </p:cNvPr>
          <p:cNvSpPr>
            <a:spLocks noGrp="1"/>
          </p:cNvSpPr>
          <p:nvPr>
            <p:ph type="body" sz="half" idx="2"/>
          </p:nvPr>
        </p:nvSpPr>
        <p:spPr>
          <a:xfrm>
            <a:off x="902300" y="4401423"/>
            <a:ext cx="4818994" cy="1285613"/>
          </a:xfrm>
        </p:spPr>
        <p:txBody>
          <a:bodyPr>
            <a:normAutofit/>
          </a:bodyPr>
          <a:lstStyle/>
          <a:p>
            <a:pPr marL="457200" indent="-457200" algn="just">
              <a:buAutoNum type="arabicPeriod"/>
            </a:pPr>
            <a:r>
              <a:rPr lang="en-GB" sz="2000" b="1" dirty="0"/>
              <a:t>OVERVIEW</a:t>
            </a:r>
          </a:p>
          <a:p>
            <a:pPr marL="457200" indent="-457200" algn="just">
              <a:buAutoNum type="arabicPeriod"/>
            </a:pPr>
            <a:r>
              <a:rPr lang="en-GB" sz="2000" b="1" dirty="0"/>
              <a:t>BG REKLAM – ABOUT US</a:t>
            </a:r>
          </a:p>
          <a:p>
            <a:pPr marL="457200" indent="-457200" algn="just">
              <a:buAutoNum type="arabicPeriod"/>
            </a:pPr>
            <a:r>
              <a:rPr lang="en-GB" sz="2000" b="1" dirty="0"/>
              <a:t>BENEFITS OF WORKING WITH US</a:t>
            </a:r>
          </a:p>
          <a:p>
            <a:pPr algn="just"/>
            <a:endParaRPr lang="en-RS" sz="2400" b="1" dirty="0">
              <a:solidFill>
                <a:srgbClr val="33AAB7"/>
              </a:solidFill>
            </a:endParaRPr>
          </a:p>
        </p:txBody>
      </p:sp>
      <p:sp>
        <p:nvSpPr>
          <p:cNvPr id="4" name="Text Placeholder 2">
            <a:extLst>
              <a:ext uri="{FF2B5EF4-FFF2-40B4-BE49-F238E27FC236}">
                <a16:creationId xmlns:a16="http://schemas.microsoft.com/office/drawing/2014/main" id="{435E2A4F-FFCD-4EB8-BA84-3771EA5F21A2}"/>
              </a:ext>
            </a:extLst>
          </p:cNvPr>
          <p:cNvSpPr txBox="1">
            <a:spLocks/>
          </p:cNvSpPr>
          <p:nvPr/>
        </p:nvSpPr>
        <p:spPr>
          <a:xfrm>
            <a:off x="6846291" y="4401423"/>
            <a:ext cx="5345710" cy="1285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GB" sz="2000" b="1" dirty="0"/>
              <a:t>4.   CSR</a:t>
            </a:r>
          </a:p>
          <a:p>
            <a:pPr marL="457200" indent="-457200" algn="just">
              <a:buAutoNum type="arabicPeriod" startAt="5"/>
            </a:pPr>
            <a:r>
              <a:rPr lang="en-GB" sz="2000" b="1" dirty="0"/>
              <a:t>PROJECTS</a:t>
            </a:r>
          </a:p>
          <a:p>
            <a:pPr marL="457200" indent="-457200" algn="just">
              <a:buAutoNum type="arabicPeriod" startAt="5"/>
            </a:pPr>
            <a:r>
              <a:rPr lang="en-GB" sz="2000" b="1" dirty="0"/>
              <a:t>SUPPORT TEAM – CONTACT US</a:t>
            </a:r>
          </a:p>
          <a:p>
            <a:pPr marL="457200" indent="-457200" algn="just">
              <a:buFont typeface="Arial" panose="020B0604020202020204" pitchFamily="34" charset="0"/>
              <a:buAutoNum type="arabicPeriod"/>
            </a:pPr>
            <a:endParaRPr lang="en-RS" sz="2400" b="1" dirty="0">
              <a:solidFill>
                <a:srgbClr val="33AAB7"/>
              </a:solidFill>
            </a:endParaRPr>
          </a:p>
        </p:txBody>
      </p:sp>
    </p:spTree>
    <p:extLst>
      <p:ext uri="{BB962C8B-B14F-4D97-AF65-F5344CB8AC3E}">
        <p14:creationId xmlns:p14="http://schemas.microsoft.com/office/powerpoint/2010/main" val="259455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06832-B187-4C49-9C8F-20318E117228}"/>
              </a:ext>
            </a:extLst>
          </p:cNvPr>
          <p:cNvSpPr>
            <a:spLocks noGrp="1"/>
          </p:cNvSpPr>
          <p:nvPr>
            <p:ph type="title"/>
          </p:nvPr>
        </p:nvSpPr>
        <p:spPr/>
        <p:txBody>
          <a:bodyPr/>
          <a:lstStyle/>
          <a:p>
            <a:r>
              <a:rPr lang="en-GB" dirty="0">
                <a:solidFill>
                  <a:srgbClr val="33AAB7"/>
                </a:solidFill>
              </a:rPr>
              <a:t>CERTIFICATIONS</a:t>
            </a:r>
          </a:p>
        </p:txBody>
      </p:sp>
      <p:grpSp>
        <p:nvGrpSpPr>
          <p:cNvPr id="4" name="Group 3">
            <a:extLst>
              <a:ext uri="{FF2B5EF4-FFF2-40B4-BE49-F238E27FC236}">
                <a16:creationId xmlns:a16="http://schemas.microsoft.com/office/drawing/2014/main" id="{1602C43B-7524-41D3-A982-BA644B6D8BF8}"/>
              </a:ext>
            </a:extLst>
          </p:cNvPr>
          <p:cNvGrpSpPr/>
          <p:nvPr/>
        </p:nvGrpSpPr>
        <p:grpSpPr>
          <a:xfrm>
            <a:off x="1068606" y="3613333"/>
            <a:ext cx="1525393" cy="1456489"/>
            <a:chOff x="1035050" y="3299828"/>
            <a:chExt cx="1836738" cy="1762125"/>
          </a:xfrm>
        </p:grpSpPr>
        <p:sp>
          <p:nvSpPr>
            <p:cNvPr id="5" name="Oval 4">
              <a:extLst>
                <a:ext uri="{FF2B5EF4-FFF2-40B4-BE49-F238E27FC236}">
                  <a16:creationId xmlns:a16="http://schemas.microsoft.com/office/drawing/2014/main" id="{FFA766B3-FFE6-41D2-904A-49D9F95D0640}"/>
                </a:ext>
              </a:extLst>
            </p:cNvPr>
            <p:cNvSpPr/>
            <p:nvPr/>
          </p:nvSpPr>
          <p:spPr>
            <a:xfrm>
              <a:off x="1035050" y="3299828"/>
              <a:ext cx="1836738"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Logo&#10;&#10;Description automatically generated">
              <a:extLst>
                <a:ext uri="{FF2B5EF4-FFF2-40B4-BE49-F238E27FC236}">
                  <a16:creationId xmlns:a16="http://schemas.microsoft.com/office/drawing/2014/main" id="{DBEFB1CA-66D4-4031-B6BE-D0AC88F39F90}"/>
                </a:ext>
              </a:extLst>
            </p:cNvPr>
            <p:cNvPicPr>
              <a:picLocks noChangeAspect="1"/>
            </p:cNvPicPr>
            <p:nvPr/>
          </p:nvPicPr>
          <p:blipFill rotWithShape="1">
            <a:blip r:embed="rId2"/>
            <a:srcRect l="19084" r="19084"/>
            <a:stretch/>
          </p:blipFill>
          <p:spPr>
            <a:xfrm>
              <a:off x="1443635" y="3695053"/>
              <a:ext cx="1019568" cy="971676"/>
            </a:xfrm>
            <a:prstGeom prst="roundRect">
              <a:avLst>
                <a:gd name="adj" fmla="val 0"/>
              </a:avLst>
            </a:prstGeom>
            <a:solidFill>
              <a:srgbClr val="FFFFFF">
                <a:shade val="85000"/>
              </a:srgbClr>
            </a:solidFill>
            <a:ln w="28575">
              <a:solidFill>
                <a:schemeClr val="tx1"/>
              </a:solidFill>
            </a:ln>
            <a:effectLst/>
          </p:spPr>
        </p:pic>
      </p:grpSp>
      <p:grpSp>
        <p:nvGrpSpPr>
          <p:cNvPr id="7" name="Group 6">
            <a:extLst>
              <a:ext uri="{FF2B5EF4-FFF2-40B4-BE49-F238E27FC236}">
                <a16:creationId xmlns:a16="http://schemas.microsoft.com/office/drawing/2014/main" id="{98C7C9A0-07B9-47FE-BC7A-EE936E7B19E7}"/>
              </a:ext>
            </a:extLst>
          </p:cNvPr>
          <p:cNvGrpSpPr/>
          <p:nvPr/>
        </p:nvGrpSpPr>
        <p:grpSpPr>
          <a:xfrm>
            <a:off x="3250355" y="3613333"/>
            <a:ext cx="1521437" cy="1456489"/>
            <a:chOff x="3008313" y="3269665"/>
            <a:chExt cx="1831975" cy="1762125"/>
          </a:xfrm>
        </p:grpSpPr>
        <p:sp>
          <p:nvSpPr>
            <p:cNvPr id="8" name="Oval 7">
              <a:extLst>
                <a:ext uri="{FF2B5EF4-FFF2-40B4-BE49-F238E27FC236}">
                  <a16:creationId xmlns:a16="http://schemas.microsoft.com/office/drawing/2014/main" id="{4943CD6C-0D2D-44A7-B40E-9D18C58AFE44}"/>
                </a:ext>
              </a:extLst>
            </p:cNvPr>
            <p:cNvSpPr/>
            <p:nvPr/>
          </p:nvSpPr>
          <p:spPr>
            <a:xfrm>
              <a:off x="3008313" y="3269665"/>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circle&#10;&#10;Description automatically generated">
              <a:extLst>
                <a:ext uri="{FF2B5EF4-FFF2-40B4-BE49-F238E27FC236}">
                  <a16:creationId xmlns:a16="http://schemas.microsoft.com/office/drawing/2014/main" id="{F4322457-D225-435F-8E6A-5876FE4E1B41}"/>
                </a:ext>
              </a:extLst>
            </p:cNvPr>
            <p:cNvPicPr>
              <a:picLocks noChangeAspect="1"/>
            </p:cNvPicPr>
            <p:nvPr/>
          </p:nvPicPr>
          <p:blipFill>
            <a:blip r:embed="rId3"/>
            <a:stretch>
              <a:fillRect/>
            </a:stretch>
          </p:blipFill>
          <p:spPr>
            <a:xfrm>
              <a:off x="3468625" y="3695052"/>
              <a:ext cx="911350" cy="911350"/>
            </a:xfrm>
            <a:prstGeom prst="roundRect">
              <a:avLst>
                <a:gd name="adj" fmla="val 0"/>
              </a:avLst>
            </a:prstGeom>
            <a:solidFill>
              <a:srgbClr val="FFFFFF">
                <a:shade val="85000"/>
              </a:srgbClr>
            </a:solidFill>
            <a:ln w="28575">
              <a:solidFill>
                <a:schemeClr val="tx1"/>
              </a:solidFill>
            </a:ln>
            <a:effectLst/>
          </p:spPr>
        </p:pic>
      </p:grpSp>
      <p:grpSp>
        <p:nvGrpSpPr>
          <p:cNvPr id="10" name="Group 9">
            <a:extLst>
              <a:ext uri="{FF2B5EF4-FFF2-40B4-BE49-F238E27FC236}">
                <a16:creationId xmlns:a16="http://schemas.microsoft.com/office/drawing/2014/main" id="{0E4D1FEC-1AF1-460E-920A-848DD5ADB39C}"/>
              </a:ext>
            </a:extLst>
          </p:cNvPr>
          <p:cNvGrpSpPr/>
          <p:nvPr/>
        </p:nvGrpSpPr>
        <p:grpSpPr>
          <a:xfrm>
            <a:off x="7591289" y="3643495"/>
            <a:ext cx="1521437" cy="1456489"/>
            <a:chOff x="7072313" y="3261728"/>
            <a:chExt cx="1831975" cy="1762125"/>
          </a:xfrm>
        </p:grpSpPr>
        <p:sp>
          <p:nvSpPr>
            <p:cNvPr id="11" name="Oval 10">
              <a:extLst>
                <a:ext uri="{FF2B5EF4-FFF2-40B4-BE49-F238E27FC236}">
                  <a16:creationId xmlns:a16="http://schemas.microsoft.com/office/drawing/2014/main" id="{C9ED665C-E2BC-48C7-8AFD-8954F51EFB27}"/>
                </a:ext>
              </a:extLst>
            </p:cNvPr>
            <p:cNvSpPr/>
            <p:nvPr/>
          </p:nvSpPr>
          <p:spPr>
            <a:xfrm>
              <a:off x="7072313" y="3261728"/>
              <a:ext cx="1831975" cy="1762125"/>
            </a:xfrm>
            <a:prstGeom prst="ellipse">
              <a:avLst/>
            </a:prstGeom>
            <a:solidFill>
              <a:srgbClr val="1E6CB5"/>
            </a:solid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Logo, company name&#10;&#10;Description automatically generated">
              <a:extLst>
                <a:ext uri="{FF2B5EF4-FFF2-40B4-BE49-F238E27FC236}">
                  <a16:creationId xmlns:a16="http://schemas.microsoft.com/office/drawing/2014/main" id="{49AD4909-4E6D-4912-A73F-2C8028E1AE47}"/>
                </a:ext>
              </a:extLst>
            </p:cNvPr>
            <p:cNvPicPr>
              <a:picLocks noChangeAspect="1"/>
            </p:cNvPicPr>
            <p:nvPr/>
          </p:nvPicPr>
          <p:blipFill>
            <a:blip r:embed="rId4"/>
            <a:stretch>
              <a:fillRect/>
            </a:stretch>
          </p:blipFill>
          <p:spPr>
            <a:xfrm>
              <a:off x="7360522" y="3772173"/>
              <a:ext cx="1306660" cy="741232"/>
            </a:xfrm>
            <a:prstGeom prst="roundRect">
              <a:avLst>
                <a:gd name="adj" fmla="val 0"/>
              </a:avLst>
            </a:prstGeom>
            <a:solidFill>
              <a:srgbClr val="FFFFFF">
                <a:shade val="85000"/>
              </a:srgbClr>
            </a:solidFill>
            <a:ln w="28575">
              <a:solidFill>
                <a:schemeClr val="tx1"/>
              </a:solidFill>
            </a:ln>
            <a:effectLst/>
          </p:spPr>
        </p:pic>
      </p:grpSp>
      <p:grpSp>
        <p:nvGrpSpPr>
          <p:cNvPr id="13" name="Group 12">
            <a:extLst>
              <a:ext uri="{FF2B5EF4-FFF2-40B4-BE49-F238E27FC236}">
                <a16:creationId xmlns:a16="http://schemas.microsoft.com/office/drawing/2014/main" id="{E7555FFB-5CC0-46F3-AE14-7280804A7193}"/>
              </a:ext>
            </a:extLst>
          </p:cNvPr>
          <p:cNvGrpSpPr/>
          <p:nvPr/>
        </p:nvGrpSpPr>
        <p:grpSpPr>
          <a:xfrm>
            <a:off x="5420822" y="3613333"/>
            <a:ext cx="1521437" cy="1456489"/>
            <a:chOff x="5008563" y="3222040"/>
            <a:chExt cx="1831975" cy="1762125"/>
          </a:xfrm>
        </p:grpSpPr>
        <p:sp>
          <p:nvSpPr>
            <p:cNvPr id="14" name="Oval 13">
              <a:extLst>
                <a:ext uri="{FF2B5EF4-FFF2-40B4-BE49-F238E27FC236}">
                  <a16:creationId xmlns:a16="http://schemas.microsoft.com/office/drawing/2014/main" id="{88FE9F77-DCCA-47A0-8478-C717E96E7534}"/>
                </a:ext>
              </a:extLst>
            </p:cNvPr>
            <p:cNvSpPr/>
            <p:nvPr/>
          </p:nvSpPr>
          <p:spPr>
            <a:xfrm>
              <a:off x="50085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Logo, company name&#10;&#10;Description automatically generated">
              <a:extLst>
                <a:ext uri="{FF2B5EF4-FFF2-40B4-BE49-F238E27FC236}">
                  <a16:creationId xmlns:a16="http://schemas.microsoft.com/office/drawing/2014/main" id="{089B2116-E5E2-444E-806E-C526C18478AC}"/>
                </a:ext>
              </a:extLst>
            </p:cNvPr>
            <p:cNvPicPr>
              <a:picLocks noChangeAspect="1"/>
            </p:cNvPicPr>
            <p:nvPr/>
          </p:nvPicPr>
          <p:blipFill rotWithShape="1">
            <a:blip r:embed="rId5"/>
            <a:srcRect l="19608" r="19608"/>
            <a:stretch/>
          </p:blipFill>
          <p:spPr>
            <a:xfrm>
              <a:off x="5495925" y="3634561"/>
              <a:ext cx="857250" cy="937084"/>
            </a:xfrm>
            <a:prstGeom prst="roundRect">
              <a:avLst>
                <a:gd name="adj" fmla="val 0"/>
              </a:avLst>
            </a:prstGeom>
            <a:solidFill>
              <a:srgbClr val="FFFFFF">
                <a:shade val="85000"/>
              </a:srgbClr>
            </a:solidFill>
            <a:ln w="28575">
              <a:solidFill>
                <a:schemeClr val="tx1"/>
              </a:solidFill>
            </a:ln>
            <a:effectLst/>
          </p:spPr>
        </p:pic>
      </p:grpSp>
      <p:grpSp>
        <p:nvGrpSpPr>
          <p:cNvPr id="16" name="Group 15">
            <a:extLst>
              <a:ext uri="{FF2B5EF4-FFF2-40B4-BE49-F238E27FC236}">
                <a16:creationId xmlns:a16="http://schemas.microsoft.com/office/drawing/2014/main" id="{A2AFEC17-E82C-436E-9598-074D5822D491}"/>
              </a:ext>
            </a:extLst>
          </p:cNvPr>
          <p:cNvGrpSpPr/>
          <p:nvPr/>
        </p:nvGrpSpPr>
        <p:grpSpPr>
          <a:xfrm>
            <a:off x="9761756" y="3649210"/>
            <a:ext cx="1521437" cy="1456489"/>
            <a:chOff x="9174163" y="3222040"/>
            <a:chExt cx="1831975" cy="1762125"/>
          </a:xfrm>
        </p:grpSpPr>
        <p:sp>
          <p:nvSpPr>
            <p:cNvPr id="17" name="Oval 16">
              <a:extLst>
                <a:ext uri="{FF2B5EF4-FFF2-40B4-BE49-F238E27FC236}">
                  <a16:creationId xmlns:a16="http://schemas.microsoft.com/office/drawing/2014/main" id="{7A96198E-5507-4566-B355-E49B1B1034A5}"/>
                </a:ext>
              </a:extLst>
            </p:cNvPr>
            <p:cNvSpPr/>
            <p:nvPr/>
          </p:nvSpPr>
          <p:spPr>
            <a:xfrm>
              <a:off x="9174163" y="3222040"/>
              <a:ext cx="1831975" cy="1762125"/>
            </a:xfrm>
            <a:prstGeom prst="ellipse">
              <a:avLst/>
            </a:prstGeom>
            <a:noFill/>
            <a:ln w="28575">
              <a:solidFill>
                <a:srgbClr val="70AD47"/>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Logo, company name&#10;&#10;Description automatically generated">
              <a:extLst>
                <a:ext uri="{FF2B5EF4-FFF2-40B4-BE49-F238E27FC236}">
                  <a16:creationId xmlns:a16="http://schemas.microsoft.com/office/drawing/2014/main" id="{69971002-F48E-47B2-96DC-51E662A52F89}"/>
                </a:ext>
              </a:extLst>
            </p:cNvPr>
            <p:cNvPicPr>
              <a:picLocks noChangeAspect="1"/>
            </p:cNvPicPr>
            <p:nvPr/>
          </p:nvPicPr>
          <p:blipFill>
            <a:blip r:embed="rId6"/>
            <a:stretch>
              <a:fillRect/>
            </a:stretch>
          </p:blipFill>
          <p:spPr>
            <a:xfrm>
              <a:off x="9312899" y="3783684"/>
              <a:ext cx="1554503" cy="638837"/>
            </a:xfrm>
            <a:prstGeom prst="roundRect">
              <a:avLst>
                <a:gd name="adj" fmla="val 8594"/>
              </a:avLst>
            </a:prstGeom>
            <a:solidFill>
              <a:srgbClr val="FFFFFF">
                <a:shade val="85000"/>
              </a:srgbClr>
            </a:solidFill>
            <a:ln w="28575">
              <a:solidFill>
                <a:schemeClr val="tx1"/>
              </a:solidFill>
            </a:ln>
            <a:effectLst/>
          </p:spPr>
        </p:pic>
      </p:grpSp>
      <p:grpSp>
        <p:nvGrpSpPr>
          <p:cNvPr id="19" name="Group 18">
            <a:extLst>
              <a:ext uri="{FF2B5EF4-FFF2-40B4-BE49-F238E27FC236}">
                <a16:creationId xmlns:a16="http://schemas.microsoft.com/office/drawing/2014/main" id="{19C37A24-2082-40F1-87AB-B64B3585B4BF}"/>
              </a:ext>
            </a:extLst>
          </p:cNvPr>
          <p:cNvGrpSpPr/>
          <p:nvPr/>
        </p:nvGrpSpPr>
        <p:grpSpPr>
          <a:xfrm>
            <a:off x="1094986" y="5233542"/>
            <a:ext cx="1795789" cy="583660"/>
            <a:chOff x="1061430" y="5271433"/>
            <a:chExt cx="1795789" cy="583660"/>
          </a:xfrm>
          <a:solidFill>
            <a:schemeClr val="accent6">
              <a:lumMod val="60000"/>
              <a:lumOff val="40000"/>
            </a:schemeClr>
          </a:solidFill>
        </p:grpSpPr>
        <p:sp>
          <p:nvSpPr>
            <p:cNvPr id="20" name="Rectangle 19">
              <a:extLst>
                <a:ext uri="{FF2B5EF4-FFF2-40B4-BE49-F238E27FC236}">
                  <a16:creationId xmlns:a16="http://schemas.microsoft.com/office/drawing/2014/main" id="{8C36ABF9-99C2-4EF5-A813-BD31DB25EC13}"/>
                </a:ext>
              </a:extLst>
            </p:cNvPr>
            <p:cNvSpPr/>
            <p:nvPr/>
          </p:nvSpPr>
          <p:spPr>
            <a:xfrm>
              <a:off x="1061430"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111BEE07-1D06-4011-BA09-59959C31415A}"/>
                </a:ext>
              </a:extLst>
            </p:cNvPr>
            <p:cNvSpPr txBox="1"/>
            <p:nvPr/>
          </p:nvSpPr>
          <p:spPr>
            <a:xfrm>
              <a:off x="1146176" y="5333972"/>
              <a:ext cx="1614487" cy="461665"/>
            </a:xfrm>
            <a:prstGeom prst="rect">
              <a:avLst/>
            </a:prstGeom>
            <a:grpFill/>
          </p:spPr>
          <p:txBody>
            <a:bodyPr>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QUALITY</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22" name="Group 21">
            <a:extLst>
              <a:ext uri="{FF2B5EF4-FFF2-40B4-BE49-F238E27FC236}">
                <a16:creationId xmlns:a16="http://schemas.microsoft.com/office/drawing/2014/main" id="{A2EA422A-F798-4B3F-94CA-ACF269B3BF3D}"/>
              </a:ext>
            </a:extLst>
          </p:cNvPr>
          <p:cNvGrpSpPr/>
          <p:nvPr/>
        </p:nvGrpSpPr>
        <p:grpSpPr>
          <a:xfrm>
            <a:off x="3252587" y="5233542"/>
            <a:ext cx="1795789" cy="583660"/>
            <a:chOff x="3219031" y="5271433"/>
            <a:chExt cx="1795789" cy="583660"/>
          </a:xfrm>
          <a:solidFill>
            <a:schemeClr val="accent6">
              <a:lumMod val="60000"/>
              <a:lumOff val="40000"/>
            </a:schemeClr>
          </a:solidFill>
        </p:grpSpPr>
        <p:sp>
          <p:nvSpPr>
            <p:cNvPr id="23" name="Rectangle 22">
              <a:extLst>
                <a:ext uri="{FF2B5EF4-FFF2-40B4-BE49-F238E27FC236}">
                  <a16:creationId xmlns:a16="http://schemas.microsoft.com/office/drawing/2014/main" id="{D8B75C2D-6BC2-41A6-9D1C-B21C30ECB93E}"/>
                </a:ext>
              </a:extLst>
            </p:cNvPr>
            <p:cNvSpPr/>
            <p:nvPr/>
          </p:nvSpPr>
          <p:spPr>
            <a:xfrm>
              <a:off x="3219031"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DE4896B4-0A08-4414-993C-A2DBF28C67EF}"/>
                </a:ext>
              </a:extLst>
            </p:cNvPr>
            <p:cNvSpPr txBox="1"/>
            <p:nvPr/>
          </p:nvSpPr>
          <p:spPr>
            <a:xfrm>
              <a:off x="3380398" y="5333972"/>
              <a:ext cx="163442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ENVIRONMENTAL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MANEGEMENT</a:t>
              </a:r>
            </a:p>
          </p:txBody>
        </p:sp>
      </p:grpSp>
      <p:grpSp>
        <p:nvGrpSpPr>
          <p:cNvPr id="25" name="Group 24">
            <a:extLst>
              <a:ext uri="{FF2B5EF4-FFF2-40B4-BE49-F238E27FC236}">
                <a16:creationId xmlns:a16="http://schemas.microsoft.com/office/drawing/2014/main" id="{BBA3DD91-8B20-43C4-8C59-70BDB554E3F4}"/>
              </a:ext>
            </a:extLst>
          </p:cNvPr>
          <p:cNvGrpSpPr/>
          <p:nvPr/>
        </p:nvGrpSpPr>
        <p:grpSpPr>
          <a:xfrm>
            <a:off x="7609381" y="5233542"/>
            <a:ext cx="1795789" cy="583660"/>
            <a:chOff x="7575825" y="5271433"/>
            <a:chExt cx="1795789" cy="583660"/>
          </a:xfrm>
          <a:solidFill>
            <a:schemeClr val="accent6">
              <a:lumMod val="60000"/>
              <a:lumOff val="40000"/>
            </a:schemeClr>
          </a:solidFill>
        </p:grpSpPr>
        <p:sp>
          <p:nvSpPr>
            <p:cNvPr id="26" name="Rectangle 25">
              <a:extLst>
                <a:ext uri="{FF2B5EF4-FFF2-40B4-BE49-F238E27FC236}">
                  <a16:creationId xmlns:a16="http://schemas.microsoft.com/office/drawing/2014/main" id="{B4B41770-A754-43DB-8BCA-F32A70A090B8}"/>
                </a:ext>
              </a:extLst>
            </p:cNvPr>
            <p:cNvSpPr/>
            <p:nvPr/>
          </p:nvSpPr>
          <p:spPr>
            <a:xfrm>
              <a:off x="7575825"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496E3429-07F0-4393-9E9D-4856FE9C9116}"/>
                </a:ext>
              </a:extLst>
            </p:cNvPr>
            <p:cNvSpPr txBox="1"/>
            <p:nvPr/>
          </p:nvSpPr>
          <p:spPr>
            <a:xfrm>
              <a:off x="7783986" y="5349221"/>
              <a:ext cx="1379470"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SUSTAINABLE PROCUREMENT</a:t>
              </a:r>
            </a:p>
          </p:txBody>
        </p:sp>
      </p:grpSp>
      <p:grpSp>
        <p:nvGrpSpPr>
          <p:cNvPr id="28" name="Group 27">
            <a:extLst>
              <a:ext uri="{FF2B5EF4-FFF2-40B4-BE49-F238E27FC236}">
                <a16:creationId xmlns:a16="http://schemas.microsoft.com/office/drawing/2014/main" id="{F3B785A2-AACA-4AE7-8FF1-FF743A05D328}"/>
              </a:ext>
            </a:extLst>
          </p:cNvPr>
          <p:cNvGrpSpPr/>
          <p:nvPr/>
        </p:nvGrpSpPr>
        <p:grpSpPr>
          <a:xfrm>
            <a:off x="5438914" y="5233542"/>
            <a:ext cx="1795790" cy="583660"/>
            <a:chOff x="5405358" y="5271433"/>
            <a:chExt cx="1795790" cy="583660"/>
          </a:xfrm>
          <a:solidFill>
            <a:schemeClr val="accent6">
              <a:lumMod val="60000"/>
              <a:lumOff val="40000"/>
            </a:schemeClr>
          </a:solidFill>
        </p:grpSpPr>
        <p:sp>
          <p:nvSpPr>
            <p:cNvPr id="29" name="Rectangle 28">
              <a:extLst>
                <a:ext uri="{FF2B5EF4-FFF2-40B4-BE49-F238E27FC236}">
                  <a16:creationId xmlns:a16="http://schemas.microsoft.com/office/drawing/2014/main" id="{9DB4BCB1-EDE4-408D-B9FE-B5281F8104FC}"/>
                </a:ext>
              </a:extLst>
            </p:cNvPr>
            <p:cNvSpPr/>
            <p:nvPr/>
          </p:nvSpPr>
          <p:spPr>
            <a:xfrm>
              <a:off x="5405358"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0" name="TextBox 29">
              <a:extLst>
                <a:ext uri="{FF2B5EF4-FFF2-40B4-BE49-F238E27FC236}">
                  <a16:creationId xmlns:a16="http://schemas.microsoft.com/office/drawing/2014/main" id="{09E20881-E738-4DDE-94FA-B93E2DD6D236}"/>
                </a:ext>
              </a:extLst>
            </p:cNvPr>
            <p:cNvSpPr txBox="1"/>
            <p:nvPr/>
          </p:nvSpPr>
          <p:spPr>
            <a:xfrm>
              <a:off x="5405360" y="5349221"/>
              <a:ext cx="1795788"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HEALTH AND SAFETY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31" name="Group 30">
            <a:extLst>
              <a:ext uri="{FF2B5EF4-FFF2-40B4-BE49-F238E27FC236}">
                <a16:creationId xmlns:a16="http://schemas.microsoft.com/office/drawing/2014/main" id="{7C235FA2-AD81-4F52-847D-6305A74697C2}"/>
              </a:ext>
            </a:extLst>
          </p:cNvPr>
          <p:cNvGrpSpPr/>
          <p:nvPr/>
        </p:nvGrpSpPr>
        <p:grpSpPr>
          <a:xfrm>
            <a:off x="9803661" y="5233542"/>
            <a:ext cx="1795789" cy="583660"/>
            <a:chOff x="9746292" y="5271433"/>
            <a:chExt cx="1795789" cy="583660"/>
          </a:xfrm>
          <a:solidFill>
            <a:schemeClr val="accent6">
              <a:lumMod val="60000"/>
              <a:lumOff val="40000"/>
            </a:schemeClr>
          </a:solidFill>
        </p:grpSpPr>
        <p:sp>
          <p:nvSpPr>
            <p:cNvPr id="32" name="Rectangle 31">
              <a:extLst>
                <a:ext uri="{FF2B5EF4-FFF2-40B4-BE49-F238E27FC236}">
                  <a16:creationId xmlns:a16="http://schemas.microsoft.com/office/drawing/2014/main" id="{85D0BA4E-D667-4C21-AC56-FEBA5A746663}"/>
                </a:ext>
              </a:extLst>
            </p:cNvPr>
            <p:cNvSpPr/>
            <p:nvPr/>
          </p:nvSpPr>
          <p:spPr>
            <a:xfrm>
              <a:off x="9746292" y="5271433"/>
              <a:ext cx="1795789" cy="583660"/>
            </a:xfrm>
            <a:prstGeom prst="rect">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9C37B875-6663-40AB-A5AD-2F8955092F2B}"/>
                </a:ext>
              </a:extLst>
            </p:cNvPr>
            <p:cNvSpPr txBox="1"/>
            <p:nvPr/>
          </p:nvSpPr>
          <p:spPr>
            <a:xfrm>
              <a:off x="9979819" y="5353859"/>
              <a:ext cx="1562262" cy="461665"/>
            </a:xfrm>
            <a:prstGeom prst="rect">
              <a:avLst/>
            </a:prstGeom>
            <a:grpFill/>
          </p:spPr>
          <p:txBody>
            <a:bodyPr wrap="square">
              <a:spAutoFit/>
            </a:bodyPr>
            <a:lstStyle/>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SOCIAL </a:t>
              </a:r>
            </a:p>
            <a:p>
              <a:pPr algn="ctr">
                <a:defRP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RESPONSIBILITY</a:t>
              </a:r>
            </a:p>
          </p:txBody>
        </p:sp>
      </p:grpSp>
      <p:pic>
        <p:nvPicPr>
          <p:cNvPr id="34" name="Picture 33">
            <a:extLst>
              <a:ext uri="{FF2B5EF4-FFF2-40B4-BE49-F238E27FC236}">
                <a16:creationId xmlns:a16="http://schemas.microsoft.com/office/drawing/2014/main" id="{F1606248-8819-4F25-BC3D-AC1E625BCC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871193" y="2724765"/>
            <a:ext cx="664765" cy="664765"/>
          </a:xfrm>
          <a:prstGeom prst="rect">
            <a:avLst/>
          </a:prstGeom>
        </p:spPr>
      </p:pic>
      <p:pic>
        <p:nvPicPr>
          <p:cNvPr id="35" name="Picture 34">
            <a:extLst>
              <a:ext uri="{FF2B5EF4-FFF2-40B4-BE49-F238E27FC236}">
                <a16:creationId xmlns:a16="http://schemas.microsoft.com/office/drawing/2014/main" id="{B1FEA884-87B7-4E2B-BD39-305E03E76F1A}"/>
              </a:ext>
            </a:extLst>
          </p:cNvPr>
          <p:cNvPicPr>
            <a:picLocks noChangeAspect="1"/>
          </p:cNvPicPr>
          <p:nvPr/>
        </p:nvPicPr>
        <p:blipFill rotWithShape="1">
          <a:blip r:embed="rId8">
            <a:extLst>
              <a:ext uri="{28A0092B-C50C-407E-A947-70E740481C1C}">
                <a14:useLocalDpi xmlns:a14="http://schemas.microsoft.com/office/drawing/2010/main" val="0"/>
              </a:ext>
            </a:extLst>
          </a:blip>
          <a:srcRect l="18000" r="18000"/>
          <a:stretch/>
        </p:blipFill>
        <p:spPr>
          <a:xfrm>
            <a:off x="4621494" y="2683046"/>
            <a:ext cx="781214" cy="781214"/>
          </a:xfrm>
          <a:prstGeom prst="rect">
            <a:avLst/>
          </a:prstGeom>
        </p:spPr>
      </p:pic>
      <p:sp>
        <p:nvSpPr>
          <p:cNvPr id="36" name="TextBox 35">
            <a:extLst>
              <a:ext uri="{FF2B5EF4-FFF2-40B4-BE49-F238E27FC236}">
                <a16:creationId xmlns:a16="http://schemas.microsoft.com/office/drawing/2014/main" id="{64C282EA-C378-4269-AE14-648690834DCA}"/>
              </a:ext>
            </a:extLst>
          </p:cNvPr>
          <p:cNvSpPr txBox="1"/>
          <p:nvPr/>
        </p:nvSpPr>
        <p:spPr>
          <a:xfrm>
            <a:off x="921104" y="2263947"/>
            <a:ext cx="8061820" cy="307777"/>
          </a:xfrm>
          <a:prstGeom prst="rect">
            <a:avLst/>
          </a:prstGeom>
          <a:noFill/>
        </p:spPr>
        <p:txBody>
          <a:bodyPr wrap="square" rtlCol="0">
            <a:spAutoFit/>
          </a:bodyPr>
          <a:lstStyle/>
          <a:p>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accreditations prove our commitment to sustainability. We have:</a:t>
            </a:r>
          </a:p>
        </p:txBody>
      </p:sp>
    </p:spTree>
    <p:extLst>
      <p:ext uri="{BB962C8B-B14F-4D97-AF65-F5344CB8AC3E}">
        <p14:creationId xmlns:p14="http://schemas.microsoft.com/office/powerpoint/2010/main" val="309691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054487" y="2877467"/>
            <a:ext cx="4575178" cy="669799"/>
          </a:xfrm>
          <a:prstGeom prst="rect">
            <a:avLst/>
          </a:prstGeom>
          <a:noFill/>
        </p:spPr>
        <p:txBody>
          <a:bodyPr wrap="square" rtlCol="0">
            <a:spAutoFit/>
          </a:bodyPr>
          <a:lstStyle/>
          <a:p>
            <a:pPr algn="ctr">
              <a:lnSpc>
                <a:spcPct val="150000"/>
              </a:lnSpc>
            </a:pPr>
            <a:r>
              <a:rPr lang="en-GB" sz="2800" b="1" spc="300" dirty="0">
                <a:solidFill>
                  <a:schemeClr val="bg1"/>
                </a:solidFill>
                <a:latin typeface="Open Sans "/>
                <a:ea typeface="Palatino" pitchFamily="2" charset="77"/>
                <a:cs typeface="Verdana" panose="020B0604030504040204" pitchFamily="34" charset="0"/>
              </a:rPr>
              <a:t>5. PROJECTS</a:t>
            </a: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3131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793834" y="2607287"/>
            <a:ext cx="319554" cy="1643426"/>
          </a:xfrm>
          <a:prstGeom prst="rect">
            <a:avLst/>
          </a:prstGeom>
        </p:spPr>
      </p:pic>
    </p:spTree>
    <p:extLst>
      <p:ext uri="{BB962C8B-B14F-4D97-AF65-F5344CB8AC3E}">
        <p14:creationId xmlns:p14="http://schemas.microsoft.com/office/powerpoint/2010/main" val="216754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445108" y="2921855"/>
            <a:ext cx="4575178" cy="669799"/>
          </a:xfrm>
          <a:prstGeom prst="rect">
            <a:avLst/>
          </a:prstGeom>
          <a:noFill/>
        </p:spPr>
        <p:txBody>
          <a:bodyPr wrap="square" rtlCol="0">
            <a:spAutoFit/>
          </a:bodyPr>
          <a:lstStyle/>
          <a:p>
            <a:pPr algn="ctr">
              <a:lnSpc>
                <a:spcPct val="150000"/>
              </a:lnSpc>
            </a:pPr>
            <a:r>
              <a:rPr lang="en-GB" sz="2800" b="1" i="1" spc="300" dirty="0">
                <a:solidFill>
                  <a:schemeClr val="bg1"/>
                </a:solidFill>
                <a:latin typeface="Open Sans "/>
                <a:ea typeface="Palatino" pitchFamily="2" charset="77"/>
                <a:cs typeface="Verdana" panose="020B0604030504040204" pitchFamily="34" charset="0"/>
              </a:rPr>
              <a:t>PERSONAL CARE</a:t>
            </a:r>
            <a:endParaRPr lang="en-RS" sz="2800" b="1" i="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75703"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379766" y="2607287"/>
            <a:ext cx="319554" cy="1643426"/>
          </a:xfrm>
          <a:prstGeom prst="rect">
            <a:avLst/>
          </a:prstGeom>
        </p:spPr>
      </p:pic>
    </p:spTree>
    <p:extLst>
      <p:ext uri="{BB962C8B-B14F-4D97-AF65-F5344CB8AC3E}">
        <p14:creationId xmlns:p14="http://schemas.microsoft.com/office/powerpoint/2010/main" val="1785375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0B7450-DC5E-47B3-9904-1E8D4C996C1F}"/>
              </a:ext>
            </a:extLst>
          </p:cNvPr>
          <p:cNvGrpSpPr/>
          <p:nvPr/>
        </p:nvGrpSpPr>
        <p:grpSpPr>
          <a:xfrm>
            <a:off x="5643239" y="1465119"/>
            <a:ext cx="5288509" cy="4732482"/>
            <a:chOff x="6501970" y="838549"/>
            <a:chExt cx="5575732" cy="5695914"/>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F07BCBB1-D310-4E4A-84FD-D12FC9FF5D4B}"/>
                </a:ext>
              </a:extLst>
            </p:cNvPr>
            <p:cNvPicPr>
              <a:picLocks noChangeAspect="1"/>
            </p:cNvPicPr>
            <p:nvPr/>
          </p:nvPicPr>
          <p:blipFill rotWithShape="1">
            <a:blip r:embed="rId2"/>
            <a:srcRect t="12703"/>
            <a:stretch/>
          </p:blipFill>
          <p:spPr>
            <a:xfrm>
              <a:off x="10188167" y="3838669"/>
              <a:ext cx="1889533" cy="2695794"/>
            </a:xfrm>
            <a:prstGeom prst="rect">
              <a:avLst/>
            </a:prstGeom>
          </p:spPr>
        </p:pic>
        <p:pic>
          <p:nvPicPr>
            <p:cNvPr id="6" name="Picture 5">
              <a:extLst>
                <a:ext uri="{FF2B5EF4-FFF2-40B4-BE49-F238E27FC236}">
                  <a16:creationId xmlns:a16="http://schemas.microsoft.com/office/drawing/2014/main" id="{209DFD64-D436-41F4-AC60-155E99586B82}"/>
                </a:ext>
              </a:extLst>
            </p:cNvPr>
            <p:cNvPicPr>
              <a:picLocks noChangeAspect="1"/>
            </p:cNvPicPr>
            <p:nvPr/>
          </p:nvPicPr>
          <p:blipFill rotWithShape="1">
            <a:blip r:embed="rId3"/>
            <a:srcRect t="7692" b="-225"/>
            <a:stretch/>
          </p:blipFill>
          <p:spPr>
            <a:xfrm>
              <a:off x="10188168" y="838550"/>
              <a:ext cx="1889534" cy="2826290"/>
            </a:xfrm>
            <a:prstGeom prst="rect">
              <a:avLst/>
            </a:prstGeom>
          </p:spPr>
        </p:pic>
        <p:pic>
          <p:nvPicPr>
            <p:cNvPr id="7" name="Picture 6">
              <a:extLst>
                <a:ext uri="{FF2B5EF4-FFF2-40B4-BE49-F238E27FC236}">
                  <a16:creationId xmlns:a16="http://schemas.microsoft.com/office/drawing/2014/main" id="{486A65DB-6917-4416-8559-895E66504C32}"/>
                </a:ext>
              </a:extLst>
            </p:cNvPr>
            <p:cNvPicPr>
              <a:picLocks noChangeAspect="1"/>
            </p:cNvPicPr>
            <p:nvPr/>
          </p:nvPicPr>
          <p:blipFill rotWithShape="1">
            <a:blip r:embed="rId4"/>
            <a:srcRect l="42373" t="1121" r="22310" b="2814"/>
            <a:stretch/>
          </p:blipFill>
          <p:spPr>
            <a:xfrm>
              <a:off x="6501970" y="838549"/>
              <a:ext cx="3535223" cy="5682509"/>
            </a:xfrm>
            <a:prstGeom prst="rect">
              <a:avLst/>
            </a:prstGeom>
          </p:spPr>
        </p:pic>
      </p:grpSp>
      <p:sp>
        <p:nvSpPr>
          <p:cNvPr id="8" name="Rectangle 7">
            <a:extLst>
              <a:ext uri="{FF2B5EF4-FFF2-40B4-BE49-F238E27FC236}">
                <a16:creationId xmlns:a16="http://schemas.microsoft.com/office/drawing/2014/main" id="{0AC75415-555D-4590-B06E-4C773B0C1904}"/>
              </a:ext>
            </a:extLst>
          </p:cNvPr>
          <p:cNvSpPr/>
          <p:nvPr/>
        </p:nvSpPr>
        <p:spPr>
          <a:xfrm>
            <a:off x="964876" y="1465118"/>
            <a:ext cx="4335094"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Content Placeholder 2">
            <a:extLst>
              <a:ext uri="{FF2B5EF4-FFF2-40B4-BE49-F238E27FC236}">
                <a16:creationId xmlns:a16="http://schemas.microsoft.com/office/drawing/2014/main" id="{218E1AE2-4A34-46AA-A149-948C0ADC0CA5}"/>
              </a:ext>
            </a:extLst>
          </p:cNvPr>
          <p:cNvSpPr txBox="1">
            <a:spLocks/>
          </p:cNvSpPr>
          <p:nvPr/>
        </p:nvSpPr>
        <p:spPr>
          <a:xfrm>
            <a:off x="1139775" y="1660499"/>
            <a:ext cx="3867231" cy="4537101"/>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DM Stores</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GB"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Shop in Shop elements creating а unique Brand Experience, in а luxury travel retail environment. LED lights.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With а </a:t>
            </a:r>
            <a:r>
              <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eadtime of just under 4 weeks, we </a:t>
            </a:r>
            <a:r>
              <a:rPr lang="sr-Latn-R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can</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proudly say </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our client's expectations were exceeded.</a:t>
            </a:r>
          </a:p>
          <a:p>
            <a:pPr marL="0" lvl="0" indent="0" algn="just">
              <a:lnSpc>
                <a:spcPct val="100000"/>
              </a:lnSpc>
              <a:spcBef>
                <a:spcPct val="0"/>
              </a:spcBef>
              <a:buNone/>
            </a:pPr>
            <a:endParaRPr lang="en-GB" altLang="en-US" sz="1400"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Acrylic sheet, Backlight print, Tension fabric, Solid surface</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H1400xW1000xD400</a:t>
            </a:r>
          </a:p>
        </p:txBody>
      </p:sp>
      <p:sp>
        <p:nvSpPr>
          <p:cNvPr id="10" name="Title 1">
            <a:extLst>
              <a:ext uri="{FF2B5EF4-FFF2-40B4-BE49-F238E27FC236}">
                <a16:creationId xmlns:a16="http://schemas.microsoft.com/office/drawing/2014/main" id="{1C90DF12-17B5-4C8F-AEF5-41A9A5D959B4}"/>
              </a:ext>
            </a:extLst>
          </p:cNvPr>
          <p:cNvSpPr txBox="1">
            <a:spLocks/>
          </p:cNvSpPr>
          <p:nvPr/>
        </p:nvSpPr>
        <p:spPr>
          <a:xfrm>
            <a:off x="778444" y="317596"/>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30">
            <a:extLst>
              <a:ext uri="{FF2B5EF4-FFF2-40B4-BE49-F238E27FC236}">
                <a16:creationId xmlns:a16="http://schemas.microsoft.com/office/drawing/2014/main" id="{4EF68F06-3C13-42D2-B445-7AAD4F433659}"/>
              </a:ext>
            </a:extLst>
          </p:cNvPr>
          <p:cNvSpPr txBox="1">
            <a:spLocks noChangeArrowheads="1"/>
          </p:cNvSpPr>
          <p:nvPr/>
        </p:nvSpPr>
        <p:spPr bwMode="auto">
          <a:xfrm>
            <a:off x="778444" y="723222"/>
            <a:ext cx="8472088"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LUXURY STORE</a:t>
            </a:r>
            <a:r>
              <a:rPr lang="en-US" sz="2000" b="1">
                <a:solidFill>
                  <a:srgbClr val="33AAB7"/>
                </a:solidFill>
              </a:rPr>
              <a:t> </a:t>
            </a:r>
            <a:r>
              <a:rPr lang="en-US" sz="2000" b="1">
                <a:solidFill>
                  <a:srgbClr val="33AAB7"/>
                </a:solidFill>
                <a:latin typeface="Open Sans" panose="020B0606030504020204" pitchFamily="34" charset="0"/>
                <a:ea typeface="Open Sans" panose="020B0606030504020204" pitchFamily="34" charset="0"/>
                <a:cs typeface="Open Sans" panose="020B0606030504020204" pitchFamily="34" charset="0"/>
              </a:rPr>
              <a:t>– BELGIUM</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NETHERLANDS, LUXEMBOURG</a:t>
            </a:r>
            <a:endParaRPr lang="en-U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60B75708-708D-4F09-91A0-452C86F8DB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38587" y="51399"/>
            <a:ext cx="1502214" cy="845244"/>
          </a:xfrm>
          <a:prstGeom prst="rect">
            <a:avLst/>
          </a:prstGeom>
        </p:spPr>
      </p:pic>
    </p:spTree>
    <p:extLst>
      <p:ext uri="{BB962C8B-B14F-4D97-AF65-F5344CB8AC3E}">
        <p14:creationId xmlns:p14="http://schemas.microsoft.com/office/powerpoint/2010/main" val="407403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HAIR REMOVAL DISPLAY – SWEDEN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5234757"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1" y="1710223"/>
            <a:ext cx="4877781" cy="400699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Media </a:t>
            </a:r>
            <a:r>
              <a:rPr lang="en-GB" sz="14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markt</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Elkjop</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GB" sz="14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Clas</a:t>
            </a: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Ohlson</a:t>
            </a:r>
            <a:endPar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produced to emphasize hair removal experience.</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H350xW250xD250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indoor, appliance&#10;&#10;Description automatically generated">
            <a:extLst>
              <a:ext uri="{FF2B5EF4-FFF2-40B4-BE49-F238E27FC236}">
                <a16:creationId xmlns:a16="http://schemas.microsoft.com/office/drawing/2014/main" id="{B79A9E59-CAD0-4FE6-A84E-7D46E6918B6B}"/>
              </a:ext>
            </a:extLst>
          </p:cNvPr>
          <p:cNvPicPr>
            <a:picLocks noChangeAspect="1"/>
          </p:cNvPicPr>
          <p:nvPr/>
        </p:nvPicPr>
        <p:blipFill rotWithShape="1">
          <a:blip r:embed="rId2">
            <a:extLst>
              <a:ext uri="{28A0092B-C50C-407E-A947-70E740481C1C}">
                <a14:useLocalDpi xmlns:a14="http://schemas.microsoft.com/office/drawing/2010/main" val="0"/>
              </a:ext>
            </a:extLst>
          </a:blip>
          <a:srcRect l="11310" t="3424" r="9610" b="6545"/>
          <a:stretch/>
        </p:blipFill>
        <p:spPr>
          <a:xfrm>
            <a:off x="6994565" y="1198485"/>
            <a:ext cx="4352359" cy="5044625"/>
          </a:xfrm>
          <a:prstGeom prst="rect">
            <a:avLst/>
          </a:prstGeom>
        </p:spPr>
      </p:pic>
      <p:pic>
        <p:nvPicPr>
          <p:cNvPr id="9" name="Picture 8">
            <a:extLst>
              <a:ext uri="{FF2B5EF4-FFF2-40B4-BE49-F238E27FC236}">
                <a16:creationId xmlns:a16="http://schemas.microsoft.com/office/drawing/2014/main" id="{B5852CEC-3758-4C74-8B8E-88F6343D173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4241629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5831D-B826-46B7-9309-56790CDE348F}"/>
              </a:ext>
            </a:extLst>
          </p:cNvPr>
          <p:cNvSpPr/>
          <p:nvPr/>
        </p:nvSpPr>
        <p:spPr>
          <a:xfrm>
            <a:off x="861243" y="1887777"/>
            <a:ext cx="3977087" cy="382338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8E3C1385-5052-438A-9FC5-3EF06B35C732}"/>
              </a:ext>
            </a:extLst>
          </p:cNvPr>
          <p:cNvSpPr txBox="1">
            <a:spLocks/>
          </p:cNvSpPr>
          <p:nvPr/>
        </p:nvSpPr>
        <p:spPr>
          <a:xfrm>
            <a:off x="1068452" y="1887778"/>
            <a:ext cx="3698858" cy="398036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MediaM</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Illuminated on counter large display emphasize S9000 Prestige at POP.</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H350xW1000xD300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2" descr="Image">
            <a:extLst>
              <a:ext uri="{FF2B5EF4-FFF2-40B4-BE49-F238E27FC236}">
                <a16:creationId xmlns:a16="http://schemas.microsoft.com/office/drawing/2014/main" id="{4BAC81A0-9B78-43DD-B777-9ADFBE5A6C4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856" b="12829"/>
          <a:stretch/>
        </p:blipFill>
        <p:spPr bwMode="auto">
          <a:xfrm>
            <a:off x="4974519" y="1887777"/>
            <a:ext cx="6808125" cy="384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C5C56FE-188D-4AA5-816C-5C5E156EF24F}"/>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8" name="Title 1">
            <a:extLst>
              <a:ext uri="{FF2B5EF4-FFF2-40B4-BE49-F238E27FC236}">
                <a16:creationId xmlns:a16="http://schemas.microsoft.com/office/drawing/2014/main" id="{FD48BAF8-7AEE-4350-9C38-3B40D853276C}"/>
              </a:ext>
            </a:extLst>
          </p:cNvPr>
          <p:cNvSpPr txBox="1">
            <a:spLocks/>
          </p:cNvSpPr>
          <p:nvPr/>
        </p:nvSpPr>
        <p:spPr>
          <a:xfrm>
            <a:off x="838200" y="75706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S9000 FACE SHAVERS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NETHERLANDS</a:t>
            </a:r>
            <a:endParaRPr lang="en-GB" sz="2000" dirty="0">
              <a:solidFill>
                <a:srgbClr val="33AAB7"/>
              </a:solidFill>
            </a:endParaRPr>
          </a:p>
        </p:txBody>
      </p:sp>
      <p:pic>
        <p:nvPicPr>
          <p:cNvPr id="12" name="Picture 11">
            <a:extLst>
              <a:ext uri="{FF2B5EF4-FFF2-40B4-BE49-F238E27FC236}">
                <a16:creationId xmlns:a16="http://schemas.microsoft.com/office/drawing/2014/main" id="{5B6AA075-2FDB-447D-A6FD-1C7DF92F9E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03209" y="71687"/>
            <a:ext cx="1502214" cy="845244"/>
          </a:xfrm>
          <a:prstGeom prst="rect">
            <a:avLst/>
          </a:prstGeom>
        </p:spPr>
      </p:pic>
    </p:spTree>
    <p:extLst>
      <p:ext uri="{BB962C8B-B14F-4D97-AF65-F5344CB8AC3E}">
        <p14:creationId xmlns:p14="http://schemas.microsoft.com/office/powerpoint/2010/main" val="1643360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000715-2F70-4D65-ABD2-4742CBD404FD}"/>
              </a:ext>
            </a:extLst>
          </p:cNvPr>
          <p:cNvSpPr txBox="1">
            <a:spLocks/>
          </p:cNvSpPr>
          <p:nvPr/>
        </p:nvSpPr>
        <p:spPr>
          <a:xfrm>
            <a:off x="955646" y="335884"/>
            <a:ext cx="10067925" cy="361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lang="en-GB" sz="2000" dirty="0">
              <a:solidFill>
                <a:srgbClr val="33AAB7"/>
              </a:solidFill>
            </a:endParaRPr>
          </a:p>
        </p:txBody>
      </p:sp>
      <p:sp>
        <p:nvSpPr>
          <p:cNvPr id="10" name="Rectangle 9">
            <a:extLst>
              <a:ext uri="{FF2B5EF4-FFF2-40B4-BE49-F238E27FC236}">
                <a16:creationId xmlns:a16="http://schemas.microsoft.com/office/drawing/2014/main" id="{E745831D-B826-46B7-9309-56790CDE348F}"/>
              </a:ext>
            </a:extLst>
          </p:cNvPr>
          <p:cNvSpPr/>
          <p:nvPr/>
        </p:nvSpPr>
        <p:spPr>
          <a:xfrm>
            <a:off x="905634" y="1485461"/>
            <a:ext cx="4172396"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8E3C1385-5052-438A-9FC5-3EF06B35C732}"/>
              </a:ext>
            </a:extLst>
          </p:cNvPr>
          <p:cNvSpPr txBox="1">
            <a:spLocks/>
          </p:cNvSpPr>
          <p:nvPr/>
        </p:nvSpPr>
        <p:spPr>
          <a:xfrm>
            <a:off x="1112841" y="1710224"/>
            <a:ext cx="3405895"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Markt</a:t>
            </a: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small display for a line of S9000 shavers. </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Metal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H200xW150xD150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3" descr="Image">
            <a:extLst>
              <a:ext uri="{FF2B5EF4-FFF2-40B4-BE49-F238E27FC236}">
                <a16:creationId xmlns:a16="http://schemas.microsoft.com/office/drawing/2014/main" id="{34A0A5CA-B8C8-40CF-80EC-7F562F5577A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99" t="15590" r="11389" b="11501"/>
          <a:stretch/>
        </p:blipFill>
        <p:spPr bwMode="auto">
          <a:xfrm>
            <a:off x="6168242" y="1480805"/>
            <a:ext cx="3719743" cy="47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47CCBB8B-921F-4444-8B8F-B1885B92CF51}"/>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9" name="Title 1">
            <a:extLst>
              <a:ext uri="{FF2B5EF4-FFF2-40B4-BE49-F238E27FC236}">
                <a16:creationId xmlns:a16="http://schemas.microsoft.com/office/drawing/2014/main" id="{A920AC59-EE9E-4FA0-AB47-4A7A44D2D5F2}"/>
              </a:ext>
            </a:extLst>
          </p:cNvPr>
          <p:cNvSpPr txBox="1">
            <a:spLocks/>
          </p:cNvSpPr>
          <p:nvPr/>
        </p:nvSpPr>
        <p:spPr>
          <a:xfrm>
            <a:off x="838200" y="75706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S9000 FACE SHAVERS SMALL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FRANCE</a:t>
            </a:r>
            <a:endParaRPr lang="en-GB" sz="2000" dirty="0">
              <a:solidFill>
                <a:srgbClr val="33AAB7"/>
              </a:solidFill>
            </a:endParaRPr>
          </a:p>
        </p:txBody>
      </p:sp>
      <p:pic>
        <p:nvPicPr>
          <p:cNvPr id="12" name="Picture 11">
            <a:extLst>
              <a:ext uri="{FF2B5EF4-FFF2-40B4-BE49-F238E27FC236}">
                <a16:creationId xmlns:a16="http://schemas.microsoft.com/office/drawing/2014/main" id="{526E1225-D397-4B79-9822-0413DB52D4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03209" y="71687"/>
            <a:ext cx="1502214" cy="845244"/>
          </a:xfrm>
          <a:prstGeom prst="rect">
            <a:avLst/>
          </a:prstGeom>
        </p:spPr>
      </p:pic>
    </p:spTree>
    <p:extLst>
      <p:ext uri="{BB962C8B-B14F-4D97-AF65-F5344CB8AC3E}">
        <p14:creationId xmlns:p14="http://schemas.microsoft.com/office/powerpoint/2010/main" val="3756448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FACE SHAVERS DISPLAY – NORDIC REGION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43233" y="1864311"/>
            <a:ext cx="2950238" cy="375525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86207" y="1958799"/>
            <a:ext cx="2521059" cy="343755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Power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for MG products.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Carbon steel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H350xW1000xD300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Graphical user interface&#10;&#10;Description automatically generated">
            <a:extLst>
              <a:ext uri="{FF2B5EF4-FFF2-40B4-BE49-F238E27FC236}">
                <a16:creationId xmlns:a16="http://schemas.microsoft.com/office/drawing/2014/main" id="{05557020-E411-409F-BAFE-137BFD1F0F72}"/>
              </a:ext>
            </a:extLst>
          </p:cNvPr>
          <p:cNvPicPr>
            <a:picLocks noChangeAspect="1"/>
          </p:cNvPicPr>
          <p:nvPr/>
        </p:nvPicPr>
        <p:blipFill rotWithShape="1">
          <a:blip r:embed="rId2">
            <a:extLst>
              <a:ext uri="{28A0092B-C50C-407E-A947-70E740481C1C}">
                <a14:useLocalDpi xmlns:a14="http://schemas.microsoft.com/office/drawing/2010/main" val="0"/>
              </a:ext>
            </a:extLst>
          </a:blip>
          <a:srcRect l="1593" t="8939" r="1251" b="15707"/>
          <a:stretch/>
        </p:blipFill>
        <p:spPr>
          <a:xfrm>
            <a:off x="4036445" y="1864310"/>
            <a:ext cx="7368330" cy="3755255"/>
          </a:xfrm>
          <a:prstGeom prst="rect">
            <a:avLst/>
          </a:prstGeom>
        </p:spPr>
      </p:pic>
      <p:pic>
        <p:nvPicPr>
          <p:cNvPr id="9" name="Picture 8">
            <a:extLst>
              <a:ext uri="{FF2B5EF4-FFF2-40B4-BE49-F238E27FC236}">
                <a16:creationId xmlns:a16="http://schemas.microsoft.com/office/drawing/2014/main" id="{F348912B-414D-4C04-AD6C-22CD9671E8E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2515098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4A8696-6F73-4DE4-B354-E1844C817341}"/>
              </a:ext>
            </a:extLst>
          </p:cNvPr>
          <p:cNvSpPr/>
          <p:nvPr/>
        </p:nvSpPr>
        <p:spPr>
          <a:xfrm>
            <a:off x="931810" y="1708317"/>
            <a:ext cx="3586924" cy="408839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5434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ORAL HEALTHCARE – SWEDEN  </a:t>
            </a:r>
            <a:endParaRPr lang="en-GB" sz="2000" dirty="0">
              <a:solidFill>
                <a:srgbClr val="33AAB7"/>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94324" y="1742585"/>
            <a:ext cx="3261896" cy="3674671"/>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designed to customize brushing experience.</a:t>
            </a:r>
          </a:p>
          <a:p>
            <a:pPr lvl="0">
              <a:spcBef>
                <a:spcPct val="0"/>
              </a:spcBef>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Design per request provided by BG </a:t>
            </a:r>
            <a:r>
              <a:rPr lang="en-US" altLang="en-US" sz="1400" b="1"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Corian, Wood, Acrylic sheet, Carbon steel sheet, Printed canvas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H400xW900xD380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A picture containing table, sitting&#10;&#10;Description automatically generated">
            <a:extLst>
              <a:ext uri="{FF2B5EF4-FFF2-40B4-BE49-F238E27FC236}">
                <a16:creationId xmlns:a16="http://schemas.microsoft.com/office/drawing/2014/main" id="{3672C245-FFC9-4194-972B-27DD01057457}"/>
              </a:ext>
            </a:extLst>
          </p:cNvPr>
          <p:cNvPicPr>
            <a:picLocks noChangeAspect="1"/>
          </p:cNvPicPr>
          <p:nvPr/>
        </p:nvPicPr>
        <p:blipFill rotWithShape="1">
          <a:blip r:embed="rId2">
            <a:extLst>
              <a:ext uri="{28A0092B-C50C-407E-A947-70E740481C1C}">
                <a14:useLocalDpi xmlns:a14="http://schemas.microsoft.com/office/drawing/2010/main" val="0"/>
              </a:ext>
            </a:extLst>
          </a:blip>
          <a:srcRect l="17303" t="6113" r="14108" b="7468"/>
          <a:stretch/>
        </p:blipFill>
        <p:spPr>
          <a:xfrm>
            <a:off x="4760057" y="1704981"/>
            <a:ext cx="6233434" cy="4091731"/>
          </a:xfrm>
          <a:prstGeom prst="rect">
            <a:avLst/>
          </a:prstGeom>
        </p:spPr>
      </p:pic>
      <p:pic>
        <p:nvPicPr>
          <p:cNvPr id="9" name="Picture 8">
            <a:extLst>
              <a:ext uri="{FF2B5EF4-FFF2-40B4-BE49-F238E27FC236}">
                <a16:creationId xmlns:a16="http://schemas.microsoft.com/office/drawing/2014/main" id="{4332405B-2324-4E64-B9E3-09E2FE371BF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4190219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4A8696-6F73-4DE4-B354-E1844C817341}"/>
              </a:ext>
            </a:extLst>
          </p:cNvPr>
          <p:cNvSpPr/>
          <p:nvPr/>
        </p:nvSpPr>
        <p:spPr>
          <a:xfrm>
            <a:off x="922932" y="1601786"/>
            <a:ext cx="3276206" cy="434499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ORAL HEALTHCARE CATEGORY – SWEDEN   </a:t>
            </a:r>
            <a:endParaRPr lang="en-GB" sz="2000" dirty="0">
              <a:solidFill>
                <a:srgbClr val="33AAB7"/>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34895" y="1806979"/>
            <a:ext cx="2723373" cy="392270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designed to customize brushing experience.</a:t>
            </a:r>
          </a:p>
          <a:p>
            <a:pPr lvl="0">
              <a:spcBef>
                <a:spcPct val="0"/>
              </a:spcBef>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Design per request provided by BG </a:t>
            </a:r>
            <a:r>
              <a:rPr lang="en-US" altLang="en-US" sz="1400" b="1"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Reklam</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p>
          <a:p>
            <a:pPr lvl="0">
              <a:spcBef>
                <a:spcPct val="0"/>
              </a:spcBef>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Corian, Wood, Acrylic sheet, Carbon steel sheet, Printed canvas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H400xW900xD380 </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text, table, indoor&#10;&#10;Description automatically generated">
            <a:extLst>
              <a:ext uri="{FF2B5EF4-FFF2-40B4-BE49-F238E27FC236}">
                <a16:creationId xmlns:a16="http://schemas.microsoft.com/office/drawing/2014/main" id="{E1D15AC6-E150-46BE-BB55-811836935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2312" y="1601785"/>
            <a:ext cx="6517500" cy="4345000"/>
          </a:xfrm>
          <a:prstGeom prst="rect">
            <a:avLst/>
          </a:prstGeom>
        </p:spPr>
      </p:pic>
      <p:pic>
        <p:nvPicPr>
          <p:cNvPr id="10" name="Picture 9">
            <a:extLst>
              <a:ext uri="{FF2B5EF4-FFF2-40B4-BE49-F238E27FC236}">
                <a16:creationId xmlns:a16="http://schemas.microsoft.com/office/drawing/2014/main" id="{C9C5B7B7-C1B2-4A95-8398-BAC69896A7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3471705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237866" y="3280407"/>
            <a:ext cx="2973992"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1. OVERVIEW</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718808" y="2720304"/>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11858" y="2720304"/>
            <a:ext cx="319554" cy="1643426"/>
          </a:xfrm>
          <a:prstGeom prst="rect">
            <a:avLst/>
          </a:prstGeom>
        </p:spPr>
      </p:pic>
    </p:spTree>
    <p:extLst>
      <p:ext uri="{BB962C8B-B14F-4D97-AF65-F5344CB8AC3E}">
        <p14:creationId xmlns:p14="http://schemas.microsoft.com/office/powerpoint/2010/main" val="8783876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017C93-3165-4D8F-ABE9-3780E99E269E}"/>
              </a:ext>
            </a:extLst>
          </p:cNvPr>
          <p:cNvSpPr/>
          <p:nvPr/>
        </p:nvSpPr>
        <p:spPr>
          <a:xfrm>
            <a:off x="964875" y="1465118"/>
            <a:ext cx="5234757"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Content Placeholder 2">
            <a:extLst>
              <a:ext uri="{FF2B5EF4-FFF2-40B4-BE49-F238E27FC236}">
                <a16:creationId xmlns:a16="http://schemas.microsoft.com/office/drawing/2014/main" id="{9D7084E3-9A25-4185-B775-7E2F5A24CE4F}"/>
              </a:ext>
            </a:extLst>
          </p:cNvPr>
          <p:cNvSpPr txBox="1">
            <a:spLocks/>
          </p:cNvSpPr>
          <p:nvPr/>
        </p:nvSpPr>
        <p:spPr>
          <a:xfrm>
            <a:off x="1143362" y="1710774"/>
            <a:ext cx="4877781" cy="4169275"/>
          </a:xfrm>
          <a:prstGeom prst="rect">
            <a:avLst/>
          </a:prstGeom>
        </p:spPr>
        <p:txBody>
          <a:bodyPr>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Markt</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Saturn</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gn="just">
              <a:lnSpc>
                <a:spcPct val="100000"/>
              </a:lnSpc>
              <a:spcBef>
                <a:spcPct val="0"/>
              </a:spcBef>
              <a:buNone/>
            </a:pPr>
            <a:r>
              <a:rPr lang="en-US" altLang="en-US"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Universal illuminated module with fully flexi</a:t>
            </a: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 facing and colour highlights. LED lights.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Optional illuminated headers on all modules.</a:t>
            </a:r>
          </a:p>
          <a:p>
            <a:pPr marL="0" lvl="0" indent="0" algn="just">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 Acrylic sheet, Backlight print, Powder coated sheet metal</a:t>
            </a:r>
          </a:p>
          <a:p>
            <a:pPr marL="0" lvl="0" indent="0" algn="just">
              <a:lnSpc>
                <a:spcPct val="100000"/>
              </a:lnSpc>
              <a:spcBef>
                <a:spcPct val="0"/>
              </a:spcBef>
              <a:buNone/>
            </a:pPr>
            <a:endPar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gn="just">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H1250xW1000xD500</a:t>
            </a:r>
          </a:p>
        </p:txBody>
      </p:sp>
      <p:pic>
        <p:nvPicPr>
          <p:cNvPr id="6" name="image48.jpeg">
            <a:extLst>
              <a:ext uri="{FF2B5EF4-FFF2-40B4-BE49-F238E27FC236}">
                <a16:creationId xmlns:a16="http://schemas.microsoft.com/office/drawing/2014/main" id="{65F14CFA-8F23-4FBD-BDDB-BB199F69BD0A}"/>
              </a:ext>
            </a:extLst>
          </p:cNvPr>
          <p:cNvPicPr/>
          <p:nvPr/>
        </p:nvPicPr>
        <p:blipFill rotWithShape="1">
          <a:blip r:embed="rId2" cstate="print"/>
          <a:srcRect l="1499" r="187"/>
          <a:stretch/>
        </p:blipFill>
        <p:spPr>
          <a:xfrm>
            <a:off x="6369284" y="1474143"/>
            <a:ext cx="4846548" cy="4723457"/>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E0D4C228-9A50-41C2-8204-B129B5C7F7D4}"/>
              </a:ext>
            </a:extLst>
          </p:cNvPr>
          <p:cNvSpPr txBox="1">
            <a:spLocks/>
          </p:cNvSpPr>
          <p:nvPr/>
        </p:nvSpPr>
        <p:spPr>
          <a:xfrm>
            <a:off x="787321" y="312690"/>
            <a:ext cx="2779811" cy="506412"/>
          </a:xfrm>
          <a:prstGeom prst="rect">
            <a:avLst/>
          </a:prstGeom>
        </p:spPr>
        <p:txBody>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2pPr>
            <a:lvl3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3pPr>
            <a:lvl4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4pPr>
            <a:lvl5pPr algn="l" rtl="0" eaLnBrk="0" fontAlgn="base" hangingPunct="0">
              <a:lnSpc>
                <a:spcPct val="90000"/>
              </a:lnSpc>
              <a:spcBef>
                <a:spcPct val="0"/>
              </a:spcBef>
              <a:spcAft>
                <a:spcPct val="0"/>
              </a:spcAft>
              <a:defRPr sz="4400">
                <a:solidFill>
                  <a:schemeClr val="tx1"/>
                </a:solidFill>
                <a:latin typeface="Open Sans" panose="020B0606030504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defRPr/>
            </a:pPr>
            <a:r>
              <a:rPr lang="sr-Latn-RS"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PROJECT</a:t>
            </a:r>
            <a:endParaRPr lang="en-GB" sz="28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30">
            <a:extLst>
              <a:ext uri="{FF2B5EF4-FFF2-40B4-BE49-F238E27FC236}">
                <a16:creationId xmlns:a16="http://schemas.microsoft.com/office/drawing/2014/main" id="{9CC7A90D-255F-4902-B83A-B67C227DE48C}"/>
              </a:ext>
            </a:extLst>
          </p:cNvPr>
          <p:cNvSpPr txBox="1">
            <a:spLocks noChangeArrowheads="1"/>
          </p:cNvSpPr>
          <p:nvPr/>
        </p:nvSpPr>
        <p:spPr bwMode="auto">
          <a:xfrm>
            <a:off x="787321" y="715718"/>
            <a:ext cx="8604459" cy="400110"/>
          </a:xfrm>
          <a:prstGeom prst="rect">
            <a:avLst/>
          </a:prstGeom>
          <a:noFill/>
          <a:ln>
            <a:noFill/>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GB"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FACE GROOMING SOLUTION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 SWITZERLAND, AUSTRIA </a:t>
            </a:r>
            <a:endParaRPr lang="sr-Latn-RS" alt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45B080D6-78B9-48E7-906C-300A3EAA0A3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988878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ox&#10;&#10;Description automatically generated">
            <a:extLst>
              <a:ext uri="{FF2B5EF4-FFF2-40B4-BE49-F238E27FC236}">
                <a16:creationId xmlns:a16="http://schemas.microsoft.com/office/drawing/2014/main" id="{5EE20B64-3C52-47E2-B758-086C38716987}"/>
              </a:ext>
            </a:extLst>
          </p:cNvPr>
          <p:cNvPicPr>
            <a:picLocks noChangeAspect="1"/>
          </p:cNvPicPr>
          <p:nvPr/>
        </p:nvPicPr>
        <p:blipFill rotWithShape="1">
          <a:blip r:embed="rId2">
            <a:extLst>
              <a:ext uri="{28A0092B-C50C-407E-A947-70E740481C1C}">
                <a14:useLocalDpi xmlns:a14="http://schemas.microsoft.com/office/drawing/2010/main" val="0"/>
              </a:ext>
            </a:extLst>
          </a:blip>
          <a:srcRect l="19302" t="8926" r="22509" b="5424"/>
          <a:stretch/>
        </p:blipFill>
        <p:spPr>
          <a:xfrm>
            <a:off x="4721895" y="1485461"/>
            <a:ext cx="6310649" cy="4732482"/>
          </a:xfrm>
          <a:prstGeom prst="rect">
            <a:avLst/>
          </a:prstGeom>
        </p:spPr>
      </p:pic>
      <p:sp>
        <p:nvSpPr>
          <p:cNvPr id="8" name="Rectangle 7">
            <a:extLst>
              <a:ext uri="{FF2B5EF4-FFF2-40B4-BE49-F238E27FC236}">
                <a16:creationId xmlns:a16="http://schemas.microsoft.com/office/drawing/2014/main" id="{FB71BB16-7465-4FA9-855F-6CFB41297F27}"/>
              </a:ext>
            </a:extLst>
          </p:cNvPr>
          <p:cNvSpPr/>
          <p:nvPr/>
        </p:nvSpPr>
        <p:spPr>
          <a:xfrm>
            <a:off x="861243" y="1485461"/>
            <a:ext cx="3716613"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9" name="Content Placeholder 2">
            <a:extLst>
              <a:ext uri="{FF2B5EF4-FFF2-40B4-BE49-F238E27FC236}">
                <a16:creationId xmlns:a16="http://schemas.microsoft.com/office/drawing/2014/main" id="{84B46800-03CF-4102-BDC9-38CF9D262AFB}"/>
              </a:ext>
            </a:extLst>
          </p:cNvPr>
          <p:cNvSpPr txBox="1">
            <a:spLocks/>
          </p:cNvSpPr>
          <p:nvPr/>
        </p:nvSpPr>
        <p:spPr>
          <a:xfrm>
            <a:off x="1068451" y="1710223"/>
            <a:ext cx="3509405" cy="409577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Wooden gondola end with video screen for brand presentation and storage </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space.</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LED lights.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H1400xW1000xD1000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E1096EB0-191D-40F2-B5C8-782AE190868C}"/>
              </a:ext>
            </a:extLst>
          </p:cNvPr>
          <p:cNvSpPr>
            <a:spLocks noGrp="1"/>
          </p:cNvSpPr>
          <p:nvPr>
            <p:ph type="title"/>
          </p:nvPr>
        </p:nvSpPr>
        <p:spPr>
          <a:xfrm>
            <a:off x="838200" y="365126"/>
            <a:ext cx="10067223" cy="362586"/>
          </a:xfrm>
        </p:spPr>
        <p:txBody>
          <a:bodyPr/>
          <a:lstStyle/>
          <a:p>
            <a:r>
              <a:rPr lang="en-US" dirty="0"/>
              <a:t>PROJECT</a:t>
            </a:r>
            <a:endParaRPr lang="en-GB" dirty="0"/>
          </a:p>
        </p:txBody>
      </p:sp>
      <p:sp>
        <p:nvSpPr>
          <p:cNvPr id="10" name="Title 1">
            <a:extLst>
              <a:ext uri="{FF2B5EF4-FFF2-40B4-BE49-F238E27FC236}">
                <a16:creationId xmlns:a16="http://schemas.microsoft.com/office/drawing/2014/main" id="{66742DAF-DC69-437B-A991-B7E8052CDA89}"/>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FSD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 SWITZERLAND, AUSTRIA</a:t>
            </a:r>
            <a:r>
              <a:rPr lang="en-US" sz="2000" dirty="0">
                <a:solidFill>
                  <a:srgbClr val="33AAB7"/>
                </a:solidFill>
              </a:rPr>
              <a:t> </a:t>
            </a:r>
            <a:endParaRPr lang="en-GB" sz="2000" dirty="0">
              <a:solidFill>
                <a:srgbClr val="33AAB7"/>
              </a:solidFill>
            </a:endParaRPr>
          </a:p>
        </p:txBody>
      </p:sp>
      <p:pic>
        <p:nvPicPr>
          <p:cNvPr id="11" name="Picture 10">
            <a:extLst>
              <a:ext uri="{FF2B5EF4-FFF2-40B4-BE49-F238E27FC236}">
                <a16:creationId xmlns:a16="http://schemas.microsoft.com/office/drawing/2014/main" id="{E657F437-6174-458B-8959-E8872C54EC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85452" y="64626"/>
            <a:ext cx="1502214" cy="845244"/>
          </a:xfrm>
          <a:prstGeom prst="rect">
            <a:avLst/>
          </a:prstGeom>
        </p:spPr>
      </p:pic>
    </p:spTree>
    <p:extLst>
      <p:ext uri="{BB962C8B-B14F-4D97-AF65-F5344CB8AC3E}">
        <p14:creationId xmlns:p14="http://schemas.microsoft.com/office/powerpoint/2010/main" val="1147889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OHC SONICARE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 SWITZERLAND, AUSTRIA</a:t>
            </a:r>
            <a:r>
              <a:rPr lang="en-US" sz="2000" dirty="0">
                <a:solidFill>
                  <a:srgbClr val="33AAB7"/>
                </a:solidFill>
              </a:rPr>
              <a:t>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8"/>
            <a:ext cx="3664279"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994031" y="1540955"/>
            <a:ext cx="3427050" cy="458045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Markt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Saturn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on counter display produced to emphasize Sonicare toothbrushes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sheet, Metal sheet, Backlights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H300xW1000xD350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41EF57A5-1834-4045-BB7B-660426CC33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077" y="1510628"/>
            <a:ext cx="5464346" cy="2980553"/>
          </a:xfrm>
          <a:prstGeom prst="rect">
            <a:avLst/>
          </a:prstGeom>
        </p:spPr>
      </p:pic>
      <p:pic>
        <p:nvPicPr>
          <p:cNvPr id="12" name="Picture 11">
            <a:extLst>
              <a:ext uri="{FF2B5EF4-FFF2-40B4-BE49-F238E27FC236}">
                <a16:creationId xmlns:a16="http://schemas.microsoft.com/office/drawing/2014/main" id="{42A97C3D-B06C-4753-A016-7A3DE6B815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573" r="15995"/>
          <a:stretch/>
        </p:blipFill>
        <p:spPr>
          <a:xfrm>
            <a:off x="4705344" y="4470860"/>
            <a:ext cx="2993100" cy="1772250"/>
          </a:xfrm>
          <a:prstGeom prst="rect">
            <a:avLst/>
          </a:prstGeom>
        </p:spPr>
      </p:pic>
      <p:pic>
        <p:nvPicPr>
          <p:cNvPr id="13" name="Picture 12">
            <a:extLst>
              <a:ext uri="{FF2B5EF4-FFF2-40B4-BE49-F238E27FC236}">
                <a16:creationId xmlns:a16="http://schemas.microsoft.com/office/drawing/2014/main" id="{1FE52B6A-8A89-4452-A36A-04FE6FAFC592}"/>
              </a:ext>
            </a:extLst>
          </p:cNvPr>
          <p:cNvPicPr>
            <a:picLocks noChangeAspect="1"/>
          </p:cNvPicPr>
          <p:nvPr/>
        </p:nvPicPr>
        <p:blipFill>
          <a:blip r:embed="rId4"/>
          <a:stretch>
            <a:fillRect/>
          </a:stretch>
        </p:blipFill>
        <p:spPr>
          <a:xfrm>
            <a:off x="7751889" y="4472274"/>
            <a:ext cx="3756499" cy="1804933"/>
          </a:xfrm>
          <a:prstGeom prst="rect">
            <a:avLst/>
          </a:prstGeom>
        </p:spPr>
      </p:pic>
      <p:pic>
        <p:nvPicPr>
          <p:cNvPr id="14" name="Picture 13">
            <a:extLst>
              <a:ext uri="{FF2B5EF4-FFF2-40B4-BE49-F238E27FC236}">
                <a16:creationId xmlns:a16="http://schemas.microsoft.com/office/drawing/2014/main" id="{056C36A0-BCB5-433F-9A3E-0E71648D25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985129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OHC SONICARE </a:t>
            </a:r>
            <a:r>
              <a:rPr lang="en-US" sz="2400" dirty="0">
                <a:solidFill>
                  <a:srgbClr val="33AAB7"/>
                </a:solidFill>
              </a:rPr>
              <a:t>2</a:t>
            </a:r>
            <a:r>
              <a:rPr lang="en-US" sz="2000" dirty="0">
                <a:solidFill>
                  <a:srgbClr val="33AAB7"/>
                </a:solidFill>
              </a:rPr>
              <a:t>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 SWITZERLAND, AUSTRIA</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775534"/>
            <a:ext cx="3850710" cy="421689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1" y="1710223"/>
            <a:ext cx="3707735" cy="428220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Markt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Saturn, Fust</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produced to emphasize Sonicare toothbrushes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Metal sheet, Printed canvas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H300xW1000xD350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F2E7E306-6D98-4054-957C-CFD793C8B2CF}"/>
              </a:ext>
            </a:extLst>
          </p:cNvPr>
          <p:cNvPicPr>
            <a:picLocks noChangeAspect="1"/>
          </p:cNvPicPr>
          <p:nvPr/>
        </p:nvPicPr>
        <p:blipFill>
          <a:blip r:embed="rId2"/>
          <a:stretch>
            <a:fillRect/>
          </a:stretch>
        </p:blipFill>
        <p:spPr>
          <a:xfrm>
            <a:off x="4938357" y="2013646"/>
            <a:ext cx="6185192" cy="3675356"/>
          </a:xfrm>
          <a:prstGeom prst="rect">
            <a:avLst/>
          </a:prstGeom>
        </p:spPr>
      </p:pic>
      <p:pic>
        <p:nvPicPr>
          <p:cNvPr id="10" name="Picture 9">
            <a:extLst>
              <a:ext uri="{FF2B5EF4-FFF2-40B4-BE49-F238E27FC236}">
                <a16:creationId xmlns:a16="http://schemas.microsoft.com/office/drawing/2014/main" id="{1F240F99-4568-4CEF-81C9-B10C4DCB73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937980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ORAL HEALTHCARE COUNTER – GERMANY, SWITZERLAND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710224"/>
            <a:ext cx="4090407" cy="403555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1" y="1710224"/>
            <a:ext cx="3867533" cy="388270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Muller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on counter display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sheet, Backlight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H500xW1000xD200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diagram&#10;&#10;Description automatically generated">
            <a:extLst>
              <a:ext uri="{FF2B5EF4-FFF2-40B4-BE49-F238E27FC236}">
                <a16:creationId xmlns:a16="http://schemas.microsoft.com/office/drawing/2014/main" id="{4B53ADB3-1647-4A50-9A74-D5980631BE01}"/>
              </a:ext>
            </a:extLst>
          </p:cNvPr>
          <p:cNvPicPr>
            <a:picLocks noChangeAspect="1"/>
          </p:cNvPicPr>
          <p:nvPr/>
        </p:nvPicPr>
        <p:blipFill rotWithShape="1">
          <a:blip r:embed="rId2">
            <a:extLst>
              <a:ext uri="{28A0092B-C50C-407E-A947-70E740481C1C}">
                <a14:useLocalDpi xmlns:a14="http://schemas.microsoft.com/office/drawing/2010/main" val="0"/>
              </a:ext>
            </a:extLst>
          </a:blip>
          <a:srcRect l="2509" r="4432"/>
          <a:stretch/>
        </p:blipFill>
        <p:spPr>
          <a:xfrm>
            <a:off x="5246701" y="1710224"/>
            <a:ext cx="5672831" cy="4035552"/>
          </a:xfrm>
          <a:prstGeom prst="rect">
            <a:avLst/>
          </a:prstGeom>
        </p:spPr>
      </p:pic>
      <p:pic>
        <p:nvPicPr>
          <p:cNvPr id="10" name="Picture 9">
            <a:extLst>
              <a:ext uri="{FF2B5EF4-FFF2-40B4-BE49-F238E27FC236}">
                <a16:creationId xmlns:a16="http://schemas.microsoft.com/office/drawing/2014/main" id="{B7B9DA2F-AF5E-4A5A-BC2A-42D748A1576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32038478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36590"/>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ORAL HEALTHCARE GONDOLA END – GERMANY, SWITZERLAND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42738"/>
            <a:ext cx="4090407" cy="457867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1" y="1710224"/>
            <a:ext cx="3867533" cy="388270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Muller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gondola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Exchangeable communication, LED lights, products storage space,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sheet, Backlight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H1400xW1000xD400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D89E8CDE-386F-4BD0-8611-2501CD3A4C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1243" y="1542738"/>
            <a:ext cx="2589130" cy="4578672"/>
          </a:xfrm>
          <a:prstGeom prst="rect">
            <a:avLst/>
          </a:prstGeom>
        </p:spPr>
      </p:pic>
      <p:pic>
        <p:nvPicPr>
          <p:cNvPr id="12" name="Picture 11">
            <a:extLst>
              <a:ext uri="{FF2B5EF4-FFF2-40B4-BE49-F238E27FC236}">
                <a16:creationId xmlns:a16="http://schemas.microsoft.com/office/drawing/2014/main" id="{659737F7-D076-4E38-966B-F569B04865EC}"/>
              </a:ext>
            </a:extLst>
          </p:cNvPr>
          <p:cNvPicPr>
            <a:picLocks noChangeAspect="1"/>
          </p:cNvPicPr>
          <p:nvPr/>
        </p:nvPicPr>
        <p:blipFill rotWithShape="1">
          <a:blip r:embed="rId3">
            <a:extLst>
              <a:ext uri="{28A0092B-C50C-407E-A947-70E740481C1C}">
                <a14:useLocalDpi xmlns:a14="http://schemas.microsoft.com/office/drawing/2010/main" val="0"/>
              </a:ext>
            </a:extLst>
          </a:blip>
          <a:srcRect l="27873" t="22360" r="49408" b="21130"/>
          <a:stretch/>
        </p:blipFill>
        <p:spPr>
          <a:xfrm>
            <a:off x="5161292" y="1365184"/>
            <a:ext cx="2858611" cy="5035615"/>
          </a:xfrm>
          <a:prstGeom prst="rect">
            <a:avLst/>
          </a:prstGeom>
        </p:spPr>
      </p:pic>
      <p:pic>
        <p:nvPicPr>
          <p:cNvPr id="13" name="Picture 12">
            <a:extLst>
              <a:ext uri="{FF2B5EF4-FFF2-40B4-BE49-F238E27FC236}">
                <a16:creationId xmlns:a16="http://schemas.microsoft.com/office/drawing/2014/main" id="{91B00A2D-B943-4EF7-A6B4-A49905C57F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23855326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20443" y="745468"/>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STAR WARS GONDOLA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8"/>
            <a:ext cx="4916032" cy="473248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4"/>
            <a:ext cx="4773056" cy="4202304"/>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Muller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gondola produced to emphasize Star Wars special edition shavers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Video screen with brand communication.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sheet, Metal sheet,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H1400xW1000xD400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text, indoor, white&#10;&#10;Description automatically generated">
            <a:extLst>
              <a:ext uri="{FF2B5EF4-FFF2-40B4-BE49-F238E27FC236}">
                <a16:creationId xmlns:a16="http://schemas.microsoft.com/office/drawing/2014/main" id="{17733E04-131F-422C-B999-DD221B9D1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3863" y="1510628"/>
            <a:ext cx="4038630" cy="4732482"/>
          </a:xfrm>
          <a:prstGeom prst="rect">
            <a:avLst/>
          </a:prstGeom>
        </p:spPr>
      </p:pic>
      <p:pic>
        <p:nvPicPr>
          <p:cNvPr id="9" name="Picture 8">
            <a:extLst>
              <a:ext uri="{FF2B5EF4-FFF2-40B4-BE49-F238E27FC236}">
                <a16:creationId xmlns:a16="http://schemas.microsoft.com/office/drawing/2014/main" id="{2C7CDC41-EEC4-4FED-AADF-A25BC6A681A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spTree>
    <p:extLst>
      <p:ext uri="{BB962C8B-B14F-4D97-AF65-F5344CB8AC3E}">
        <p14:creationId xmlns:p14="http://schemas.microsoft.com/office/powerpoint/2010/main" val="671346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8"/>
            <a:ext cx="4401126" cy="450843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7986" y="1510628"/>
            <a:ext cx="4116108" cy="430424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Muller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produced to emphasize Star Wars special edition shavers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Video screen with brand communication.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Acrylic sheet, Metal sheet,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H500xW1000xD400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itle 1">
            <a:extLst>
              <a:ext uri="{FF2B5EF4-FFF2-40B4-BE49-F238E27FC236}">
                <a16:creationId xmlns:a16="http://schemas.microsoft.com/office/drawing/2014/main" id="{416582AA-26AF-43FA-A888-8BAB2ED1B82A}"/>
              </a:ext>
            </a:extLst>
          </p:cNvPr>
          <p:cNvSpPr txBox="1">
            <a:spLocks/>
          </p:cNvSpPr>
          <p:nvPr/>
        </p:nvSpPr>
        <p:spPr>
          <a:xfrm>
            <a:off x="838200" y="74818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STAR WARS COUNTER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4" name="Picture 13">
            <a:extLst>
              <a:ext uri="{FF2B5EF4-FFF2-40B4-BE49-F238E27FC236}">
                <a16:creationId xmlns:a16="http://schemas.microsoft.com/office/drawing/2014/main" id="{4752901E-186D-4977-861A-27AC2A314C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403209" y="84232"/>
            <a:ext cx="1502214" cy="845244"/>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9A34DE70-D66B-4BDB-BD17-E7404EDB8032}"/>
              </a:ext>
            </a:extLst>
          </p:cNvPr>
          <p:cNvPicPr>
            <a:picLocks noChangeAspect="1"/>
          </p:cNvPicPr>
          <p:nvPr/>
        </p:nvPicPr>
        <p:blipFill rotWithShape="1">
          <a:blip r:embed="rId3">
            <a:extLst>
              <a:ext uri="{28A0092B-C50C-407E-A947-70E740481C1C}">
                <a14:useLocalDpi xmlns:a14="http://schemas.microsoft.com/office/drawing/2010/main" val="0"/>
              </a:ext>
            </a:extLst>
          </a:blip>
          <a:srcRect l="10314" r="7937"/>
          <a:stretch/>
        </p:blipFill>
        <p:spPr>
          <a:xfrm>
            <a:off x="5469111" y="1510628"/>
            <a:ext cx="5797411" cy="4508432"/>
          </a:xfrm>
          <a:prstGeom prst="rect">
            <a:avLst/>
          </a:prstGeom>
        </p:spPr>
      </p:pic>
    </p:spTree>
    <p:extLst>
      <p:ext uri="{BB962C8B-B14F-4D97-AF65-F5344CB8AC3E}">
        <p14:creationId xmlns:p14="http://schemas.microsoft.com/office/powerpoint/2010/main" val="917037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69F1C0-FC0D-45DE-8F2F-B12F7E05DE06}"/>
              </a:ext>
            </a:extLst>
          </p:cNvPr>
          <p:cNvPicPr>
            <a:picLocks noChangeAspect="1"/>
          </p:cNvPicPr>
          <p:nvPr/>
        </p:nvPicPr>
        <p:blipFill rotWithShape="1">
          <a:blip r:embed="rId2">
            <a:extLst>
              <a:ext uri="{28A0092B-C50C-407E-A947-70E740481C1C}">
                <a14:useLocalDpi xmlns:a14="http://schemas.microsoft.com/office/drawing/2010/main" val="0"/>
              </a:ext>
            </a:extLst>
          </a:blip>
          <a:srcRect l="17547" t="3327" r="18339" b="4783"/>
          <a:stretch/>
        </p:blipFill>
        <p:spPr>
          <a:xfrm>
            <a:off x="5397621" y="1552087"/>
            <a:ext cx="5427902" cy="4484729"/>
          </a:xfrm>
          <a:prstGeom prst="rect">
            <a:avLst/>
          </a:prstGeom>
        </p:spPr>
      </p:pic>
      <p:sp>
        <p:nvSpPr>
          <p:cNvPr id="7" name="Rectangle 6">
            <a:extLst>
              <a:ext uri="{FF2B5EF4-FFF2-40B4-BE49-F238E27FC236}">
                <a16:creationId xmlns:a16="http://schemas.microsoft.com/office/drawing/2014/main" id="{9936CD05-AD37-4668-8632-3F2078F9577F}"/>
              </a:ext>
            </a:extLst>
          </p:cNvPr>
          <p:cNvSpPr/>
          <p:nvPr/>
        </p:nvSpPr>
        <p:spPr>
          <a:xfrm>
            <a:off x="838200" y="1552087"/>
            <a:ext cx="4048107" cy="448472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81EA1C52-0CF6-4867-BC2B-67DFF52B4308}"/>
              </a:ext>
            </a:extLst>
          </p:cNvPr>
          <p:cNvSpPr txBox="1">
            <a:spLocks/>
          </p:cNvSpPr>
          <p:nvPr/>
        </p:nvSpPr>
        <p:spPr>
          <a:xfrm>
            <a:off x="1068451" y="1736856"/>
            <a:ext cx="3556815" cy="385607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Muller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Wooden island for product presentation and testing.</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Backlight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H110xW2000xD100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6AC0041B-73AA-40BC-9F1D-EE0C76127112}"/>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10" name="Title 1">
            <a:extLst>
              <a:ext uri="{FF2B5EF4-FFF2-40B4-BE49-F238E27FC236}">
                <a16:creationId xmlns:a16="http://schemas.microsoft.com/office/drawing/2014/main" id="{048E0721-58B7-499F-80C2-DBBF742D89AE}"/>
              </a:ext>
            </a:extLst>
          </p:cNvPr>
          <p:cNvSpPr txBox="1">
            <a:spLocks/>
          </p:cNvSpPr>
          <p:nvPr/>
        </p:nvSpPr>
        <p:spPr>
          <a:xfrm>
            <a:off x="838200" y="75706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MSD ISLAND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2" name="Picture 11">
            <a:extLst>
              <a:ext uri="{FF2B5EF4-FFF2-40B4-BE49-F238E27FC236}">
                <a16:creationId xmlns:a16="http://schemas.microsoft.com/office/drawing/2014/main" id="{090526F6-CC1B-4A8D-A2B7-50B43CEA54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03209" y="66476"/>
            <a:ext cx="1502214" cy="845244"/>
          </a:xfrm>
          <a:prstGeom prst="rect">
            <a:avLst/>
          </a:prstGeom>
        </p:spPr>
      </p:pic>
    </p:spTree>
    <p:extLst>
      <p:ext uri="{BB962C8B-B14F-4D97-AF65-F5344CB8AC3E}">
        <p14:creationId xmlns:p14="http://schemas.microsoft.com/office/powerpoint/2010/main" val="958747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fbc3eb2-d922-4f54-9456-3e9bb1cb862b" descr="Image">
            <a:extLst>
              <a:ext uri="{FF2B5EF4-FFF2-40B4-BE49-F238E27FC236}">
                <a16:creationId xmlns:a16="http://schemas.microsoft.com/office/drawing/2014/main" id="{773705E0-B3D8-4455-A1C6-3BD19149929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898" b="19908"/>
          <a:stretch/>
        </p:blipFill>
        <p:spPr bwMode="auto">
          <a:xfrm>
            <a:off x="4601013" y="1709722"/>
            <a:ext cx="6396226" cy="400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9334C06-BC4A-470A-8F7B-68F964AAE6C5}"/>
              </a:ext>
            </a:extLst>
          </p:cNvPr>
          <p:cNvSpPr/>
          <p:nvPr/>
        </p:nvSpPr>
        <p:spPr>
          <a:xfrm>
            <a:off x="861243" y="1710726"/>
            <a:ext cx="3568714" cy="400093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6" name="Content Placeholder 2">
            <a:extLst>
              <a:ext uri="{FF2B5EF4-FFF2-40B4-BE49-F238E27FC236}">
                <a16:creationId xmlns:a16="http://schemas.microsoft.com/office/drawing/2014/main" id="{62EA7E76-09E8-4671-955F-CF31129E7ED8}"/>
              </a:ext>
            </a:extLst>
          </p:cNvPr>
          <p:cNvSpPr txBox="1">
            <a:spLocks/>
          </p:cNvSpPr>
          <p:nvPr/>
        </p:nvSpPr>
        <p:spPr>
          <a:xfrm>
            <a:off x="1068452" y="1710224"/>
            <a:ext cx="2997522" cy="389158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produced to emphasize hair removal experience.</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Highlight display.</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LED lights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H500xW500xD500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479BC302-1D08-4663-B275-8D6B581D906B}"/>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10" name="Title 1">
            <a:extLst>
              <a:ext uri="{FF2B5EF4-FFF2-40B4-BE49-F238E27FC236}">
                <a16:creationId xmlns:a16="http://schemas.microsoft.com/office/drawing/2014/main" id="{1346BCA7-93CD-4723-B8D9-0F959F03B227}"/>
              </a:ext>
            </a:extLst>
          </p:cNvPr>
          <p:cNvSpPr txBox="1">
            <a:spLocks/>
          </p:cNvSpPr>
          <p:nvPr/>
        </p:nvSpPr>
        <p:spPr>
          <a:xfrm>
            <a:off x="838200" y="74818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BEAUTY COUNTER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1" name="Picture 10">
            <a:extLst>
              <a:ext uri="{FF2B5EF4-FFF2-40B4-BE49-F238E27FC236}">
                <a16:creationId xmlns:a16="http://schemas.microsoft.com/office/drawing/2014/main" id="{F109F83F-D116-46BE-A91B-093603EB727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03209" y="84232"/>
            <a:ext cx="1502214" cy="845244"/>
          </a:xfrm>
          <a:prstGeom prst="rect">
            <a:avLst/>
          </a:prstGeom>
        </p:spPr>
      </p:pic>
    </p:spTree>
    <p:extLst>
      <p:ext uri="{BB962C8B-B14F-4D97-AF65-F5344CB8AC3E}">
        <p14:creationId xmlns:p14="http://schemas.microsoft.com/office/powerpoint/2010/main" val="1814699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E8F9-6E56-4704-B6B7-F656347E68DA}"/>
              </a:ext>
            </a:extLst>
          </p:cNvPr>
          <p:cNvSpPr>
            <a:spLocks noGrp="1"/>
          </p:cNvSpPr>
          <p:nvPr>
            <p:ph type="title"/>
          </p:nvPr>
        </p:nvSpPr>
        <p:spPr>
          <a:xfrm>
            <a:off x="838200" y="374004"/>
            <a:ext cx="10515600" cy="362586"/>
          </a:xfrm>
        </p:spPr>
        <p:txBody>
          <a:bodyPr/>
          <a:lstStyle/>
          <a:p>
            <a:r>
              <a:rPr lang="en-GB" dirty="0">
                <a:solidFill>
                  <a:srgbClr val="33AAB7"/>
                </a:solidFill>
              </a:rPr>
              <a:t>OVERVIEW</a:t>
            </a:r>
          </a:p>
        </p:txBody>
      </p:sp>
      <p:sp>
        <p:nvSpPr>
          <p:cNvPr id="3" name="Text Placeholder 2">
            <a:extLst>
              <a:ext uri="{FF2B5EF4-FFF2-40B4-BE49-F238E27FC236}">
                <a16:creationId xmlns:a16="http://schemas.microsoft.com/office/drawing/2014/main" id="{03E7CF2E-87C7-46AB-9546-24C9D78A40DE}"/>
              </a:ext>
            </a:extLst>
          </p:cNvPr>
          <p:cNvSpPr>
            <a:spLocks noGrp="1"/>
          </p:cNvSpPr>
          <p:nvPr>
            <p:ph type="body" sz="half" idx="2"/>
          </p:nvPr>
        </p:nvSpPr>
        <p:spPr>
          <a:xfrm>
            <a:off x="838200" y="2761095"/>
            <a:ext cx="10515599" cy="4964723"/>
          </a:xfrm>
        </p:spPr>
        <p:txBody>
          <a:bodyPr>
            <a:normAutofit/>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Welcome to our PRODUCT CATALOGUE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This interactive</a:t>
            </a:r>
            <a:r>
              <a:rPr lang="en-GB"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product collection will provide you product information at the touch of the click.</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It will provide </a:t>
            </a:r>
            <a:r>
              <a:rPr lang="en-GB" dirty="0">
                <a:ea typeface="Calibri" panose="020F0502020204030204" pitchFamily="34" charset="0"/>
                <a:cs typeface="Times New Roman" panose="02020603050405020304" pitchFamily="18" charset="0"/>
              </a:rPr>
              <a:t>you </a:t>
            </a:r>
            <a:r>
              <a:rPr lang="en-GB" dirty="0">
                <a:effectLst/>
                <a:latin typeface="Open Sans" panose="020B0606030504020204" pitchFamily="34" charset="0"/>
                <a:ea typeface="Calibri" panose="020F0502020204030204" pitchFamily="34" charset="0"/>
                <a:cs typeface="Times New Roman" panose="02020603050405020304" pitchFamily="18" charset="0"/>
              </a:rPr>
              <a:t>benefit insights, which you as our partner have from cooperation with us.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delivering exceptional experience for shoppers at physical retail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t>
            </a:r>
            <a:r>
              <a:rPr lang="en-GB" sz="1400" dirty="0">
                <a:solidFill>
                  <a:schemeClr val="tx1">
                    <a:lumMod val="50000"/>
                    <a:lumOff val="50000"/>
                  </a:schemeClr>
                </a:solidFill>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products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per your request or special needs.</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For more detailed product information, please contact our support team (your dedicated account manager) or contact us at  </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Premium POS solutions for retail from concept to store (bgreklam.com)</a:t>
            </a:r>
            <a:r>
              <a:rPr lang="en-GB"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a:t>
            </a:r>
            <a:r>
              <a:rPr lang="en-GB"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endParaRPr lang="en-GB"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579680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49226E-A359-4F88-9C4A-1DC75D930506}"/>
              </a:ext>
            </a:extLst>
          </p:cNvPr>
          <p:cNvPicPr>
            <a:picLocks noChangeAspect="1"/>
          </p:cNvPicPr>
          <p:nvPr/>
        </p:nvPicPr>
        <p:blipFill rotWithShape="1">
          <a:blip r:embed="rId2">
            <a:extLst>
              <a:ext uri="{28A0092B-C50C-407E-A947-70E740481C1C}">
                <a14:useLocalDpi xmlns:a14="http://schemas.microsoft.com/office/drawing/2010/main" val="0"/>
              </a:ext>
            </a:extLst>
          </a:blip>
          <a:srcRect l="5523" t="5213" r="3734" b="11459"/>
          <a:stretch/>
        </p:blipFill>
        <p:spPr>
          <a:xfrm>
            <a:off x="5770694" y="1207363"/>
            <a:ext cx="4944654" cy="2698811"/>
          </a:xfrm>
          <a:prstGeom prst="rect">
            <a:avLst/>
          </a:prstGeom>
        </p:spPr>
      </p:pic>
      <p:pic>
        <p:nvPicPr>
          <p:cNvPr id="5" name="Picture 4">
            <a:extLst>
              <a:ext uri="{FF2B5EF4-FFF2-40B4-BE49-F238E27FC236}">
                <a16:creationId xmlns:a16="http://schemas.microsoft.com/office/drawing/2014/main" id="{012C729D-0791-400B-8FA3-32298EB0AB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53"/>
          <a:stretch/>
        </p:blipFill>
        <p:spPr>
          <a:xfrm>
            <a:off x="5026821" y="4021017"/>
            <a:ext cx="2934099" cy="1973089"/>
          </a:xfrm>
          <a:prstGeom prst="rect">
            <a:avLst/>
          </a:prstGeom>
        </p:spPr>
      </p:pic>
      <p:pic>
        <p:nvPicPr>
          <p:cNvPr id="6" name="Picture 5">
            <a:extLst>
              <a:ext uri="{FF2B5EF4-FFF2-40B4-BE49-F238E27FC236}">
                <a16:creationId xmlns:a16="http://schemas.microsoft.com/office/drawing/2014/main" id="{9640EA4E-29C8-44B6-B7C8-BEC8028D75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3"/>
          <a:stretch/>
        </p:blipFill>
        <p:spPr>
          <a:xfrm>
            <a:off x="8026009" y="4021016"/>
            <a:ext cx="3128442" cy="1973089"/>
          </a:xfrm>
          <a:prstGeom prst="rect">
            <a:avLst/>
          </a:prstGeom>
        </p:spPr>
      </p:pic>
      <p:sp>
        <p:nvSpPr>
          <p:cNvPr id="10" name="Rectangle 9">
            <a:extLst>
              <a:ext uri="{FF2B5EF4-FFF2-40B4-BE49-F238E27FC236}">
                <a16:creationId xmlns:a16="http://schemas.microsoft.com/office/drawing/2014/main" id="{E745831D-B826-46B7-9309-56790CDE348F}"/>
              </a:ext>
            </a:extLst>
          </p:cNvPr>
          <p:cNvSpPr/>
          <p:nvPr/>
        </p:nvSpPr>
        <p:spPr>
          <a:xfrm>
            <a:off x="881757" y="1655816"/>
            <a:ext cx="4039231" cy="433829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8E3C1385-5052-438A-9FC5-3EF06B35C732}"/>
              </a:ext>
            </a:extLst>
          </p:cNvPr>
          <p:cNvSpPr txBox="1">
            <a:spLocks/>
          </p:cNvSpPr>
          <p:nvPr/>
        </p:nvSpPr>
        <p:spPr>
          <a:xfrm>
            <a:off x="1068451" y="1710223"/>
            <a:ext cx="3832023" cy="397148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Saturn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Complete in store beauty category solution.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LED lights.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sheet,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H1400xW7000xD800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itle 1">
            <a:extLst>
              <a:ext uri="{FF2B5EF4-FFF2-40B4-BE49-F238E27FC236}">
                <a16:creationId xmlns:a16="http://schemas.microsoft.com/office/drawing/2014/main" id="{CFCDC53B-D84B-47BD-873D-AB821C35858A}"/>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12" name="Title 1">
            <a:extLst>
              <a:ext uri="{FF2B5EF4-FFF2-40B4-BE49-F238E27FC236}">
                <a16:creationId xmlns:a16="http://schemas.microsoft.com/office/drawing/2014/main" id="{CE9F72A0-812C-4697-8E5F-7FC3494F6CC4}"/>
              </a:ext>
            </a:extLst>
          </p:cNvPr>
          <p:cNvSpPr txBox="1">
            <a:spLocks/>
          </p:cNvSpPr>
          <p:nvPr/>
        </p:nvSpPr>
        <p:spPr>
          <a:xfrm>
            <a:off x="838200" y="74818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BEAUTY SOLUTION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3" name="Picture 12">
            <a:extLst>
              <a:ext uri="{FF2B5EF4-FFF2-40B4-BE49-F238E27FC236}">
                <a16:creationId xmlns:a16="http://schemas.microsoft.com/office/drawing/2014/main" id="{0CFCC0E2-A559-4DAD-8A46-3D546C6F00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37461" y="97575"/>
            <a:ext cx="1361946" cy="766320"/>
          </a:xfrm>
          <a:prstGeom prst="rect">
            <a:avLst/>
          </a:prstGeom>
        </p:spPr>
      </p:pic>
    </p:spTree>
    <p:extLst>
      <p:ext uri="{BB962C8B-B14F-4D97-AF65-F5344CB8AC3E}">
        <p14:creationId xmlns:p14="http://schemas.microsoft.com/office/powerpoint/2010/main" val="33465206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5831D-B826-46B7-9309-56790CDE348F}"/>
              </a:ext>
            </a:extLst>
          </p:cNvPr>
          <p:cNvSpPr/>
          <p:nvPr/>
        </p:nvSpPr>
        <p:spPr>
          <a:xfrm>
            <a:off x="861244" y="1485461"/>
            <a:ext cx="3577592" cy="4773296"/>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1" name="Content Placeholder 2">
            <a:extLst>
              <a:ext uri="{FF2B5EF4-FFF2-40B4-BE49-F238E27FC236}">
                <a16:creationId xmlns:a16="http://schemas.microsoft.com/office/drawing/2014/main" id="{8E3C1385-5052-438A-9FC5-3EF06B35C732}"/>
              </a:ext>
            </a:extLst>
          </p:cNvPr>
          <p:cNvSpPr txBox="1">
            <a:spLocks/>
          </p:cNvSpPr>
          <p:nvPr/>
        </p:nvSpPr>
        <p:spPr>
          <a:xfrm>
            <a:off x="1068452" y="1710223"/>
            <a:ext cx="2991820" cy="380134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2018</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to highlight shavers at the POS.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Metal sheet, Acrylic sheet,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H100xW1000xD600</a:t>
            </a: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text&#10;&#10;Description automatically generated">
            <a:extLst>
              <a:ext uri="{FF2B5EF4-FFF2-40B4-BE49-F238E27FC236}">
                <a16:creationId xmlns:a16="http://schemas.microsoft.com/office/drawing/2014/main" id="{CBB13B55-7BC1-42EA-9CB9-15AD4CD39121}"/>
              </a:ext>
            </a:extLst>
          </p:cNvPr>
          <p:cNvPicPr>
            <a:picLocks noChangeAspect="1"/>
          </p:cNvPicPr>
          <p:nvPr/>
        </p:nvPicPr>
        <p:blipFill rotWithShape="1">
          <a:blip r:embed="rId2">
            <a:extLst>
              <a:ext uri="{28A0092B-C50C-407E-A947-70E740481C1C}">
                <a14:useLocalDpi xmlns:a14="http://schemas.microsoft.com/office/drawing/2010/main" val="0"/>
              </a:ext>
            </a:extLst>
          </a:blip>
          <a:srcRect l="22064" r="16436"/>
          <a:stretch/>
        </p:blipFill>
        <p:spPr>
          <a:xfrm>
            <a:off x="4802791" y="1485461"/>
            <a:ext cx="6014373" cy="4773296"/>
          </a:xfrm>
          <a:prstGeom prst="rect">
            <a:avLst/>
          </a:prstGeom>
        </p:spPr>
      </p:pic>
      <p:sp>
        <p:nvSpPr>
          <p:cNvPr id="6" name="Title 1">
            <a:extLst>
              <a:ext uri="{FF2B5EF4-FFF2-40B4-BE49-F238E27FC236}">
                <a16:creationId xmlns:a16="http://schemas.microsoft.com/office/drawing/2014/main" id="{0C8CB335-9380-40A5-B6C3-83636A8C030E}"/>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8" name="Title 1">
            <a:extLst>
              <a:ext uri="{FF2B5EF4-FFF2-40B4-BE49-F238E27FC236}">
                <a16:creationId xmlns:a16="http://schemas.microsoft.com/office/drawing/2014/main" id="{71D3CAC4-55E8-45E4-B04E-6ABB3788FC8D}"/>
              </a:ext>
            </a:extLst>
          </p:cNvPr>
          <p:cNvSpPr txBox="1">
            <a:spLocks/>
          </p:cNvSpPr>
          <p:nvPr/>
        </p:nvSpPr>
        <p:spPr>
          <a:xfrm>
            <a:off x="838200" y="748183"/>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FACE SHAVERS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2" name="Picture 11">
            <a:extLst>
              <a:ext uri="{FF2B5EF4-FFF2-40B4-BE49-F238E27FC236}">
                <a16:creationId xmlns:a16="http://schemas.microsoft.com/office/drawing/2014/main" id="{73C2FB2C-B4ED-46BA-A556-B5A2EBBBCB9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3477" y="81991"/>
            <a:ext cx="1361946" cy="766320"/>
          </a:xfrm>
          <a:prstGeom prst="rect">
            <a:avLst/>
          </a:prstGeom>
        </p:spPr>
      </p:pic>
    </p:spTree>
    <p:extLst>
      <p:ext uri="{BB962C8B-B14F-4D97-AF65-F5344CB8AC3E}">
        <p14:creationId xmlns:p14="http://schemas.microsoft.com/office/powerpoint/2010/main" val="367031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5831D-B826-46B7-9309-56790CDE348F}"/>
              </a:ext>
            </a:extLst>
          </p:cNvPr>
          <p:cNvSpPr/>
          <p:nvPr/>
        </p:nvSpPr>
        <p:spPr>
          <a:xfrm>
            <a:off x="861243" y="1710223"/>
            <a:ext cx="3710757" cy="439959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3" name="Picture 2" descr="A picture containing diagram&#10;&#10;Description automatically generated">
            <a:extLst>
              <a:ext uri="{FF2B5EF4-FFF2-40B4-BE49-F238E27FC236}">
                <a16:creationId xmlns:a16="http://schemas.microsoft.com/office/drawing/2014/main" id="{DC11948D-2B04-40AF-B114-618811D5BE23}"/>
              </a:ext>
            </a:extLst>
          </p:cNvPr>
          <p:cNvPicPr>
            <a:picLocks noChangeAspect="1"/>
          </p:cNvPicPr>
          <p:nvPr/>
        </p:nvPicPr>
        <p:blipFill rotWithShape="1">
          <a:blip r:embed="rId2">
            <a:extLst>
              <a:ext uri="{28A0092B-C50C-407E-A947-70E740481C1C}">
                <a14:useLocalDpi xmlns:a14="http://schemas.microsoft.com/office/drawing/2010/main" val="0"/>
              </a:ext>
            </a:extLst>
          </a:blip>
          <a:srcRect l="6739" r="7296"/>
          <a:stretch/>
        </p:blipFill>
        <p:spPr>
          <a:xfrm>
            <a:off x="4717063" y="1878899"/>
            <a:ext cx="6878691" cy="4015873"/>
          </a:xfrm>
          <a:prstGeom prst="rect">
            <a:avLst/>
          </a:prstGeom>
        </p:spPr>
      </p:pic>
      <p:sp>
        <p:nvSpPr>
          <p:cNvPr id="12" name="Content Placeholder 2">
            <a:extLst>
              <a:ext uri="{FF2B5EF4-FFF2-40B4-BE49-F238E27FC236}">
                <a16:creationId xmlns:a16="http://schemas.microsoft.com/office/drawing/2014/main" id="{E4BF2CCB-2FFE-42C3-A1F8-CF0F981B1A96}"/>
              </a:ext>
            </a:extLst>
          </p:cNvPr>
          <p:cNvSpPr txBox="1">
            <a:spLocks/>
          </p:cNvSpPr>
          <p:nvPr/>
        </p:nvSpPr>
        <p:spPr>
          <a:xfrm>
            <a:off x="1068452" y="1790125"/>
            <a:ext cx="2949875" cy="4015873"/>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Markt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Saturn, Fust</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to highlight shavers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LED lights.</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Metal sheet, Printed canvas</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H300xW1000xD350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C0BDFBEF-CCE8-45E9-AAC3-F84F767D9F2A}"/>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8" name="Title 1">
            <a:extLst>
              <a:ext uri="{FF2B5EF4-FFF2-40B4-BE49-F238E27FC236}">
                <a16:creationId xmlns:a16="http://schemas.microsoft.com/office/drawing/2014/main" id="{26CA72F2-5E02-4A98-8F73-B6C3C9A203BE}"/>
              </a:ext>
            </a:extLst>
          </p:cNvPr>
          <p:cNvSpPr txBox="1">
            <a:spLocks/>
          </p:cNvSpPr>
          <p:nvPr/>
        </p:nvSpPr>
        <p:spPr>
          <a:xfrm>
            <a:off x="838200" y="75706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FACE SHAVERS DISPLAY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1" name="Picture 10">
            <a:extLst>
              <a:ext uri="{FF2B5EF4-FFF2-40B4-BE49-F238E27FC236}">
                <a16:creationId xmlns:a16="http://schemas.microsoft.com/office/drawing/2014/main" id="{C78C5F8F-0306-4120-A01A-51774C8ABE5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43477" y="99747"/>
            <a:ext cx="1361946" cy="766320"/>
          </a:xfrm>
          <a:prstGeom prst="rect">
            <a:avLst/>
          </a:prstGeom>
        </p:spPr>
      </p:pic>
    </p:spTree>
    <p:extLst>
      <p:ext uri="{BB962C8B-B14F-4D97-AF65-F5344CB8AC3E}">
        <p14:creationId xmlns:p14="http://schemas.microsoft.com/office/powerpoint/2010/main" val="2099979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39D61A1-9445-4CCD-85A9-96A7A93146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9" t="30144" r="7348"/>
          <a:stretch/>
        </p:blipFill>
        <p:spPr>
          <a:xfrm>
            <a:off x="7311228" y="1398864"/>
            <a:ext cx="4464497" cy="2347513"/>
          </a:xfrm>
          <a:prstGeom prst="rect">
            <a:avLst/>
          </a:prstGeom>
        </p:spPr>
      </p:pic>
      <p:pic>
        <p:nvPicPr>
          <p:cNvPr id="16" name="Picture 15">
            <a:extLst>
              <a:ext uri="{FF2B5EF4-FFF2-40B4-BE49-F238E27FC236}">
                <a16:creationId xmlns:a16="http://schemas.microsoft.com/office/drawing/2014/main" id="{AACA921F-C245-46EB-9222-897BD000DA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31" t="32696" r="5046" b="10883"/>
          <a:stretch/>
        </p:blipFill>
        <p:spPr>
          <a:xfrm>
            <a:off x="4483224" y="1323185"/>
            <a:ext cx="4083728" cy="2597061"/>
          </a:xfrm>
          <a:prstGeom prst="rect">
            <a:avLst/>
          </a:prstGeom>
        </p:spPr>
      </p:pic>
      <p:sp>
        <p:nvSpPr>
          <p:cNvPr id="10" name="Rectangle 9">
            <a:extLst>
              <a:ext uri="{FF2B5EF4-FFF2-40B4-BE49-F238E27FC236}">
                <a16:creationId xmlns:a16="http://schemas.microsoft.com/office/drawing/2014/main" id="{E745831D-B826-46B7-9309-56790CDE348F}"/>
              </a:ext>
            </a:extLst>
          </p:cNvPr>
          <p:cNvSpPr/>
          <p:nvPr/>
        </p:nvSpPr>
        <p:spPr>
          <a:xfrm>
            <a:off x="861243" y="1504722"/>
            <a:ext cx="3710757" cy="4794327"/>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E4BF2CCB-2FFE-42C3-A1F8-CF0F981B1A96}"/>
              </a:ext>
            </a:extLst>
          </p:cNvPr>
          <p:cNvSpPr txBox="1">
            <a:spLocks/>
          </p:cNvSpPr>
          <p:nvPr/>
        </p:nvSpPr>
        <p:spPr>
          <a:xfrm>
            <a:off x="1018113" y="1781247"/>
            <a:ext cx="3092493" cy="431969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Saturn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Universal illuminated shaving solution with fully flexi</a:t>
            </a:r>
            <a:r>
              <a:rPr lang="en-GB"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 facing and color highlights. LED lights.</a:t>
            </a:r>
          </a:p>
          <a:p>
            <a:pPr marL="0" lvl="0" indent="0" algn="just">
              <a:lnSpc>
                <a:spcPct val="100000"/>
              </a:lnSpc>
              <a:spcBef>
                <a:spcPct val="0"/>
              </a:spcBef>
              <a:buNone/>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Optional illuminated headers on all modules.</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algn="just">
              <a:spcBef>
                <a:spcPct val="0"/>
              </a:spcBef>
            </a:pPr>
            <a:r>
              <a:rPr lang="en-US" altLang="en-US"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Mdf</a:t>
            </a: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Acrylic sheet, Backlight print, Powder coated sheet metal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algn="just">
              <a:spcBef>
                <a:spcPct val="0"/>
              </a:spcBef>
            </a:pPr>
            <a:r>
              <a:rPr lang="en-US" alt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H1250xW1000xD500</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C0BDFBEF-CCE8-45E9-AAC3-F84F767D9F2A}"/>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8" name="Title 1">
            <a:extLst>
              <a:ext uri="{FF2B5EF4-FFF2-40B4-BE49-F238E27FC236}">
                <a16:creationId xmlns:a16="http://schemas.microsoft.com/office/drawing/2014/main" id="{26CA72F2-5E02-4A98-8F73-B6C3C9A203BE}"/>
              </a:ext>
            </a:extLst>
          </p:cNvPr>
          <p:cNvSpPr txBox="1">
            <a:spLocks/>
          </p:cNvSpPr>
          <p:nvPr/>
        </p:nvSpPr>
        <p:spPr>
          <a:xfrm>
            <a:off x="838200" y="731894"/>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FACE SHAVERS MODULE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1" name="Picture 10">
            <a:extLst>
              <a:ext uri="{FF2B5EF4-FFF2-40B4-BE49-F238E27FC236}">
                <a16:creationId xmlns:a16="http://schemas.microsoft.com/office/drawing/2014/main" id="{C78C5F8F-0306-4120-A01A-51774C8ABE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543477" y="99747"/>
            <a:ext cx="1361946" cy="766320"/>
          </a:xfrm>
          <a:prstGeom prst="rect">
            <a:avLst/>
          </a:prstGeom>
        </p:spPr>
      </p:pic>
      <p:pic>
        <p:nvPicPr>
          <p:cNvPr id="18" name="Picture 17">
            <a:extLst>
              <a:ext uri="{FF2B5EF4-FFF2-40B4-BE49-F238E27FC236}">
                <a16:creationId xmlns:a16="http://schemas.microsoft.com/office/drawing/2014/main" id="{9D423341-3030-4A51-AD05-A321234D24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016" b="10226"/>
          <a:stretch/>
        </p:blipFill>
        <p:spPr>
          <a:xfrm>
            <a:off x="5124369" y="3701987"/>
            <a:ext cx="6139224" cy="2597062"/>
          </a:xfrm>
          <a:prstGeom prst="rect">
            <a:avLst/>
          </a:prstGeom>
        </p:spPr>
      </p:pic>
    </p:spTree>
    <p:extLst>
      <p:ext uri="{BB962C8B-B14F-4D97-AF65-F5344CB8AC3E}">
        <p14:creationId xmlns:p14="http://schemas.microsoft.com/office/powerpoint/2010/main" val="1878503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45831D-B826-46B7-9309-56790CDE348F}"/>
              </a:ext>
            </a:extLst>
          </p:cNvPr>
          <p:cNvSpPr/>
          <p:nvPr/>
        </p:nvSpPr>
        <p:spPr>
          <a:xfrm>
            <a:off x="861243" y="1710223"/>
            <a:ext cx="3710757" cy="439959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2" name="Content Placeholder 2">
            <a:extLst>
              <a:ext uri="{FF2B5EF4-FFF2-40B4-BE49-F238E27FC236}">
                <a16:creationId xmlns:a16="http://schemas.microsoft.com/office/drawing/2014/main" id="{E4BF2CCB-2FFE-42C3-A1F8-CF0F981B1A96}"/>
              </a:ext>
            </a:extLst>
          </p:cNvPr>
          <p:cNvSpPr txBox="1">
            <a:spLocks/>
          </p:cNvSpPr>
          <p:nvPr/>
        </p:nvSpPr>
        <p:spPr>
          <a:xfrm>
            <a:off x="1059575" y="1896657"/>
            <a:ext cx="3397015" cy="431969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Media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Markt</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Saturn</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2017 </a:t>
            </a:r>
            <a:r>
              <a:rPr 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a:t>
            </a: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2021</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with video screen to highlight </a:t>
            </a:r>
            <a:r>
              <a:rPr lang="en-US" altLang="en-US" sz="1400" dirty="0" err="1">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OneBlade</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the POS.</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Eye catchy, exchangeable communication, LED lights, anti</a:t>
            </a:r>
            <a:r>
              <a:rPr 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 theft system.</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sheet,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H300xW1000xD350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C0BDFBEF-CCE8-45E9-AAC3-F84F767D9F2A}"/>
              </a:ext>
            </a:extLst>
          </p:cNvPr>
          <p:cNvSpPr txBox="1">
            <a:spLocks/>
          </p:cNvSpPr>
          <p:nvPr/>
        </p:nvSpPr>
        <p:spPr>
          <a:xfrm>
            <a:off x="838200" y="365126"/>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PROJECT</a:t>
            </a:r>
            <a:endParaRPr lang="en-GB" dirty="0"/>
          </a:p>
        </p:txBody>
      </p:sp>
      <p:sp>
        <p:nvSpPr>
          <p:cNvPr id="8" name="Title 1">
            <a:extLst>
              <a:ext uri="{FF2B5EF4-FFF2-40B4-BE49-F238E27FC236}">
                <a16:creationId xmlns:a16="http://schemas.microsoft.com/office/drawing/2014/main" id="{26CA72F2-5E02-4A98-8F73-B6C3C9A203BE}"/>
              </a:ext>
            </a:extLst>
          </p:cNvPr>
          <p:cNvSpPr txBox="1">
            <a:spLocks/>
          </p:cNvSpPr>
          <p:nvPr/>
        </p:nvSpPr>
        <p:spPr>
          <a:xfrm>
            <a:off x="838200" y="757061"/>
            <a:ext cx="1006722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err="1">
                <a:solidFill>
                  <a:srgbClr val="33AAB7"/>
                </a:solidFill>
              </a:rPr>
              <a:t>OneBlade</a:t>
            </a:r>
            <a:r>
              <a:rPr lang="en-US" sz="2000" dirty="0">
                <a:solidFill>
                  <a:srgbClr val="33AAB7"/>
                </a:solidFill>
              </a:rPr>
              <a:t> SOLUTION </a:t>
            </a:r>
            <a:r>
              <a:rPr lang="en-US" sz="20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 GERMANY</a:t>
            </a:r>
            <a:endParaRPr lang="en-GB" sz="2000" dirty="0">
              <a:solidFill>
                <a:srgbClr val="33AAB7"/>
              </a:solidFill>
            </a:endParaRPr>
          </a:p>
        </p:txBody>
      </p:sp>
      <p:pic>
        <p:nvPicPr>
          <p:cNvPr id="11" name="Picture 10">
            <a:extLst>
              <a:ext uri="{FF2B5EF4-FFF2-40B4-BE49-F238E27FC236}">
                <a16:creationId xmlns:a16="http://schemas.microsoft.com/office/drawing/2014/main" id="{C78C5F8F-0306-4120-A01A-51774C8ABE5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543477" y="99747"/>
            <a:ext cx="1361946" cy="766320"/>
          </a:xfrm>
          <a:prstGeom prst="rect">
            <a:avLst/>
          </a:prstGeom>
        </p:spPr>
      </p:pic>
      <p:pic>
        <p:nvPicPr>
          <p:cNvPr id="9" name="Picture 8">
            <a:extLst>
              <a:ext uri="{FF2B5EF4-FFF2-40B4-BE49-F238E27FC236}">
                <a16:creationId xmlns:a16="http://schemas.microsoft.com/office/drawing/2014/main" id="{688CDB46-BE26-4F3D-B200-2B3498F0FD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39" t="21323" r="2048" b="24146"/>
          <a:stretch/>
        </p:blipFill>
        <p:spPr>
          <a:xfrm>
            <a:off x="4675604" y="1713389"/>
            <a:ext cx="3429114" cy="1997477"/>
          </a:xfrm>
          <a:prstGeom prst="rect">
            <a:avLst/>
          </a:prstGeom>
        </p:spPr>
      </p:pic>
      <p:pic>
        <p:nvPicPr>
          <p:cNvPr id="13" name="Picture 12">
            <a:extLst>
              <a:ext uri="{FF2B5EF4-FFF2-40B4-BE49-F238E27FC236}">
                <a16:creationId xmlns:a16="http://schemas.microsoft.com/office/drawing/2014/main" id="{5008B55F-9603-4501-BA17-F55A75E7FCD1}"/>
              </a:ext>
            </a:extLst>
          </p:cNvPr>
          <p:cNvPicPr>
            <a:picLocks noChangeAspect="1"/>
          </p:cNvPicPr>
          <p:nvPr/>
        </p:nvPicPr>
        <p:blipFill rotWithShape="1">
          <a:blip r:embed="rId4">
            <a:extLst>
              <a:ext uri="{28A0092B-C50C-407E-A947-70E740481C1C}">
                <a14:useLocalDpi xmlns:a14="http://schemas.microsoft.com/office/drawing/2010/main" val="0"/>
              </a:ext>
            </a:extLst>
          </a:blip>
          <a:srcRect l="6325" t="11340" r="7621" b="15048"/>
          <a:stretch/>
        </p:blipFill>
        <p:spPr>
          <a:xfrm>
            <a:off x="8024816" y="1662427"/>
            <a:ext cx="3429114" cy="1793207"/>
          </a:xfrm>
          <a:prstGeom prst="rect">
            <a:avLst/>
          </a:prstGeom>
        </p:spPr>
      </p:pic>
      <p:pic>
        <p:nvPicPr>
          <p:cNvPr id="14" name="Picture 13">
            <a:extLst>
              <a:ext uri="{FF2B5EF4-FFF2-40B4-BE49-F238E27FC236}">
                <a16:creationId xmlns:a16="http://schemas.microsoft.com/office/drawing/2014/main" id="{52AD30F0-F9FD-40DA-AFB0-11BC4694FD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81" r="52645"/>
          <a:stretch/>
        </p:blipFill>
        <p:spPr>
          <a:xfrm rot="5400000">
            <a:off x="5006097" y="3566195"/>
            <a:ext cx="2226446" cy="2887432"/>
          </a:xfrm>
          <a:prstGeom prst="rect">
            <a:avLst/>
          </a:prstGeom>
        </p:spPr>
      </p:pic>
      <p:pic>
        <p:nvPicPr>
          <p:cNvPr id="15" name="Picture 14">
            <a:extLst>
              <a:ext uri="{FF2B5EF4-FFF2-40B4-BE49-F238E27FC236}">
                <a16:creationId xmlns:a16="http://schemas.microsoft.com/office/drawing/2014/main" id="{3F74B4E3-C3B9-4D90-9772-BD53EB60D855}"/>
              </a:ext>
            </a:extLst>
          </p:cNvPr>
          <p:cNvPicPr>
            <a:picLocks noChangeAspect="1"/>
          </p:cNvPicPr>
          <p:nvPr/>
        </p:nvPicPr>
        <p:blipFill rotWithShape="1">
          <a:blip r:embed="rId6"/>
          <a:srcRect r="2767"/>
          <a:stretch/>
        </p:blipFill>
        <p:spPr>
          <a:xfrm>
            <a:off x="7602246" y="3896688"/>
            <a:ext cx="3805560" cy="2226446"/>
          </a:xfrm>
          <a:prstGeom prst="rect">
            <a:avLst/>
          </a:prstGeom>
        </p:spPr>
      </p:pic>
    </p:spTree>
    <p:extLst>
      <p:ext uri="{BB962C8B-B14F-4D97-AF65-F5344CB8AC3E}">
        <p14:creationId xmlns:p14="http://schemas.microsoft.com/office/powerpoint/2010/main" val="828359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858772"/>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HAIR REMOVAL FREESTANDING UNIT – GERMANY, NETHERLANDS, UNITED KINGDOM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7"/>
            <a:ext cx="4392248" cy="459720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3"/>
            <a:ext cx="4027332" cy="420230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Media </a:t>
            </a:r>
            <a:r>
              <a:rPr lang="en-GB" sz="14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markt</a:t>
            </a:r>
            <a:endPar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2020</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Illuminated beauty freestanding unit with video screen produced to emphasize hair removal experience at the POP.</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H1500xW500xD500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a:extLst>
              <a:ext uri="{FF2B5EF4-FFF2-40B4-BE49-F238E27FC236}">
                <a16:creationId xmlns:a16="http://schemas.microsoft.com/office/drawing/2014/main" id="{B5852CEC-3758-4C74-8B8E-88F6343D173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1955" y="52773"/>
            <a:ext cx="1502214" cy="845244"/>
          </a:xfrm>
          <a:prstGeom prst="rect">
            <a:avLst/>
          </a:prstGeom>
        </p:spPr>
      </p:pic>
      <p:pic>
        <p:nvPicPr>
          <p:cNvPr id="10" name="Picture 9">
            <a:extLst>
              <a:ext uri="{FF2B5EF4-FFF2-40B4-BE49-F238E27FC236}">
                <a16:creationId xmlns:a16="http://schemas.microsoft.com/office/drawing/2014/main" id="{BF167DCA-0CF4-4BFE-BFAC-5AA5C0BDFB5E}"/>
              </a:ext>
            </a:extLst>
          </p:cNvPr>
          <p:cNvPicPr/>
          <p:nvPr/>
        </p:nvPicPr>
        <p:blipFill rotWithShape="1">
          <a:blip r:embed="rId3" cstate="print">
            <a:extLst>
              <a:ext uri="{28A0092B-C50C-407E-A947-70E740481C1C}">
                <a14:useLocalDpi xmlns:a14="http://schemas.microsoft.com/office/drawing/2010/main" val="0"/>
              </a:ext>
            </a:extLst>
          </a:blip>
          <a:srcRect l="10399" t="4950" r="12028" b="3933"/>
          <a:stretch/>
        </p:blipFill>
        <p:spPr>
          <a:xfrm>
            <a:off x="5946231" y="1510628"/>
            <a:ext cx="4298599" cy="4597209"/>
          </a:xfrm>
          <a:prstGeom prst="rect">
            <a:avLst/>
          </a:prstGeom>
        </p:spPr>
      </p:pic>
    </p:spTree>
    <p:extLst>
      <p:ext uri="{BB962C8B-B14F-4D97-AF65-F5344CB8AC3E}">
        <p14:creationId xmlns:p14="http://schemas.microsoft.com/office/powerpoint/2010/main" val="1816097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374085" y="2770935"/>
            <a:ext cx="4575178" cy="1316130"/>
          </a:xfrm>
          <a:prstGeom prst="rect">
            <a:avLst/>
          </a:prstGeom>
          <a:noFill/>
        </p:spPr>
        <p:txBody>
          <a:bodyPr wrap="square" rtlCol="0">
            <a:spAutoFit/>
          </a:bodyPr>
          <a:lstStyle/>
          <a:p>
            <a:pPr algn="ctr">
              <a:lnSpc>
                <a:spcPct val="150000"/>
              </a:lnSpc>
            </a:pPr>
            <a:r>
              <a:rPr lang="en-GB" sz="2800" b="1" i="1" spc="300" dirty="0">
                <a:solidFill>
                  <a:schemeClr val="bg1"/>
                </a:solidFill>
                <a:latin typeface="Open Sans "/>
                <a:ea typeface="Palatino" pitchFamily="2" charset="77"/>
                <a:cs typeface="Verdana" panose="020B0604030504040204" pitchFamily="34" charset="0"/>
              </a:rPr>
              <a:t>MOTHER &amp; CHILD CARE</a:t>
            </a:r>
            <a:endParaRPr lang="en-RS" sz="2800" b="1" i="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464985"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521805" y="2607287"/>
            <a:ext cx="319554" cy="1643426"/>
          </a:xfrm>
          <a:prstGeom prst="rect">
            <a:avLst/>
          </a:prstGeom>
        </p:spPr>
      </p:pic>
    </p:spTree>
    <p:extLst>
      <p:ext uri="{BB962C8B-B14F-4D97-AF65-F5344CB8AC3E}">
        <p14:creationId xmlns:p14="http://schemas.microsoft.com/office/powerpoint/2010/main" val="2282779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732937"/>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BREAST PUMPS &amp; CARE DISPLAY – NETHERLANDS, SWEDEN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7"/>
            <a:ext cx="4392248" cy="459720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3"/>
            <a:ext cx="3142821" cy="420230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to highlight </a:t>
            </a:r>
            <a:r>
              <a:rPr lang="en-US" altLang="en-US" sz="1400"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Mother &amp; Child care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category at the POS.</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Metal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H600xW800xD500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E0CB21BE-9045-4D77-8C39-484A0C44CC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78238" y="1510628"/>
            <a:ext cx="5786064" cy="4597208"/>
          </a:xfrm>
          <a:prstGeom prst="rect">
            <a:avLst/>
          </a:prstGeom>
        </p:spPr>
      </p:pic>
      <p:pic>
        <p:nvPicPr>
          <p:cNvPr id="12" name="Picture 11">
            <a:extLst>
              <a:ext uri="{FF2B5EF4-FFF2-40B4-BE49-F238E27FC236}">
                <a16:creationId xmlns:a16="http://schemas.microsoft.com/office/drawing/2014/main" id="{12E98A01-0089-41BE-AC56-9498D797A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561" y="313231"/>
            <a:ext cx="856072" cy="414481"/>
          </a:xfrm>
          <a:prstGeom prst="rect">
            <a:avLst/>
          </a:prstGeom>
        </p:spPr>
      </p:pic>
    </p:spTree>
    <p:extLst>
      <p:ext uri="{BB962C8B-B14F-4D97-AF65-F5344CB8AC3E}">
        <p14:creationId xmlns:p14="http://schemas.microsoft.com/office/powerpoint/2010/main" val="6698194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724548"/>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KEPLER BABY BOTTLE DISPLAY – NETHERLANDS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6" y="1510627"/>
            <a:ext cx="3663301" cy="459720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3"/>
            <a:ext cx="3436436" cy="420230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emphasize </a:t>
            </a:r>
            <a:r>
              <a:rPr lang="en-US" altLang="en-US" sz="1400"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Mother &amp; Child care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category at the POP.</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algn="just">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Wood, Acrylic sheet, Metal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H600xW800xD500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ACBC1FF1-ACE0-41D4-8A9E-B9EFE6099B26}"/>
              </a:ext>
            </a:extLst>
          </p:cNvPr>
          <p:cNvPicPr>
            <a:picLocks noChangeAspect="1"/>
          </p:cNvPicPr>
          <p:nvPr/>
        </p:nvPicPr>
        <p:blipFill rotWithShape="1">
          <a:blip r:embed="rId2">
            <a:extLst>
              <a:ext uri="{28A0092B-C50C-407E-A947-70E740481C1C}">
                <a14:useLocalDpi xmlns:a14="http://schemas.microsoft.com/office/drawing/2010/main" val="0"/>
              </a:ext>
            </a:extLst>
          </a:blip>
          <a:srcRect l="7025" t="1770" r="10827"/>
          <a:stretch/>
        </p:blipFill>
        <p:spPr>
          <a:xfrm>
            <a:off x="5193147" y="1510627"/>
            <a:ext cx="5056380" cy="4597209"/>
          </a:xfrm>
          <a:prstGeom prst="rect">
            <a:avLst/>
          </a:prstGeom>
        </p:spPr>
      </p:pic>
      <p:pic>
        <p:nvPicPr>
          <p:cNvPr id="13" name="Picture 12">
            <a:extLst>
              <a:ext uri="{FF2B5EF4-FFF2-40B4-BE49-F238E27FC236}">
                <a16:creationId xmlns:a16="http://schemas.microsoft.com/office/drawing/2014/main" id="{331E3538-9563-4629-8DD3-81B513A4C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561" y="310067"/>
            <a:ext cx="856072" cy="414481"/>
          </a:xfrm>
          <a:prstGeom prst="rect">
            <a:avLst/>
          </a:prstGeom>
        </p:spPr>
      </p:pic>
    </p:spTree>
    <p:extLst>
      <p:ext uri="{BB962C8B-B14F-4D97-AF65-F5344CB8AC3E}">
        <p14:creationId xmlns:p14="http://schemas.microsoft.com/office/powerpoint/2010/main" val="2381560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724548"/>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err="1">
                <a:solidFill>
                  <a:srgbClr val="33AAB7"/>
                </a:solidFill>
              </a:rPr>
              <a:t>uGrow</a:t>
            </a:r>
            <a:r>
              <a:rPr lang="en-US" sz="2000" dirty="0">
                <a:solidFill>
                  <a:srgbClr val="33AAB7"/>
                </a:solidFill>
              </a:rPr>
              <a:t> DISPLAY – NETHERLANDS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7"/>
            <a:ext cx="3369686" cy="459720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3"/>
            <a:ext cx="3142821" cy="420230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to highlight </a:t>
            </a:r>
            <a:r>
              <a:rPr lang="en-US" altLang="en-US" sz="1400"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Mother &amp; Child care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category at the POP.</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sheet, 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H600xW800xD500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F83C5DA-8492-4B16-B0FE-ABCD6297571D}"/>
              </a:ext>
            </a:extLst>
          </p:cNvPr>
          <p:cNvPicPr>
            <a:picLocks noChangeAspect="1"/>
          </p:cNvPicPr>
          <p:nvPr/>
        </p:nvPicPr>
        <p:blipFill rotWithShape="1">
          <a:blip r:embed="rId2">
            <a:extLst>
              <a:ext uri="{28A0092B-C50C-407E-A947-70E740481C1C}">
                <a14:useLocalDpi xmlns:a14="http://schemas.microsoft.com/office/drawing/2010/main" val="0"/>
              </a:ext>
            </a:extLst>
          </a:blip>
          <a:srcRect l="8900" t="3336" r="7010"/>
          <a:stretch/>
        </p:blipFill>
        <p:spPr>
          <a:xfrm>
            <a:off x="4461476" y="1517807"/>
            <a:ext cx="6378169" cy="4615645"/>
          </a:xfrm>
          <a:prstGeom prst="rect">
            <a:avLst/>
          </a:prstGeom>
        </p:spPr>
      </p:pic>
      <p:pic>
        <p:nvPicPr>
          <p:cNvPr id="13" name="Picture 12">
            <a:extLst>
              <a:ext uri="{FF2B5EF4-FFF2-40B4-BE49-F238E27FC236}">
                <a16:creationId xmlns:a16="http://schemas.microsoft.com/office/drawing/2014/main" id="{C6884BCB-FCDF-486E-95C5-80BCADA0B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95561" y="310067"/>
            <a:ext cx="856072" cy="414481"/>
          </a:xfrm>
          <a:prstGeom prst="rect">
            <a:avLst/>
          </a:prstGeom>
        </p:spPr>
      </p:pic>
    </p:spTree>
    <p:extLst>
      <p:ext uri="{BB962C8B-B14F-4D97-AF65-F5344CB8AC3E}">
        <p14:creationId xmlns:p14="http://schemas.microsoft.com/office/powerpoint/2010/main" val="272988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4373534" y="3238462"/>
            <a:ext cx="2829431" cy="523220"/>
          </a:xfrm>
          <a:prstGeom prst="rect">
            <a:avLst/>
          </a:prstGeom>
          <a:noFill/>
        </p:spPr>
        <p:txBody>
          <a:bodyPr wrap="square" rtlCol="0">
            <a:spAutoFit/>
          </a:bodyPr>
          <a:lstStyle/>
          <a:p>
            <a:pPr algn="ctr"/>
            <a:r>
              <a:rPr lang="en-GB" sz="2800" b="1" spc="300" dirty="0">
                <a:solidFill>
                  <a:schemeClr val="bg1"/>
                </a:solidFill>
                <a:latin typeface="Open Sans "/>
                <a:ea typeface="Palatino" pitchFamily="2" charset="77"/>
                <a:cs typeface="Verdana" panose="020B0604030504040204" pitchFamily="34" charset="0"/>
              </a:rPr>
              <a:t>2. ABOUT US</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4053980" y="2786493"/>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7261688" y="2786493"/>
            <a:ext cx="319554" cy="1643426"/>
          </a:xfrm>
          <a:prstGeom prst="rect">
            <a:avLst/>
          </a:prstGeom>
        </p:spPr>
      </p:pic>
    </p:spTree>
    <p:extLst>
      <p:ext uri="{BB962C8B-B14F-4D97-AF65-F5344CB8AC3E}">
        <p14:creationId xmlns:p14="http://schemas.microsoft.com/office/powerpoint/2010/main" val="3418667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724548"/>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MULAN DISPLAY – NETHERLANDS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510627"/>
            <a:ext cx="3369686" cy="459720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710223"/>
            <a:ext cx="3142821" cy="4202305"/>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endParaRPr lang="en-US" altLang="en-US" sz="13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MSD</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2019</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a:spcBef>
                <a:spcPct val="0"/>
              </a:spcBef>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counter display emphasize </a:t>
            </a:r>
            <a:r>
              <a:rPr lang="en-US" altLang="en-US" sz="1400" i="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Mother &amp; Child care </a:t>
            </a: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category at the POP.</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sheet, Wood, Acrylic sheet</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H600xW700xD350</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C6884BCB-FCDF-486E-95C5-80BCADA0B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5561" y="310067"/>
            <a:ext cx="856072" cy="414481"/>
          </a:xfrm>
          <a:prstGeom prst="rect">
            <a:avLst/>
          </a:prstGeom>
        </p:spPr>
      </p:pic>
      <p:pic>
        <p:nvPicPr>
          <p:cNvPr id="9" name="Picture 8">
            <a:extLst>
              <a:ext uri="{FF2B5EF4-FFF2-40B4-BE49-F238E27FC236}">
                <a16:creationId xmlns:a16="http://schemas.microsoft.com/office/drawing/2014/main" id="{B03FE350-F93B-4ECC-BB81-8B2DC92EF89A}"/>
              </a:ext>
            </a:extLst>
          </p:cNvPr>
          <p:cNvPicPr>
            <a:picLocks noChangeAspect="1"/>
          </p:cNvPicPr>
          <p:nvPr/>
        </p:nvPicPr>
        <p:blipFill rotWithShape="1">
          <a:blip r:embed="rId3">
            <a:extLst>
              <a:ext uri="{28A0092B-C50C-407E-A947-70E740481C1C}">
                <a14:useLocalDpi xmlns:a14="http://schemas.microsoft.com/office/drawing/2010/main" val="0"/>
              </a:ext>
            </a:extLst>
          </a:blip>
          <a:srcRect l="33928" t="5638" b="8805"/>
          <a:stretch/>
        </p:blipFill>
        <p:spPr>
          <a:xfrm>
            <a:off x="5871811" y="1510626"/>
            <a:ext cx="4557079" cy="4622825"/>
          </a:xfrm>
          <a:prstGeom prst="rect">
            <a:avLst/>
          </a:prstGeom>
        </p:spPr>
      </p:pic>
    </p:spTree>
    <p:extLst>
      <p:ext uri="{BB962C8B-B14F-4D97-AF65-F5344CB8AC3E}">
        <p14:creationId xmlns:p14="http://schemas.microsoft.com/office/powerpoint/2010/main" val="1694711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84222-01E5-4076-A587-7C16633A3369}"/>
              </a:ext>
            </a:extLst>
          </p:cNvPr>
          <p:cNvSpPr>
            <a:spLocks noGrp="1"/>
          </p:cNvSpPr>
          <p:nvPr>
            <p:ph type="title"/>
          </p:nvPr>
        </p:nvSpPr>
        <p:spPr/>
        <p:txBody>
          <a:bodyPr/>
          <a:lstStyle/>
          <a:p>
            <a:r>
              <a:rPr lang="en-US" dirty="0"/>
              <a:t>PROJECT</a:t>
            </a:r>
            <a:endParaRPr lang="en-GB" dirty="0"/>
          </a:p>
        </p:txBody>
      </p:sp>
      <p:sp>
        <p:nvSpPr>
          <p:cNvPr id="4" name="Title 1">
            <a:extLst>
              <a:ext uri="{FF2B5EF4-FFF2-40B4-BE49-F238E27FC236}">
                <a16:creationId xmlns:a16="http://schemas.microsoft.com/office/drawing/2014/main" id="{14446E8C-A8CF-4FFE-BEE5-A49C34A05CA3}"/>
              </a:ext>
            </a:extLst>
          </p:cNvPr>
          <p:cNvSpPr txBox="1">
            <a:spLocks/>
          </p:cNvSpPr>
          <p:nvPr/>
        </p:nvSpPr>
        <p:spPr>
          <a:xfrm>
            <a:off x="866551" y="724548"/>
            <a:ext cx="10587363" cy="3625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000" dirty="0">
                <a:solidFill>
                  <a:srgbClr val="33AAB7"/>
                </a:solidFill>
              </a:rPr>
              <a:t>MOTHER &amp; CARE SOLUTION – GERMANY  </a:t>
            </a:r>
            <a:endParaRPr lang="en-GB" sz="2000" dirty="0">
              <a:solidFill>
                <a:srgbClr val="33AAB7"/>
              </a:solidFill>
            </a:endParaRPr>
          </a:p>
        </p:txBody>
      </p:sp>
      <p:sp>
        <p:nvSpPr>
          <p:cNvPr id="7" name="Rectangle 6">
            <a:extLst>
              <a:ext uri="{FF2B5EF4-FFF2-40B4-BE49-F238E27FC236}">
                <a16:creationId xmlns:a16="http://schemas.microsoft.com/office/drawing/2014/main" id="{4E237FF7-E551-4252-9588-BD9B920FED01}"/>
              </a:ext>
            </a:extLst>
          </p:cNvPr>
          <p:cNvSpPr/>
          <p:nvPr/>
        </p:nvSpPr>
        <p:spPr>
          <a:xfrm>
            <a:off x="925477" y="1695186"/>
            <a:ext cx="3369686" cy="4151942"/>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8" name="Content Placeholder 2">
            <a:extLst>
              <a:ext uri="{FF2B5EF4-FFF2-40B4-BE49-F238E27FC236}">
                <a16:creationId xmlns:a16="http://schemas.microsoft.com/office/drawing/2014/main" id="{0357C49D-79DE-4653-A21C-05AD7BA5E0FA}"/>
              </a:ext>
            </a:extLst>
          </p:cNvPr>
          <p:cNvSpPr txBox="1">
            <a:spLocks/>
          </p:cNvSpPr>
          <p:nvPr/>
        </p:nvSpPr>
        <p:spPr>
          <a:xfrm>
            <a:off x="1068452" y="1894782"/>
            <a:ext cx="3142821" cy="3952346"/>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Retailer</a:t>
            </a:r>
          </a:p>
          <a:p>
            <a:pPr marL="0" lvl="0" indent="0">
              <a:lnSpc>
                <a:spcPct val="100000"/>
              </a:lnSpc>
              <a:spcBef>
                <a:spcPct val="0"/>
              </a:spcBef>
              <a:buNone/>
            </a:pPr>
            <a:r>
              <a:rPr lang="en-GB"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Independent retailer</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Year</a:t>
            </a:r>
          </a:p>
          <a:p>
            <a:pPr marL="0" lvl="0" indent="0">
              <a:lnSpc>
                <a:spcPct val="100000"/>
              </a:lnSpc>
              <a:spcBef>
                <a:spcPct val="0"/>
              </a:spcBef>
              <a:buNone/>
            </a:pPr>
            <a:r>
              <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2016</a:t>
            </a:r>
          </a:p>
          <a:p>
            <a:pPr marL="0" lvl="0" indent="0">
              <a:lnSpc>
                <a:spcPct val="100000"/>
              </a:lnSpc>
              <a:spcBef>
                <a:spcPct val="0"/>
              </a:spcBef>
              <a:buNone/>
            </a:pPr>
            <a:endParaRPr lang="en-US" altLang="en-US" sz="14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Description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Complete in store beauty category solution.</a:t>
            </a:r>
          </a:p>
          <a:p>
            <a:pPr marL="0" lvl="0" indent="0">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LED lights. Digital signage.</a:t>
            </a: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Materials</a:t>
            </a:r>
          </a:p>
          <a:p>
            <a:pPr marL="0" lvl="0" indent="0" algn="just">
              <a:lnSpc>
                <a:spcPct val="100000"/>
              </a:lnSpc>
              <a:spcBef>
                <a:spcPct val="0"/>
              </a:spcBef>
              <a:buNone/>
            </a:pPr>
            <a:r>
              <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Metal sheet, Wood, Acrylic sheet, Printed magnetic foil</a:t>
            </a:r>
          </a:p>
          <a:p>
            <a:pPr marL="0" lvl="0" indent="0" algn="just">
              <a:lnSpc>
                <a:spcPct val="100000"/>
              </a:lnSpc>
              <a:spcBef>
                <a:spcPct val="0"/>
              </a:spcBef>
              <a:buNone/>
            </a:pPr>
            <a:endParaRPr lang="en-US" altLang="en-US" sz="14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00000"/>
              </a:lnSpc>
              <a:spcBef>
                <a:spcPct val="0"/>
              </a:spcBef>
              <a:buNone/>
            </a:pPr>
            <a:r>
              <a:rPr lang="en-US" altLang="en-US" sz="1400" b="1" dirty="0">
                <a:solidFill>
                  <a:srgbClr val="33AAB7"/>
                </a:solidFill>
                <a:latin typeface="Open Sans" panose="020B0606030504020204" pitchFamily="34" charset="0"/>
                <a:ea typeface="Open Sans" panose="020B0606030504020204" pitchFamily="34" charset="0"/>
                <a:cs typeface="Open Sans" panose="020B0606030504020204" pitchFamily="34" charset="0"/>
              </a:rPr>
              <a:t>Dimensions</a:t>
            </a:r>
          </a:p>
          <a:p>
            <a:pPr marL="0" lvl="0" indent="0" algn="just">
              <a:lnSpc>
                <a:spcPct val="100000"/>
              </a:lnSpc>
              <a:spcBef>
                <a:spcPct val="0"/>
              </a:spcBef>
              <a:buNone/>
            </a:pPr>
            <a:r>
              <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On request</a:t>
            </a:r>
          </a:p>
          <a:p>
            <a:pPr marL="0" lvl="0" indent="0" algn="just">
              <a:lnSpc>
                <a:spcPct val="100000"/>
              </a:lnSpc>
              <a:spcBef>
                <a:spcPct val="0"/>
              </a:spcBef>
              <a:buNone/>
            </a:pPr>
            <a:endParaRPr lang="en-US" altLang="en-US" sz="1300"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a:extLst>
              <a:ext uri="{FF2B5EF4-FFF2-40B4-BE49-F238E27FC236}">
                <a16:creationId xmlns:a16="http://schemas.microsoft.com/office/drawing/2014/main" id="{C6884BCB-FCDF-486E-95C5-80BCADA0B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5561" y="310067"/>
            <a:ext cx="856072" cy="414481"/>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5B83E7B4-B3EF-47D1-A7A4-E8BC5CF88E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9936" y="1695185"/>
            <a:ext cx="6608031" cy="4151942"/>
          </a:xfrm>
          <a:prstGeom prst="rect">
            <a:avLst/>
          </a:prstGeom>
        </p:spPr>
      </p:pic>
    </p:spTree>
    <p:extLst>
      <p:ext uri="{BB962C8B-B14F-4D97-AF65-F5344CB8AC3E}">
        <p14:creationId xmlns:p14="http://schemas.microsoft.com/office/powerpoint/2010/main" val="37903187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B0FAC8-082C-3645-B9F8-81EE11D9B7A5}"/>
              </a:ext>
            </a:extLst>
          </p:cNvPr>
          <p:cNvSpPr txBox="1"/>
          <p:nvPr/>
        </p:nvSpPr>
        <p:spPr>
          <a:xfrm>
            <a:off x="3235054" y="2926964"/>
            <a:ext cx="4575178" cy="954107"/>
          </a:xfrm>
          <a:prstGeom prst="rect">
            <a:avLst/>
          </a:prstGeom>
          <a:noFill/>
        </p:spPr>
        <p:txBody>
          <a:bodyPr wrap="square" rtlCol="0">
            <a:spAutoFit/>
          </a:bodyPr>
          <a:lstStyle/>
          <a:p>
            <a:pPr algn="ctr"/>
            <a:r>
              <a:rPr lang="en-US" sz="2800" b="1" spc="300" dirty="0">
                <a:solidFill>
                  <a:schemeClr val="bg1"/>
                </a:solidFill>
                <a:latin typeface="Open Sans "/>
                <a:ea typeface="Palatino" pitchFamily="2" charset="77"/>
                <a:cs typeface="Verdana" panose="020B0604030504040204" pitchFamily="34" charset="0"/>
              </a:rPr>
              <a:t>6. SUPPORT </a:t>
            </a:r>
          </a:p>
          <a:p>
            <a:pPr algn="ctr"/>
            <a:r>
              <a:rPr lang="en-US" sz="2800" b="1" spc="300" dirty="0">
                <a:solidFill>
                  <a:schemeClr val="bg1"/>
                </a:solidFill>
                <a:latin typeface="Open Sans "/>
                <a:ea typeface="Palatino" pitchFamily="2" charset="77"/>
                <a:cs typeface="Verdana" panose="020B0604030504040204" pitchFamily="34" charset="0"/>
              </a:rPr>
              <a:t>TEAM</a:t>
            </a:r>
            <a:endParaRPr lang="en-RS" sz="2800" b="1" spc="300" dirty="0">
              <a:solidFill>
                <a:schemeClr val="bg1"/>
              </a:solidFill>
              <a:latin typeface="Open Sans "/>
              <a:ea typeface="Palatino" pitchFamily="2" charset="77"/>
              <a:cs typeface="Verdana" panose="020B0604030504040204" pitchFamily="34" charset="0"/>
            </a:endParaRPr>
          </a:p>
        </p:txBody>
      </p:sp>
      <p:pic>
        <p:nvPicPr>
          <p:cNvPr id="6" name="Picture 5">
            <a:extLst>
              <a:ext uri="{FF2B5EF4-FFF2-40B4-BE49-F238E27FC236}">
                <a16:creationId xmlns:a16="http://schemas.microsoft.com/office/drawing/2014/main" id="{CECD8C9C-B59F-D149-BF56-3AFD679B0DB0}"/>
              </a:ext>
            </a:extLst>
          </p:cNvPr>
          <p:cNvPicPr>
            <a:picLocks noChangeAspect="1"/>
          </p:cNvPicPr>
          <p:nvPr/>
        </p:nvPicPr>
        <p:blipFill>
          <a:blip r:embed="rId2"/>
          <a:stretch>
            <a:fillRect/>
          </a:stretch>
        </p:blipFill>
        <p:spPr>
          <a:xfrm>
            <a:off x="3694418" y="2607287"/>
            <a:ext cx="319554" cy="1643426"/>
          </a:xfrm>
          <a:prstGeom prst="rect">
            <a:avLst/>
          </a:prstGeom>
        </p:spPr>
      </p:pic>
      <p:pic>
        <p:nvPicPr>
          <p:cNvPr id="7" name="Picture 6">
            <a:extLst>
              <a:ext uri="{FF2B5EF4-FFF2-40B4-BE49-F238E27FC236}">
                <a16:creationId xmlns:a16="http://schemas.microsoft.com/office/drawing/2014/main" id="{2C87DF22-4CA6-CE46-A4C0-B13EE4CA6E60}"/>
              </a:ext>
            </a:extLst>
          </p:cNvPr>
          <p:cNvPicPr>
            <a:picLocks noChangeAspect="1"/>
          </p:cNvPicPr>
          <p:nvPr/>
        </p:nvPicPr>
        <p:blipFill>
          <a:blip r:embed="rId2"/>
          <a:stretch>
            <a:fillRect/>
          </a:stretch>
        </p:blipFill>
        <p:spPr>
          <a:xfrm rot="10800000">
            <a:off x="6958520" y="2582305"/>
            <a:ext cx="319554" cy="1643426"/>
          </a:xfrm>
          <a:prstGeom prst="rect">
            <a:avLst/>
          </a:prstGeom>
        </p:spPr>
      </p:pic>
    </p:spTree>
    <p:extLst>
      <p:ext uri="{BB962C8B-B14F-4D97-AF65-F5344CB8AC3E}">
        <p14:creationId xmlns:p14="http://schemas.microsoft.com/office/powerpoint/2010/main" val="35610229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11" name="Rectangle 10">
            <a:extLst>
              <a:ext uri="{FF2B5EF4-FFF2-40B4-BE49-F238E27FC236}">
                <a16:creationId xmlns:a16="http://schemas.microsoft.com/office/drawing/2014/main" id="{91EA8A30-49D1-44F4-BA60-35DF2492FB6F}"/>
              </a:ext>
            </a:extLst>
          </p:cNvPr>
          <p:cNvSpPr/>
          <p:nvPr/>
        </p:nvSpPr>
        <p:spPr>
          <a:xfrm>
            <a:off x="804214" y="4054097"/>
            <a:ext cx="2405677"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Nikola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Ele</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zovi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nikola.elezovic@bgreklam.com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+381 64 221 0 633</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Director of Commercial Operations</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1ED1A75-3FCD-4CB1-99C9-AF31F7C0F7CB}"/>
              </a:ext>
            </a:extLst>
          </p:cNvPr>
          <p:cNvSpPr/>
          <p:nvPr/>
        </p:nvSpPr>
        <p:spPr>
          <a:xfrm>
            <a:off x="6066778" y="4028930"/>
            <a:ext cx="2257425"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Nenad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Klarić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nenad.klaric@bgreklam.com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de-DE"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+381 60 68 69 144 </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+49 151 52 559 046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A94D92E-D826-4534-86D6-F397134AAA1B}"/>
              </a:ext>
            </a:extLst>
          </p:cNvPr>
          <p:cNvSpPr/>
          <p:nvPr/>
        </p:nvSpPr>
        <p:spPr>
          <a:xfrm>
            <a:off x="8904550" y="4037319"/>
            <a:ext cx="260514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Jacqueline</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Eli</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jacqueline</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.eli@bgreklam.com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+49 177 58 953 58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a:t>
            </a:r>
            <a:r>
              <a:rPr lang="en-GB"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&amp; French</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4860F5DF-2BAD-4E90-8D43-6652747F6B0E}"/>
              </a:ext>
            </a:extLst>
          </p:cNvPr>
          <p:cNvSpPr/>
          <p:nvPr/>
        </p:nvSpPr>
        <p:spPr>
          <a:xfrm>
            <a:off x="3509622" y="4042096"/>
            <a:ext cx="2257425" cy="1885966"/>
          </a:xfrm>
          <a:prstGeom prst="rect">
            <a:avLst/>
          </a:prstGeom>
        </p:spPr>
        <p:txBody>
          <a:bodyPr wrap="square">
            <a:spAutoFit/>
          </a:bodyPr>
          <a:lstStyle/>
          <a:p>
            <a:pPr>
              <a:lnSpc>
                <a:spcPct val="107000"/>
              </a:lnSpc>
              <a:spcAft>
                <a:spcPts val="800"/>
              </a:spcAft>
            </a:pPr>
            <a:r>
              <a:rPr lang="en-US" sz="1200" b="1" dirty="0">
                <a:solidFill>
                  <a:srgbClr val="33AAB7"/>
                </a:solidFill>
                <a:latin typeface="Open Sans" panose="020B0606030504020204" pitchFamily="34" charset="0"/>
                <a:ea typeface="Calibri" panose="020F0502020204030204" pitchFamily="34" charset="0"/>
                <a:cs typeface="Times New Roman" panose="02020603050405020304" pitchFamily="18" charset="0"/>
              </a:rPr>
              <a:t>Dino</a:t>
            </a: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 </a:t>
            </a:r>
            <a:r>
              <a:rPr lang="en-US" sz="1200" b="1" dirty="0" err="1">
                <a:solidFill>
                  <a:srgbClr val="33AAB7"/>
                </a:solidFill>
                <a:latin typeface="Open Sans" panose="020B0606030504020204" pitchFamily="34" charset="0"/>
                <a:ea typeface="Calibri" panose="020F0502020204030204" pitchFamily="34" charset="0"/>
                <a:cs typeface="Times New Roman" panose="02020603050405020304" pitchFamily="18" charset="0"/>
              </a:rPr>
              <a:t>Rami</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dino</a:t>
            </a: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.ramic@bgreklam.com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fontAlgn="ct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+49 </a:t>
            </a:r>
            <a:r>
              <a:rPr lang="en-US" sz="1000"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160</a:t>
            </a: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 919 3878</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Calibri" panose="020F0502020204030204" pitchFamily="34" charset="0"/>
                <a:cs typeface="Times New Roman" panose="02020603050405020304" pitchFamily="18" charset="0"/>
              </a:rPr>
              <a:t>Business Development </a:t>
            </a: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DACH Region</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German &amp; English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erson folding his arms&#10;&#10;Description automatically generated with medium confidence">
            <a:extLst>
              <a:ext uri="{FF2B5EF4-FFF2-40B4-BE49-F238E27FC236}">
                <a16:creationId xmlns:a16="http://schemas.microsoft.com/office/drawing/2014/main" id="{C0F06BC5-0570-4F85-9317-903D2D1A4FBF}"/>
              </a:ext>
            </a:extLst>
          </p:cNvPr>
          <p:cNvPicPr>
            <a:picLocks noChangeAspect="1"/>
          </p:cNvPicPr>
          <p:nvPr/>
        </p:nvPicPr>
        <p:blipFill rotWithShape="1">
          <a:blip r:embed="rId2">
            <a:extLst>
              <a:ext uri="{28A0092B-C50C-407E-A947-70E740481C1C}">
                <a14:useLocalDpi xmlns:a14="http://schemas.microsoft.com/office/drawing/2010/main" val="0"/>
              </a:ext>
            </a:extLst>
          </a:blip>
          <a:srcRect b="12150"/>
          <a:stretch/>
        </p:blipFill>
        <p:spPr>
          <a:xfrm>
            <a:off x="838198" y="1768438"/>
            <a:ext cx="1407315" cy="1905000"/>
          </a:xfrm>
          <a:prstGeom prst="rect">
            <a:avLst/>
          </a:prstGeom>
          <a:ln w="19050">
            <a:solidFill>
              <a:srgbClr val="33AAB7"/>
            </a:solidFill>
          </a:ln>
        </p:spPr>
      </p:pic>
      <p:pic>
        <p:nvPicPr>
          <p:cNvPr id="6" name="Picture 5" descr="A person in a suit&#10;&#10;Description automatically generated with low confidence">
            <a:extLst>
              <a:ext uri="{FF2B5EF4-FFF2-40B4-BE49-F238E27FC236}">
                <a16:creationId xmlns:a16="http://schemas.microsoft.com/office/drawing/2014/main" id="{A782E6FE-296B-469A-9358-E9848616BE24}"/>
              </a:ext>
            </a:extLst>
          </p:cNvPr>
          <p:cNvPicPr>
            <a:picLocks noChangeAspect="1"/>
          </p:cNvPicPr>
          <p:nvPr/>
        </p:nvPicPr>
        <p:blipFill rotWithShape="1">
          <a:blip r:embed="rId3">
            <a:extLst>
              <a:ext uri="{28A0092B-C50C-407E-A947-70E740481C1C}">
                <a14:useLocalDpi xmlns:a14="http://schemas.microsoft.com/office/drawing/2010/main" val="0"/>
              </a:ext>
            </a:extLst>
          </a:blip>
          <a:srcRect l="12642" r="10954"/>
          <a:stretch/>
        </p:blipFill>
        <p:spPr>
          <a:xfrm>
            <a:off x="3509622" y="1761593"/>
            <a:ext cx="1347604" cy="1905000"/>
          </a:xfrm>
          <a:prstGeom prst="rect">
            <a:avLst/>
          </a:prstGeom>
          <a:ln w="19050">
            <a:solidFill>
              <a:srgbClr val="33AAB7"/>
            </a:solidFill>
          </a:ln>
        </p:spPr>
      </p:pic>
      <p:pic>
        <p:nvPicPr>
          <p:cNvPr id="10" name="Picture 9" descr="A person with his arms crossed&#10;&#10;Description automatically generated">
            <a:extLst>
              <a:ext uri="{FF2B5EF4-FFF2-40B4-BE49-F238E27FC236}">
                <a16:creationId xmlns:a16="http://schemas.microsoft.com/office/drawing/2014/main" id="{A70298C7-96D7-4F29-807D-DF3BD1BCFC9F}"/>
              </a:ext>
            </a:extLst>
          </p:cNvPr>
          <p:cNvPicPr>
            <a:picLocks noChangeAspect="1"/>
          </p:cNvPicPr>
          <p:nvPr/>
        </p:nvPicPr>
        <p:blipFill rotWithShape="1">
          <a:blip r:embed="rId4">
            <a:extLst>
              <a:ext uri="{28A0092B-C50C-407E-A947-70E740481C1C}">
                <a14:useLocalDpi xmlns:a14="http://schemas.microsoft.com/office/drawing/2010/main" val="0"/>
              </a:ext>
            </a:extLst>
          </a:blip>
          <a:srcRect l="9394" t="16417"/>
          <a:stretch/>
        </p:blipFill>
        <p:spPr>
          <a:xfrm>
            <a:off x="6121335" y="1768438"/>
            <a:ext cx="1286144" cy="1898155"/>
          </a:xfrm>
          <a:prstGeom prst="rect">
            <a:avLst/>
          </a:prstGeom>
          <a:ln w="19050">
            <a:solidFill>
              <a:srgbClr val="33AAB7"/>
            </a:solidFill>
          </a:ln>
        </p:spPr>
      </p:pic>
      <p:pic>
        <p:nvPicPr>
          <p:cNvPr id="15" name="Picture 14" descr="A person with the arms crossed&#10;&#10;Description automatically generated with medium confidence">
            <a:extLst>
              <a:ext uri="{FF2B5EF4-FFF2-40B4-BE49-F238E27FC236}">
                <a16:creationId xmlns:a16="http://schemas.microsoft.com/office/drawing/2014/main" id="{315C34A1-37F1-45D6-84D8-221E5476ECDE}"/>
              </a:ext>
            </a:extLst>
          </p:cNvPr>
          <p:cNvPicPr>
            <a:picLocks noChangeAspect="1"/>
          </p:cNvPicPr>
          <p:nvPr/>
        </p:nvPicPr>
        <p:blipFill rotWithShape="1">
          <a:blip r:embed="rId5">
            <a:extLst>
              <a:ext uri="{28A0092B-C50C-407E-A947-70E740481C1C}">
                <a14:useLocalDpi xmlns:a14="http://schemas.microsoft.com/office/drawing/2010/main" val="0"/>
              </a:ext>
            </a:extLst>
          </a:blip>
          <a:srcRect l="9358" t="18486" r="12202"/>
          <a:stretch/>
        </p:blipFill>
        <p:spPr>
          <a:xfrm>
            <a:off x="8989491" y="1761592"/>
            <a:ext cx="1217631" cy="1898009"/>
          </a:xfrm>
          <a:prstGeom prst="rect">
            <a:avLst/>
          </a:prstGeom>
          <a:ln w="19050">
            <a:solidFill>
              <a:srgbClr val="33AAB7"/>
            </a:solidFill>
          </a:ln>
        </p:spPr>
      </p:pic>
    </p:spTree>
    <p:extLst>
      <p:ext uri="{BB962C8B-B14F-4D97-AF65-F5344CB8AC3E}">
        <p14:creationId xmlns:p14="http://schemas.microsoft.com/office/powerpoint/2010/main" val="804733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ECC50-730A-4125-9508-E5C8BA37BE79}"/>
              </a:ext>
            </a:extLst>
          </p:cNvPr>
          <p:cNvSpPr>
            <a:spLocks noGrp="1"/>
          </p:cNvSpPr>
          <p:nvPr>
            <p:ph type="title"/>
          </p:nvPr>
        </p:nvSpPr>
        <p:spPr>
          <a:xfrm>
            <a:off x="838198" y="490960"/>
            <a:ext cx="10515600" cy="362586"/>
          </a:xfrm>
        </p:spPr>
        <p:txBody>
          <a:bodyPr/>
          <a:lstStyle/>
          <a:p>
            <a:r>
              <a:rPr lang="en-US" dirty="0">
                <a:solidFill>
                  <a:srgbClr val="33AAB7"/>
                </a:solidFill>
              </a:rPr>
              <a:t>CONTACT US – TELL US ABOUT YOUR PROJECT</a:t>
            </a:r>
            <a:endParaRPr lang="en-GB" dirty="0">
              <a:solidFill>
                <a:srgbClr val="33AAB7"/>
              </a:solidFill>
            </a:endParaRPr>
          </a:p>
        </p:txBody>
      </p:sp>
      <p:sp>
        <p:nvSpPr>
          <p:cNvPr id="9" name="Rectangle 8">
            <a:extLst>
              <a:ext uri="{FF2B5EF4-FFF2-40B4-BE49-F238E27FC236}">
                <a16:creationId xmlns:a16="http://schemas.microsoft.com/office/drawing/2014/main" id="{B60840AD-4F8F-4126-998E-4A877AECB83E}"/>
              </a:ext>
            </a:extLst>
          </p:cNvPr>
          <p:cNvSpPr/>
          <p:nvPr/>
        </p:nvSpPr>
        <p:spPr>
          <a:xfrm>
            <a:off x="3450640" y="3975170"/>
            <a:ext cx="2357438" cy="1885966"/>
          </a:xfrm>
          <a:prstGeom prst="rect">
            <a:avLst/>
          </a:prstGeom>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Nemanja </a:t>
            </a:r>
            <a:r>
              <a:rPr lang="en-US" sz="1200" b="1" kern="1200" dirty="0" err="1">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Stančić</a:t>
            </a:r>
            <a:endParaRPr lang="en-GB" sz="1200"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nemanja.stancic@bgreklam.com</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+381 60 68 69 136</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Key Account Manager</a:t>
            </a:r>
            <a:endParaRPr lang="en-GB" sz="10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UK, Ireland &amp; Central Europe</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Calibri" panose="020F0502020204030204" pitchFamily="34" charset="0"/>
                <a:cs typeface="Times New Roman" panose="02020603050405020304" pitchFamily="18" charset="0"/>
              </a:rPr>
              <a:t>English &amp; Russian speaking</a:t>
            </a:r>
            <a:endParaRPr lang="en-GB" sz="10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F376CDA8-E344-44BD-9CC2-CB1F82929A92}"/>
              </a:ext>
            </a:extLst>
          </p:cNvPr>
          <p:cNvSpPr txBox="1"/>
          <p:nvPr/>
        </p:nvSpPr>
        <p:spPr>
          <a:xfrm>
            <a:off x="9139553" y="3982925"/>
            <a:ext cx="2195993"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Dimitrije Bo</a:t>
            </a:r>
            <a:r>
              <a:rPr lang="en-GB" sz="1200" b="1" dirty="0" err="1">
                <a:solidFill>
                  <a:srgbClr val="33AAB7"/>
                </a:solidFill>
                <a:latin typeface="Open Sans" panose="020B0606030504020204" pitchFamily="34" charset="0"/>
                <a:ea typeface="Open Sans" panose="020B0606030504020204" pitchFamily="34" charset="0"/>
                <a:cs typeface="Open Sans" panose="020B0606030504020204" pitchFamily="34" charset="0"/>
              </a:rPr>
              <a:t>ži</a:t>
            </a: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dimitrije</a:t>
            </a: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.bozic@bgreklam.com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+381 60 68 69 137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Junior</a:t>
            </a: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Adria Region</a:t>
            </a: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a:t>
            </a:r>
            <a:r>
              <a:rPr lang="en-US" sz="1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77CEE65-1971-4A5C-AF49-8EF1C2689EE0}"/>
              </a:ext>
            </a:extLst>
          </p:cNvPr>
          <p:cNvSpPr txBox="1"/>
          <p:nvPr/>
        </p:nvSpPr>
        <p:spPr>
          <a:xfrm>
            <a:off x="6278994" y="4017115"/>
            <a:ext cx="2357438" cy="2069541"/>
          </a:xfrm>
          <a:prstGeom prst="rect">
            <a:avLst/>
          </a:prstGeom>
          <a:noFill/>
        </p:spPr>
        <p:txBody>
          <a:bodyPr wrap="square">
            <a:spAutoFit/>
          </a:bodyPr>
          <a:lstStyle/>
          <a:p>
            <a:pPr>
              <a:lnSpc>
                <a:spcPct val="107000"/>
              </a:lnSpc>
              <a:spcAft>
                <a:spcPts val="800"/>
              </a:spcAft>
            </a:pPr>
            <a:r>
              <a:rPr lang="en-GB" sz="1200" b="1" spc="-1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Sandra </a:t>
            </a:r>
            <a:r>
              <a:rPr lang="en-GB" sz="1200" b="1" spc="-1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Ratković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sandra.ratkovic@bgreklam.com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80000"/>
              </a:lnSpc>
              <a:spcAft>
                <a:spcPts val="800"/>
              </a:spcAft>
            </a:pP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+381 60 68 69 143</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0" i="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+49 151 53 31 2634</a:t>
            </a:r>
            <a:endPar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b="1"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Adria &amp; DACH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&amp; </a:t>
            </a:r>
            <a:r>
              <a:rPr lang="en-GB" sz="1000" spc="-1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English </a:t>
            </a:r>
            <a:r>
              <a:rPr lang="en-GB" sz="1000" spc="-1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t>
            </a:r>
          </a:p>
        </p:txBody>
      </p:sp>
      <p:sp>
        <p:nvSpPr>
          <p:cNvPr id="12" name="TextBox 11">
            <a:extLst>
              <a:ext uri="{FF2B5EF4-FFF2-40B4-BE49-F238E27FC236}">
                <a16:creationId xmlns:a16="http://schemas.microsoft.com/office/drawing/2014/main" id="{AE3BCD11-A06D-4841-BB4E-B7D777DB0AA5}"/>
              </a:ext>
            </a:extLst>
          </p:cNvPr>
          <p:cNvSpPr txBox="1"/>
          <p:nvPr/>
        </p:nvSpPr>
        <p:spPr>
          <a:xfrm>
            <a:off x="941766" y="3965885"/>
            <a:ext cx="2262828" cy="1885388"/>
          </a:xfrm>
          <a:prstGeom prst="rect">
            <a:avLst/>
          </a:prstGeom>
          <a:noFill/>
        </p:spPr>
        <p:txBody>
          <a:bodyPr wrap="square">
            <a:spAutoFit/>
          </a:bodyPr>
          <a:lstStyle/>
          <a:p>
            <a:pPr>
              <a:lnSpc>
                <a:spcPct val="107000"/>
              </a:lnSpc>
              <a:spcAft>
                <a:spcPts val="800"/>
              </a:spcAft>
            </a:pPr>
            <a:r>
              <a:rPr lang="en-US" sz="1200" b="1" kern="1200"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rPr>
              <a:t>Milan </a:t>
            </a:r>
            <a:r>
              <a:rPr lang="en-US" sz="1200" b="1" kern="1200" dirty="0" err="1">
                <a:solidFill>
                  <a:srgbClr val="33AAB7"/>
                </a:solidFill>
                <a:effectLst/>
                <a:latin typeface="Open Sans" panose="020B0606030504020204" pitchFamily="34" charset="0"/>
                <a:ea typeface="Open Sans" panose="020B0606030504020204" pitchFamily="34" charset="0"/>
                <a:cs typeface="Open Sans" panose="020B0606030504020204" pitchFamily="34" charset="0"/>
              </a:rPr>
              <a:t>Bajić</a:t>
            </a:r>
            <a:endParaRPr lang="en-GB" sz="1200" b="1" dirty="0">
              <a:solidFill>
                <a:srgbClr val="33AAB7"/>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u="sng"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milan.bajic@bgreklam.com</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+381 60 68 69 127</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endPar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b="1"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Senior Key Account Manager</a:t>
            </a:r>
            <a:endParaRPr lang="en-GB" sz="1000" b="1"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Nordics, </a:t>
            </a:r>
            <a:r>
              <a:rPr lang="en-US" sz="1000" kern="1200" dirty="0" err="1">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BeNeLux</a:t>
            </a: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 &amp; France region</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a:p>
            <a:pPr>
              <a:lnSpc>
                <a:spcPct val="107000"/>
              </a:lnSpc>
              <a:spcAft>
                <a:spcPts val="800"/>
              </a:spcAft>
            </a:pPr>
            <a:r>
              <a:rPr lang="en-US" sz="1000" kern="12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rPr>
              <a:t>English &amp; French speaking</a:t>
            </a:r>
            <a:endParaRPr lang="en-GB" sz="1000" dirty="0">
              <a:solidFill>
                <a:schemeClr val="tx1">
                  <a:lumMod val="50000"/>
                  <a:lumOff val="50000"/>
                </a:schemeClr>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descr="A person smiling for the camera&#10;&#10;Description automatically generated with medium confidence">
            <a:extLst>
              <a:ext uri="{FF2B5EF4-FFF2-40B4-BE49-F238E27FC236}">
                <a16:creationId xmlns:a16="http://schemas.microsoft.com/office/drawing/2014/main" id="{AEB8AE28-DC39-4F6A-8D1A-AA9579B99D13}"/>
              </a:ext>
            </a:extLst>
          </p:cNvPr>
          <p:cNvPicPr>
            <a:picLocks noChangeAspect="1"/>
          </p:cNvPicPr>
          <p:nvPr/>
        </p:nvPicPr>
        <p:blipFill rotWithShape="1">
          <a:blip r:embed="rId5">
            <a:extLst>
              <a:ext uri="{28A0092B-C50C-407E-A947-70E740481C1C}">
                <a14:useLocalDpi xmlns:a14="http://schemas.microsoft.com/office/drawing/2010/main" val="0"/>
              </a:ext>
            </a:extLst>
          </a:blip>
          <a:srcRect l="12656" r="11940"/>
          <a:stretch/>
        </p:blipFill>
        <p:spPr>
          <a:xfrm>
            <a:off x="972000" y="1805391"/>
            <a:ext cx="1436468" cy="1905000"/>
          </a:xfrm>
          <a:prstGeom prst="rect">
            <a:avLst/>
          </a:prstGeom>
          <a:ln w="19050">
            <a:solidFill>
              <a:srgbClr val="33AAB7"/>
            </a:solidFill>
          </a:ln>
        </p:spPr>
      </p:pic>
      <p:pic>
        <p:nvPicPr>
          <p:cNvPr id="6" name="Picture 5" descr="A person wearing glasses&#10;&#10;Description automatically generated with low confidence">
            <a:extLst>
              <a:ext uri="{FF2B5EF4-FFF2-40B4-BE49-F238E27FC236}">
                <a16:creationId xmlns:a16="http://schemas.microsoft.com/office/drawing/2014/main" id="{362C80E4-E6B1-45CA-BFAE-13F56AB309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641" y="1824425"/>
            <a:ext cx="1436467" cy="1885966"/>
          </a:xfrm>
          <a:prstGeom prst="rect">
            <a:avLst/>
          </a:prstGeom>
          <a:ln w="19050">
            <a:solidFill>
              <a:srgbClr val="33AAB7"/>
            </a:solidFill>
          </a:ln>
        </p:spPr>
      </p:pic>
      <p:pic>
        <p:nvPicPr>
          <p:cNvPr id="16" name="Picture 15" descr="A person with his arms crossed&#10;&#10;Description automatically generated with medium confidence">
            <a:extLst>
              <a:ext uri="{FF2B5EF4-FFF2-40B4-BE49-F238E27FC236}">
                <a16:creationId xmlns:a16="http://schemas.microsoft.com/office/drawing/2014/main" id="{BBB361D0-7B0E-4B26-B999-1778CA688586}"/>
              </a:ext>
            </a:extLst>
          </p:cNvPr>
          <p:cNvPicPr>
            <a:picLocks noChangeAspect="1"/>
          </p:cNvPicPr>
          <p:nvPr/>
        </p:nvPicPr>
        <p:blipFill rotWithShape="1">
          <a:blip r:embed="rId7">
            <a:extLst>
              <a:ext uri="{28A0092B-C50C-407E-A947-70E740481C1C}">
                <a14:useLocalDpi xmlns:a14="http://schemas.microsoft.com/office/drawing/2010/main" val="0"/>
              </a:ext>
            </a:extLst>
          </a:blip>
          <a:srcRect t="12373" r="6010"/>
          <a:stretch/>
        </p:blipFill>
        <p:spPr>
          <a:xfrm>
            <a:off x="9139553" y="1805391"/>
            <a:ext cx="1362213" cy="1905000"/>
          </a:xfrm>
          <a:prstGeom prst="rect">
            <a:avLst/>
          </a:prstGeom>
          <a:ln w="19050">
            <a:solidFill>
              <a:srgbClr val="33AAB7"/>
            </a:solidFill>
          </a:ln>
        </p:spPr>
      </p:pic>
      <p:pic>
        <p:nvPicPr>
          <p:cNvPr id="19" name="Picture 18" descr="A person in a red dress&#10;&#10;Description automatically generated with medium confidence">
            <a:extLst>
              <a:ext uri="{FF2B5EF4-FFF2-40B4-BE49-F238E27FC236}">
                <a16:creationId xmlns:a16="http://schemas.microsoft.com/office/drawing/2014/main" id="{DE36FF11-A0FA-4F4B-9460-04BA725D38A2}"/>
              </a:ext>
            </a:extLst>
          </p:cNvPr>
          <p:cNvPicPr>
            <a:picLocks noChangeAspect="1"/>
          </p:cNvPicPr>
          <p:nvPr/>
        </p:nvPicPr>
        <p:blipFill rotWithShape="1">
          <a:blip r:embed="rId8">
            <a:extLst>
              <a:ext uri="{28A0092B-C50C-407E-A947-70E740481C1C}">
                <a14:useLocalDpi xmlns:a14="http://schemas.microsoft.com/office/drawing/2010/main" val="0"/>
              </a:ext>
            </a:extLst>
          </a:blip>
          <a:srcRect t="9679" r="1784"/>
          <a:stretch/>
        </p:blipFill>
        <p:spPr>
          <a:xfrm>
            <a:off x="6278994" y="1805391"/>
            <a:ext cx="1436468" cy="1905000"/>
          </a:xfrm>
          <a:prstGeom prst="rect">
            <a:avLst/>
          </a:prstGeom>
          <a:ln w="19050">
            <a:solidFill>
              <a:srgbClr val="33AAB7"/>
            </a:solidFill>
          </a:ln>
        </p:spPr>
      </p:pic>
    </p:spTree>
    <p:extLst>
      <p:ext uri="{BB962C8B-B14F-4D97-AF65-F5344CB8AC3E}">
        <p14:creationId xmlns:p14="http://schemas.microsoft.com/office/powerpoint/2010/main" val="37427969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86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821B-6153-4F97-A21A-0781675569B0}"/>
              </a:ext>
            </a:extLst>
          </p:cNvPr>
          <p:cNvSpPr>
            <a:spLocks noGrp="1"/>
          </p:cNvSpPr>
          <p:nvPr>
            <p:ph type="title"/>
          </p:nvPr>
        </p:nvSpPr>
        <p:spPr/>
        <p:txBody>
          <a:bodyPr/>
          <a:lstStyle/>
          <a:p>
            <a:r>
              <a:rPr lang="en-GB" dirty="0">
                <a:solidFill>
                  <a:srgbClr val="33AAB7"/>
                </a:solidFill>
              </a:rPr>
              <a:t>BG REKLAM – ABOUT US</a:t>
            </a:r>
          </a:p>
        </p:txBody>
      </p:sp>
      <p:sp>
        <p:nvSpPr>
          <p:cNvPr id="3" name="Text Placeholder 2">
            <a:extLst>
              <a:ext uri="{FF2B5EF4-FFF2-40B4-BE49-F238E27FC236}">
                <a16:creationId xmlns:a16="http://schemas.microsoft.com/office/drawing/2014/main" id="{0231CE43-718F-4EE6-8841-99DBA3BCBFE0}"/>
              </a:ext>
            </a:extLst>
          </p:cNvPr>
          <p:cNvSpPr>
            <a:spLocks noGrp="1"/>
          </p:cNvSpPr>
          <p:nvPr>
            <p:ph type="body" sz="half" idx="2"/>
          </p:nvPr>
        </p:nvSpPr>
        <p:spPr>
          <a:xfrm>
            <a:off x="838201" y="3133144"/>
            <a:ext cx="10515599" cy="4964723"/>
          </a:xfrm>
        </p:spPr>
        <p:txBody>
          <a:bodyPr/>
          <a:lstStyle/>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We are professionals in production of premium POSM solutions. </a:t>
            </a:r>
          </a:p>
          <a:p>
            <a:pPr algn="just">
              <a:lnSpc>
                <a:spcPct val="150000"/>
              </a:lnSpc>
              <a:spcAft>
                <a:spcPts val="800"/>
              </a:spcAft>
            </a:pPr>
            <a:r>
              <a:rPr lang="en-GB" b="1" dirty="0">
                <a:effectLst/>
                <a:latin typeface="Open Sans" panose="020B0606030504020204" pitchFamily="34" charset="0"/>
                <a:ea typeface="Calibri" panose="020F0502020204030204" pitchFamily="34" charset="0"/>
                <a:cs typeface="Times New Roman" panose="02020603050405020304" pitchFamily="18" charset="0"/>
              </a:rPr>
              <a:t>BG </a:t>
            </a:r>
            <a:r>
              <a:rPr lang="en-GB" b="1" dirty="0" err="1">
                <a:effectLst/>
                <a:latin typeface="Open Sans" panose="020B0606030504020204" pitchFamily="34" charset="0"/>
                <a:ea typeface="Calibri" panose="020F0502020204030204" pitchFamily="34" charset="0"/>
                <a:cs typeface="Times New Roman" panose="02020603050405020304" pitchFamily="18" charset="0"/>
              </a:rPr>
              <a:t>Reklam</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creates </a:t>
            </a:r>
            <a:r>
              <a:rPr lang="en-GB" b="1" dirty="0">
                <a:effectLst/>
                <a:latin typeface="Open Sans" panose="020B0606030504020204" pitchFamily="34" charset="0"/>
                <a:ea typeface="Calibri" panose="020F0502020204030204" pitchFamily="34" charset="0"/>
                <a:cs typeface="Times New Roman" panose="02020603050405020304" pitchFamily="18" charset="0"/>
              </a:rPr>
              <a:t>outstanding</a:t>
            </a:r>
            <a:r>
              <a:rPr lang="en-GB" dirty="0">
                <a:effectLst/>
                <a:latin typeface="Open Sans" panose="020B0606030504020204" pitchFamily="34" charset="0"/>
                <a:ea typeface="Calibri" panose="020F0502020204030204" pitchFamily="34" charset="0"/>
                <a:cs typeface="Times New Roman" panose="02020603050405020304" pitchFamily="18" charset="0"/>
              </a:rPr>
              <a:t> various </a:t>
            </a:r>
            <a:r>
              <a:rPr lang="en-GB" b="1" dirty="0">
                <a:effectLst/>
                <a:latin typeface="Open Sans" panose="020B0606030504020204" pitchFamily="34" charset="0"/>
                <a:ea typeface="Calibri" panose="020F0502020204030204" pitchFamily="34" charset="0"/>
                <a:cs typeface="Times New Roman" panose="02020603050405020304" pitchFamily="18" charset="0"/>
              </a:rPr>
              <a:t>POSM </a:t>
            </a:r>
            <a:r>
              <a:rPr lang="en-GB" dirty="0">
                <a:effectLst/>
                <a:latin typeface="Open Sans" panose="020B0606030504020204" pitchFamily="34" charset="0"/>
                <a:ea typeface="Calibri" panose="020F0502020204030204" pitchFamily="34" charset="0"/>
                <a:cs typeface="Times New Roman" panose="02020603050405020304" pitchFamily="18" charset="0"/>
              </a:rPr>
              <a:t>that support in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store activation and drive sales at the point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of </a:t>
            </a: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GB" dirty="0">
                <a:effectLst/>
                <a:latin typeface="Open Sans" panose="020B0606030504020204" pitchFamily="34" charset="0"/>
                <a:ea typeface="Calibri" panose="020F0502020204030204" pitchFamily="34" charset="0"/>
                <a:cs typeface="Times New Roman" panose="02020603050405020304" pitchFamily="18" charset="0"/>
              </a:rPr>
              <a:t>sale of our clients for </a:t>
            </a:r>
            <a:r>
              <a:rPr lang="en-GB" b="1" dirty="0">
                <a:effectLst/>
                <a:latin typeface="Open Sans" panose="020B0606030504020204" pitchFamily="34" charset="0"/>
                <a:ea typeface="Calibri" panose="020F0502020204030204" pitchFamily="34" charset="0"/>
                <a:cs typeface="Times New Roman" panose="02020603050405020304" pitchFamily="18" charset="0"/>
              </a:rPr>
              <a:t>more than 20 years. </a:t>
            </a:r>
          </a:p>
          <a:p>
            <a:pPr algn="just">
              <a:lnSpc>
                <a:spcPct val="150000"/>
              </a:lnSpc>
              <a:spcAft>
                <a:spcPts val="800"/>
              </a:spcAft>
            </a:pPr>
            <a:r>
              <a:rPr lang="en-GB" dirty="0">
                <a:ea typeface="Calibri" panose="020F0502020204030204" pitchFamily="34" charset="0"/>
                <a:cs typeface="Times New Roman" panose="02020603050405020304" pitchFamily="18" charset="0"/>
              </a:rPr>
              <a:t>We </a:t>
            </a:r>
            <a:r>
              <a:rPr lang="en-GB" dirty="0">
                <a:effectLst/>
                <a:latin typeface="Open Sans" panose="020B0606030504020204" pitchFamily="34" charset="0"/>
                <a:ea typeface="Calibri" panose="020F0502020204030204" pitchFamily="34" charset="0"/>
                <a:cs typeface="Times New Roman" panose="02020603050405020304" pitchFamily="18" charset="0"/>
              </a:rPr>
              <a:t>are specialised in all areas, from </a:t>
            </a:r>
            <a:r>
              <a:rPr lang="en-GB" b="1" dirty="0">
                <a:effectLst/>
                <a:latin typeface="Open Sans" panose="020B0606030504020204" pitchFamily="34" charset="0"/>
                <a:ea typeface="Calibri" panose="020F0502020204030204" pitchFamily="34" charset="0"/>
                <a:cs typeface="Times New Roman" panose="02020603050405020304" pitchFamily="18" charset="0"/>
              </a:rPr>
              <a:t>Design &amp; Concept Solutions</a:t>
            </a:r>
            <a:r>
              <a:rPr lang="en-GB" dirty="0">
                <a:effectLst/>
                <a:latin typeface="Open Sans" panose="020B0606030504020204" pitchFamily="34" charset="0"/>
                <a:ea typeface="Calibri" panose="020F0502020204030204" pitchFamily="34" charset="0"/>
                <a:cs typeface="Times New Roman" panose="02020603050405020304" pitchFamily="18" charset="0"/>
              </a:rPr>
              <a:t>, </a:t>
            </a:r>
            <a:r>
              <a:rPr lang="en-GB" b="1" dirty="0">
                <a:effectLst/>
                <a:latin typeface="Open Sans" panose="020B0606030504020204" pitchFamily="34" charset="0"/>
                <a:ea typeface="Calibri" panose="020F0502020204030204" pitchFamily="34" charset="0"/>
                <a:cs typeface="Times New Roman" panose="02020603050405020304" pitchFamily="18" charset="0"/>
              </a:rPr>
              <a:t>Innovations</a:t>
            </a:r>
            <a:r>
              <a:rPr lang="en-GB" dirty="0">
                <a:effectLst/>
                <a:latin typeface="Open Sans" panose="020B0606030504020204" pitchFamily="34" charset="0"/>
                <a:ea typeface="Calibri" panose="020F0502020204030204" pitchFamily="34" charset="0"/>
                <a:cs typeface="Times New Roman" panose="02020603050405020304" pitchFamily="18" charset="0"/>
              </a:rPr>
              <a:t>,  through </a:t>
            </a:r>
            <a:r>
              <a:rPr lang="en-GB" b="1" dirty="0">
                <a:effectLst/>
                <a:latin typeface="Open Sans" panose="020B0606030504020204" pitchFamily="34" charset="0"/>
                <a:ea typeface="Calibri" panose="020F0502020204030204" pitchFamily="34" charset="0"/>
                <a:cs typeface="Times New Roman" panose="02020603050405020304" pitchFamily="18" charset="0"/>
              </a:rPr>
              <a:t>Engineering</a:t>
            </a:r>
            <a:r>
              <a:rPr lang="en-GB" dirty="0">
                <a:effectLst/>
                <a:latin typeface="Open Sans" panose="020B0606030504020204" pitchFamily="34" charset="0"/>
                <a:ea typeface="Calibri" panose="020F0502020204030204" pitchFamily="34" charset="0"/>
                <a:cs typeface="Times New Roman" panose="02020603050405020304" pitchFamily="18" charset="0"/>
              </a:rPr>
              <a:t>,  to </a:t>
            </a:r>
            <a:r>
              <a:rPr lang="en-GB" b="1" dirty="0">
                <a:effectLst/>
                <a:latin typeface="Open Sans" panose="020B0606030504020204" pitchFamily="34" charset="0"/>
                <a:ea typeface="Calibri" panose="020F0502020204030204" pitchFamily="34" charset="0"/>
                <a:cs typeface="Times New Roman" panose="02020603050405020304" pitchFamily="18" charset="0"/>
              </a:rPr>
              <a:t>Development &amp; Production </a:t>
            </a:r>
            <a:r>
              <a:rPr lang="en-GB" dirty="0">
                <a:effectLst/>
                <a:latin typeface="Open Sans" panose="020B0606030504020204" pitchFamily="34" charset="0"/>
                <a:ea typeface="Calibri" panose="020F0502020204030204" pitchFamily="34" charset="0"/>
                <a:cs typeface="Times New Roman" panose="02020603050405020304" pitchFamily="18" charset="0"/>
              </a:rPr>
              <a:t>of tailored POSM solutions. </a:t>
            </a:r>
            <a:r>
              <a:rPr lang="en-GB" b="1" dirty="0">
                <a:effectLst/>
                <a:latin typeface="Open Sans" panose="020B0606030504020204" pitchFamily="34" charset="0"/>
                <a:ea typeface="Calibri" panose="020F0502020204030204" pitchFamily="34" charset="0"/>
                <a:cs typeface="Times New Roman" panose="02020603050405020304" pitchFamily="18" charset="0"/>
              </a:rPr>
              <a:t>We are completing the entire process under one roof</a:t>
            </a:r>
            <a:r>
              <a:rPr lang="en-GB" dirty="0">
                <a:effectLst/>
                <a:latin typeface="Open Sans" panose="020B0606030504020204" pitchFamily="34" charset="0"/>
                <a:ea typeface="Calibri" panose="020F0502020204030204" pitchFamily="34" charset="0"/>
                <a:cs typeface="Times New Roman" panose="02020603050405020304" pitchFamily="18" charset="0"/>
              </a:rPr>
              <a:t>.</a:t>
            </a:r>
            <a:r>
              <a:rPr lang="en-GB"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GB" dirty="0">
                <a:effectLst/>
                <a:latin typeface="Open Sans" panose="020B0606030504020204" pitchFamily="34" charset="0"/>
                <a:ea typeface="Calibri" panose="020F0502020204030204" pitchFamily="34" charset="0"/>
                <a:cs typeface="Times New Roman" panose="02020603050405020304" pitchFamily="18" charset="0"/>
              </a:rPr>
              <a:t>Our partner companies on local markets provide </a:t>
            </a:r>
            <a:r>
              <a:rPr lang="en-GB" b="1" dirty="0">
                <a:effectLst/>
                <a:latin typeface="Open Sans" panose="020B0606030504020204" pitchFamily="34" charset="0"/>
                <a:ea typeface="Calibri" panose="020F0502020204030204" pitchFamily="34" charset="0"/>
                <a:cs typeface="Times New Roman" panose="02020603050405020304" pitchFamily="18" charset="0"/>
              </a:rPr>
              <a:t>excellent Installation </a:t>
            </a:r>
            <a:r>
              <a:rPr lang="en-GB" dirty="0">
                <a:effectLst/>
                <a:latin typeface="Open Sans" panose="020B0606030504020204" pitchFamily="34" charset="0"/>
                <a:ea typeface="Calibri" panose="020F0502020204030204" pitchFamily="34" charset="0"/>
                <a:cs typeface="Times New Roman" panose="02020603050405020304" pitchFamily="18" charset="0"/>
              </a:rPr>
              <a:t>and </a:t>
            </a:r>
            <a:r>
              <a:rPr lang="en-GB" b="1" dirty="0">
                <a:effectLst/>
                <a:latin typeface="Open Sans" panose="020B0606030504020204" pitchFamily="34" charset="0"/>
                <a:ea typeface="Calibri" panose="020F0502020204030204" pitchFamily="34" charset="0"/>
                <a:cs typeface="Times New Roman" panose="02020603050405020304" pitchFamily="18" charset="0"/>
              </a:rPr>
              <a:t>Maintenance services</a:t>
            </a:r>
            <a:r>
              <a:rPr lang="en-GB" dirty="0">
                <a:effectLst/>
                <a:latin typeface="Open Sans" panose="020B0606030504020204" pitchFamily="34" charset="0"/>
                <a:ea typeface="Calibri" panose="020F0502020204030204" pitchFamily="34" charset="0"/>
                <a:cs typeface="Times New Roman" panose="02020603050405020304" pitchFamily="18" charset="0"/>
              </a:rPr>
              <a:t>.</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438374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G reklam Finalni video" descr="A high angle view of a building&#10;&#10;Description automatically generated with medium confidence">
            <a:hlinkClick r:id="" action="ppaction://media"/>
            <a:extLst>
              <a:ext uri="{FF2B5EF4-FFF2-40B4-BE49-F238E27FC236}">
                <a16:creationId xmlns:a16="http://schemas.microsoft.com/office/drawing/2014/main" id="{A0C96758-DADD-429F-90A1-D45722EC76E5}"/>
              </a:ext>
            </a:extLst>
          </p:cNvPr>
          <p:cNvPicPr>
            <a:picLocks noChangeAspect="1" noChangeArrowheads="1"/>
          </p:cNvPicPr>
          <p:nvPr/>
        </p:nvPicPr>
        <p:blipFill rotWithShape="1">
          <a:blip r:embed="rId2" cstate="hqprint">
            <a:extLst>
              <a:ext uri="{28A0092B-C50C-407E-A947-70E740481C1C}">
                <a14:useLocalDpi xmlns:a14="http://schemas.microsoft.com/office/drawing/2010/main" val="0"/>
              </a:ext>
            </a:extLst>
          </a:blip>
          <a:srcRect l="6507" r="12155" b="2"/>
          <a:stretch/>
        </p:blipFill>
        <p:spPr bwMode="auto">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16.jpeg" descr="A group of people posing for a photo in front of a building&#10;&#10;Description automatically generated">
            <a:extLst>
              <a:ext uri="{FF2B5EF4-FFF2-40B4-BE49-F238E27FC236}">
                <a16:creationId xmlns:a16="http://schemas.microsoft.com/office/drawing/2014/main" id="{12D1DA24-35F3-454F-8988-03791722C624}"/>
              </a:ext>
            </a:extLst>
          </p:cNvPr>
          <p:cNvPicPr/>
          <p:nvPr/>
        </p:nvPicPr>
        <p:blipFill rotWithShape="1">
          <a:blip r:embed="rId3" cstate="print"/>
          <a:srcRect t="24839" r="1" b="1"/>
          <a:stretch/>
        </p:blipFill>
        <p:spPr>
          <a:xfrm>
            <a:off x="541538" y="10"/>
            <a:ext cx="8613155"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5" name="Picture 16" descr="A house surrounded by trees&#10;&#10;Description automatically generated with low confidence">
            <a:extLst>
              <a:ext uri="{FF2B5EF4-FFF2-40B4-BE49-F238E27FC236}">
                <a16:creationId xmlns:a16="http://schemas.microsoft.com/office/drawing/2014/main" id="{D97A47F0-6430-4280-9280-32C356FEDF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595" b="-1"/>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193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17.jpeg" descr="A picture containing text, indoor, worktable, several&#10;&#10;Description automatically generated">
            <a:extLst>
              <a:ext uri="{FF2B5EF4-FFF2-40B4-BE49-F238E27FC236}">
                <a16:creationId xmlns:a16="http://schemas.microsoft.com/office/drawing/2014/main" id="{404AF631-06F9-4E83-A5EC-0B618162607B}"/>
              </a:ext>
            </a:extLst>
          </p:cNvPr>
          <p:cNvPicPr/>
          <p:nvPr/>
        </p:nvPicPr>
        <p:blipFill rotWithShape="1">
          <a:blip r:embed="rId2" cstate="print"/>
          <a:srcRect t="18358" r="2" b="6753"/>
          <a:stretch/>
        </p:blipFill>
        <p:spPr>
          <a:xfrm>
            <a:off x="541538" y="10"/>
            <a:ext cx="8600206"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image18.jpeg" descr="A picture containing person, person, indoor&#10;&#10;Description automatically generated">
            <a:extLst>
              <a:ext uri="{FF2B5EF4-FFF2-40B4-BE49-F238E27FC236}">
                <a16:creationId xmlns:a16="http://schemas.microsoft.com/office/drawing/2014/main" id="{7CAB2955-5A2F-492D-8D53-0FFEDA7CDB69}"/>
              </a:ext>
            </a:extLst>
          </p:cNvPr>
          <p:cNvPicPr/>
          <p:nvPr/>
        </p:nvPicPr>
        <p:blipFill rotWithShape="1">
          <a:blip r:embed="rId3" cstate="print"/>
          <a:srcRect l="4526" r="1823" b="-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988708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8D9D1-72AE-4F2F-A284-82BEB586E5BC}"/>
              </a:ext>
            </a:extLst>
          </p:cNvPr>
          <p:cNvSpPr>
            <a:spLocks noGrp="1"/>
          </p:cNvSpPr>
          <p:nvPr>
            <p:ph type="title"/>
          </p:nvPr>
        </p:nvSpPr>
        <p:spPr>
          <a:xfrm>
            <a:off x="838200" y="365126"/>
            <a:ext cx="3276153" cy="362586"/>
          </a:xfrm>
        </p:spPr>
        <p:txBody>
          <a:bodyPr/>
          <a:lstStyle/>
          <a:p>
            <a:r>
              <a:rPr lang="en-GB">
                <a:solidFill>
                  <a:srgbClr val="33AAB7"/>
                </a:solidFill>
              </a:rPr>
              <a:t>OUR OFFICES</a:t>
            </a:r>
            <a:endParaRPr lang="en-GB" dirty="0">
              <a:solidFill>
                <a:srgbClr val="33AAB7"/>
              </a:solidFill>
            </a:endParaRPr>
          </a:p>
        </p:txBody>
      </p:sp>
      <p:sp>
        <p:nvSpPr>
          <p:cNvPr id="3" name="Text Placeholder 2">
            <a:extLst>
              <a:ext uri="{FF2B5EF4-FFF2-40B4-BE49-F238E27FC236}">
                <a16:creationId xmlns:a16="http://schemas.microsoft.com/office/drawing/2014/main" id="{A4D3705F-428B-47C0-B6F2-F3FD9226553C}"/>
              </a:ext>
            </a:extLst>
          </p:cNvPr>
          <p:cNvSpPr>
            <a:spLocks noGrp="1"/>
          </p:cNvSpPr>
          <p:nvPr>
            <p:ph type="body" sz="half" idx="2"/>
          </p:nvPr>
        </p:nvSpPr>
        <p:spPr>
          <a:xfrm>
            <a:off x="838201" y="1296140"/>
            <a:ext cx="5029839" cy="5477522"/>
          </a:xfrm>
        </p:spPr>
        <p:txBody>
          <a:bodyPr>
            <a:normAutofit fontScale="47500" lnSpcReduction="20000"/>
          </a:bodyPr>
          <a:lstStyle/>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(Headquarters)</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29.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Novembra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1M 11460 Belgrade, Serbia</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+38111 785 64 64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+381 60 68 69 110</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70000"/>
              </a:lnSpc>
              <a:spcBef>
                <a:spcPts val="600"/>
              </a:spcBef>
              <a:spcAft>
                <a:spcPts val="600"/>
              </a:spcAft>
            </a:pPr>
            <a:r>
              <a:rPr lang="en-GB" sz="35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latin typeface="Open Sans" panose="020B0606030504020204" pitchFamily="34" charset="0"/>
                <a:ea typeface="Calibri" panose="020F0502020204030204" pitchFamily="34" charset="0"/>
                <a:cs typeface="Times New Roman" panose="02020603050405020304" pitchFamily="18" charset="0"/>
              </a:rPr>
              <a:t>BG REKLAM GmbH</a:t>
            </a:r>
            <a:endParaRPr lang="en-GB" sz="2900" u="sng" dirty="0">
              <a:solidFill>
                <a:srgbClr val="33AAB7"/>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err="1">
                <a:ea typeface="Calibri" panose="020F0502020204030204" pitchFamily="34" charset="0"/>
                <a:cs typeface="Times New Roman" panose="02020603050405020304" pitchFamily="18" charset="0"/>
              </a:rPr>
              <a:t>LeverkusenstraBe</a:t>
            </a:r>
            <a:r>
              <a:rPr lang="en-GB" sz="2500" dirty="0">
                <a:ea typeface="Calibri" panose="020F0502020204030204" pitchFamily="34" charset="0"/>
                <a:cs typeface="Times New Roman" panose="02020603050405020304" pitchFamily="18" charset="0"/>
              </a:rPr>
              <a:t> 3 </a:t>
            </a:r>
          </a:p>
          <a:p>
            <a:pPr algn="just">
              <a:lnSpc>
                <a:spcPct val="107000"/>
              </a:lnSpc>
              <a:spcAft>
                <a:spcPts val="8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22761 Hamburg, Germany</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500" dirty="0">
                <a:ea typeface="Calibri" panose="020F0502020204030204" pitchFamily="34" charset="0"/>
                <a:cs typeface="Times New Roman" panose="02020603050405020304" pitchFamily="18" charset="0"/>
              </a:rPr>
              <a:t>+ 49 40 8541 3003 </a:t>
            </a:r>
          </a:p>
          <a:p>
            <a:pPr algn="just">
              <a:lnSpc>
                <a:spcPct val="107000"/>
              </a:lnSpc>
              <a:spcAft>
                <a:spcPts val="800"/>
              </a:spcAft>
            </a:pPr>
            <a:r>
              <a:rPr lang="en-GB" sz="3000" b="1" dirty="0">
                <a:effectLst/>
                <a:latin typeface="Open Sans" panose="020B0606030504020204" pitchFamily="34" charset="0"/>
                <a:ea typeface="Calibri" panose="020F0502020204030204" pitchFamily="34" charset="0"/>
                <a:cs typeface="Times New Roman" panose="02020603050405020304" pitchFamily="18" charset="0"/>
              </a:rPr>
              <a:t> </a:t>
            </a:r>
            <a:endParaRPr lang="en-GB"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2900" b="1" u="sng" dirty="0">
                <a:solidFill>
                  <a:srgbClr val="33AAB7"/>
                </a:solidFill>
                <a:effectLst/>
              </a:rPr>
              <a:t>BG REKLAM UK Ltd</a:t>
            </a:r>
            <a:endParaRPr lang="en-GB" sz="2900" u="sng" dirty="0">
              <a:solidFill>
                <a:srgbClr val="33AAB7"/>
              </a:solidFill>
              <a:effectLst/>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1st Floor, Artist House 35 Little Russell Street London, </a:t>
            </a:r>
            <a:r>
              <a:rPr lang="en-GB" sz="2500" dirty="0" err="1">
                <a:effectLst/>
                <a:latin typeface="Open Sans" panose="020B0606030504020204" pitchFamily="34" charset="0"/>
                <a:ea typeface="Calibri" panose="020F0502020204030204" pitchFamily="34" charset="0"/>
                <a:cs typeface="Times New Roman" panose="02020603050405020304" pitchFamily="18" charset="0"/>
              </a:rPr>
              <a:t>WClA</a:t>
            </a:r>
            <a:r>
              <a:rPr lang="en-GB" sz="2500" dirty="0">
                <a:effectLst/>
                <a:latin typeface="Open Sans" panose="020B0606030504020204" pitchFamily="34" charset="0"/>
                <a:ea typeface="Calibri" panose="020F0502020204030204" pitchFamily="34" charset="0"/>
                <a:cs typeface="Times New Roman" panose="02020603050405020304" pitchFamily="18" charset="0"/>
              </a:rPr>
              <a:t> 2НН, UK</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Bef>
                <a:spcPts val="600"/>
              </a:spcBef>
              <a:spcAft>
                <a:spcPts val="600"/>
              </a:spcAft>
            </a:pPr>
            <a:r>
              <a:rPr lang="en-GB" sz="2500" dirty="0">
                <a:effectLst/>
                <a:latin typeface="Open Sans" panose="020B0606030504020204" pitchFamily="34" charset="0"/>
                <a:ea typeface="Calibri" panose="020F0502020204030204" pitchFamily="34" charset="0"/>
                <a:cs typeface="Times New Roman" panose="02020603050405020304" pitchFamily="18" charset="0"/>
              </a:rPr>
              <a:t>+44 20 3290 6345</a:t>
            </a:r>
          </a:p>
          <a:p>
            <a:endParaRPr lang="en-GB" dirty="0"/>
          </a:p>
        </p:txBody>
      </p:sp>
      <p:pic>
        <p:nvPicPr>
          <p:cNvPr id="7" name="Picture 6" descr="A picture containing text, flock&#10;&#10;Description automatically generated">
            <a:extLst>
              <a:ext uri="{FF2B5EF4-FFF2-40B4-BE49-F238E27FC236}">
                <a16:creationId xmlns:a16="http://schemas.microsoft.com/office/drawing/2014/main" id="{5923F9B2-1F84-4F12-B144-A8B6D0D033CD}"/>
              </a:ext>
            </a:extLst>
          </p:cNvPr>
          <p:cNvPicPr/>
          <p:nvPr/>
        </p:nvPicPr>
        <p:blipFill>
          <a:blip r:embed="rId2">
            <a:extLst>
              <a:ext uri="{28A0092B-C50C-407E-A947-70E740481C1C}">
                <a14:useLocalDpi xmlns:a14="http://schemas.microsoft.com/office/drawing/2010/main" val="0"/>
              </a:ext>
            </a:extLst>
          </a:blip>
          <a:stretch>
            <a:fillRect/>
          </a:stretch>
        </p:blipFill>
        <p:spPr>
          <a:xfrm>
            <a:off x="6452101" y="1110752"/>
            <a:ext cx="5731510" cy="5727065"/>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A846C973-6F25-4094-AD89-9A33F37F3B6E}"/>
              </a:ext>
            </a:extLst>
          </p:cNvPr>
          <p:cNvGrpSpPr/>
          <p:nvPr/>
        </p:nvGrpSpPr>
        <p:grpSpPr>
          <a:xfrm>
            <a:off x="6706101" y="3051947"/>
            <a:ext cx="637539" cy="1216025"/>
            <a:chOff x="447206" y="2598508"/>
            <a:chExt cx="1035844" cy="635794"/>
          </a:xfrm>
        </p:grpSpPr>
        <p:cxnSp>
          <p:nvCxnSpPr>
            <p:cNvPr id="17" name="Straight Connector 16">
              <a:extLst>
                <a:ext uri="{FF2B5EF4-FFF2-40B4-BE49-F238E27FC236}">
                  <a16:creationId xmlns:a16="http://schemas.microsoft.com/office/drawing/2014/main" id="{177807AD-E503-4700-A7D8-B9B3F2096C2F}"/>
                </a:ext>
              </a:extLst>
            </p:cNvPr>
            <p:cNvCxnSpPr/>
            <p:nvPr/>
          </p:nvCxnSpPr>
          <p:spPr>
            <a:xfrm flipH="1" flipV="1">
              <a:off x="1166343" y="259850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EB2D7BF-B701-4A75-9C6C-0157C07E6FC7}"/>
                </a:ext>
              </a:extLst>
            </p:cNvPr>
            <p:cNvCxnSpPr/>
            <p:nvPr/>
          </p:nvCxnSpPr>
          <p:spPr>
            <a:xfrm>
              <a:off x="447206" y="2598508"/>
              <a:ext cx="71913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E4C35BF0-BCD3-4218-B365-9D53A5F7DD16}"/>
              </a:ext>
            </a:extLst>
          </p:cNvPr>
          <p:cNvGrpSpPr/>
          <p:nvPr/>
        </p:nvGrpSpPr>
        <p:grpSpPr>
          <a:xfrm>
            <a:off x="7436988" y="2632212"/>
            <a:ext cx="930911" cy="1442085"/>
            <a:chOff x="1366218" y="2159989"/>
            <a:chExt cx="1035844" cy="635794"/>
          </a:xfrm>
        </p:grpSpPr>
        <p:cxnSp>
          <p:nvCxnSpPr>
            <p:cNvPr id="15" name="Straight Connector 14">
              <a:extLst>
                <a:ext uri="{FF2B5EF4-FFF2-40B4-BE49-F238E27FC236}">
                  <a16:creationId xmlns:a16="http://schemas.microsoft.com/office/drawing/2014/main" id="{E8B0E27A-1AA5-4038-9C29-7E2B5C0621C2}"/>
                </a:ext>
              </a:extLst>
            </p:cNvPr>
            <p:cNvCxnSpPr/>
            <p:nvPr/>
          </p:nvCxnSpPr>
          <p:spPr>
            <a:xfrm flipH="1" flipV="1">
              <a:off x="2085355" y="2159989"/>
              <a:ext cx="316707" cy="635794"/>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B03FB5E5-BA64-4CB8-968D-335350CC79F1}"/>
                </a:ext>
              </a:extLst>
            </p:cNvPr>
            <p:cNvCxnSpPr/>
            <p:nvPr/>
          </p:nvCxnSpPr>
          <p:spPr>
            <a:xfrm>
              <a:off x="1366218" y="2159989"/>
              <a:ext cx="719137"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4D09F1A6-DC1F-4690-84AF-6E5E949EEE91}"/>
              </a:ext>
            </a:extLst>
          </p:cNvPr>
          <p:cNvGrpSpPr/>
          <p:nvPr/>
        </p:nvGrpSpPr>
        <p:grpSpPr>
          <a:xfrm rot="10800000" flipV="1">
            <a:off x="9186403" y="3845697"/>
            <a:ext cx="848997" cy="1306195"/>
            <a:chOff x="3296657" y="3573328"/>
            <a:chExt cx="1193705" cy="635794"/>
          </a:xfrm>
        </p:grpSpPr>
        <p:cxnSp>
          <p:nvCxnSpPr>
            <p:cNvPr id="13" name="Straight Connector 12">
              <a:extLst>
                <a:ext uri="{FF2B5EF4-FFF2-40B4-BE49-F238E27FC236}">
                  <a16:creationId xmlns:a16="http://schemas.microsoft.com/office/drawing/2014/main" id="{F815A824-807B-4E77-8BAB-2AAEBD477088}"/>
                </a:ext>
              </a:extLst>
            </p:cNvPr>
            <p:cNvCxnSpPr/>
            <p:nvPr/>
          </p:nvCxnSpPr>
          <p:spPr>
            <a:xfrm flipH="1" flipV="1">
              <a:off x="4173655" y="3573328"/>
              <a:ext cx="316707" cy="63579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5771C40-FA95-4E9B-9733-B3E86CC4A09D}"/>
                </a:ext>
              </a:extLst>
            </p:cNvPr>
            <p:cNvCxnSpPr/>
            <p:nvPr/>
          </p:nvCxnSpPr>
          <p:spPr>
            <a:xfrm flipV="1">
              <a:off x="3296657" y="3573328"/>
              <a:ext cx="87699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Content Placeholder 2">
            <a:extLst>
              <a:ext uri="{FF2B5EF4-FFF2-40B4-BE49-F238E27FC236}">
                <a16:creationId xmlns:a16="http://schemas.microsoft.com/office/drawing/2014/main" id="{1389DD17-78D1-4629-82E7-3B29D2CA80F0}"/>
              </a:ext>
            </a:extLst>
          </p:cNvPr>
          <p:cNvSpPr txBox="1">
            <a:spLocks/>
          </p:cNvSpPr>
          <p:nvPr/>
        </p:nvSpPr>
        <p:spPr>
          <a:xfrm>
            <a:off x="6607675" y="2834248"/>
            <a:ext cx="735965" cy="309245"/>
          </a:xfrm>
          <a:prstGeom prst="rect">
            <a:avLst/>
          </a:prstGeom>
        </p:spPr>
        <p:txBody>
          <a:bodyPr>
            <a:noAutofit/>
          </a:bodyPr>
          <a:lstStyle/>
          <a:p>
            <a:pPr>
              <a:lnSpc>
                <a:spcPct val="107000"/>
              </a:lnSpc>
              <a:spcAft>
                <a:spcPts val="800"/>
              </a:spcAft>
            </a:pPr>
            <a:r>
              <a:rPr lang="sr-Latn-RS" sz="1100" kern="1200" dirty="0">
                <a:effectLst/>
                <a:latin typeface="Calibri" panose="020F0502020204030204" pitchFamily="34" charset="0"/>
                <a:ea typeface="Calibri" panose="020F0502020204030204" pitchFamily="34" charset="0"/>
                <a:cs typeface="Times New Roman" panose="02020603050405020304" pitchFamily="18" charset="0"/>
              </a:rPr>
              <a:t>London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Content Placeholder 2">
            <a:extLst>
              <a:ext uri="{FF2B5EF4-FFF2-40B4-BE49-F238E27FC236}">
                <a16:creationId xmlns:a16="http://schemas.microsoft.com/office/drawing/2014/main" id="{1389DD17-78D1-4629-82E7-3B29D2CA80F0}"/>
              </a:ext>
            </a:extLst>
          </p:cNvPr>
          <p:cNvSpPr txBox="1">
            <a:spLocks/>
          </p:cNvSpPr>
          <p:nvPr/>
        </p:nvSpPr>
        <p:spPr>
          <a:xfrm>
            <a:off x="7392148" y="2402586"/>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Hamburg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1389DD17-78D1-4629-82E7-3B29D2CA80F0}"/>
              </a:ext>
            </a:extLst>
          </p:cNvPr>
          <p:cNvSpPr txBox="1">
            <a:spLocks/>
          </p:cNvSpPr>
          <p:nvPr/>
        </p:nvSpPr>
        <p:spPr>
          <a:xfrm>
            <a:off x="9341724" y="3611220"/>
            <a:ext cx="735965" cy="309245"/>
          </a:xfrm>
          <a:prstGeom prst="rect">
            <a:avLst/>
          </a:prstGeom>
        </p:spPr>
        <p:txBody>
          <a:bodyPr>
            <a:noAutofit/>
          </a:bodyPr>
          <a:lstStyle/>
          <a:p>
            <a:pPr>
              <a:lnSpc>
                <a:spcPct val="107000"/>
              </a:lnSpc>
              <a:spcAft>
                <a:spcPts val="800"/>
              </a:spcAft>
            </a:pPr>
            <a:r>
              <a:rPr lang="sr-Latn-RS" sz="1100" kern="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Belgrade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5">
            <a:extLst>
              <a:ext uri="{FF2B5EF4-FFF2-40B4-BE49-F238E27FC236}">
                <a16:creationId xmlns:a16="http://schemas.microsoft.com/office/drawing/2014/main" id="{C6DEB494-14A1-486B-A3A8-2684F8369739}"/>
              </a:ext>
            </a:extLst>
          </p:cNvPr>
          <p:cNvSpPr txBox="1"/>
          <p:nvPr/>
        </p:nvSpPr>
        <p:spPr>
          <a:xfrm>
            <a:off x="6500480"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BG REKLAM </a:t>
            </a:r>
            <a:br>
              <a:rPr kumimoji="0" lang="de-DE" sz="8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de-DE" sz="800" b="1" i="0" u="sng"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 (HQ)</a:t>
            </a:r>
          </a:p>
        </p:txBody>
      </p:sp>
      <p:sp>
        <p:nvSpPr>
          <p:cNvPr id="24" name="TextBox 6">
            <a:extLst>
              <a:ext uri="{FF2B5EF4-FFF2-40B4-BE49-F238E27FC236}">
                <a16:creationId xmlns:a16="http://schemas.microsoft.com/office/drawing/2014/main" id="{77EB53A8-A434-48B0-B193-058DDFD3A5CA}"/>
              </a:ext>
            </a:extLst>
          </p:cNvPr>
          <p:cNvSpPr txBox="1"/>
          <p:nvPr/>
        </p:nvSpPr>
        <p:spPr>
          <a:xfrm>
            <a:off x="6578108" y="465323"/>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a:t>
            </a:r>
            <a:r>
              <a:rPr lang="en-GB" sz="11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0</a:t>
            </a: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7">
            <a:extLst>
              <a:ext uri="{FF2B5EF4-FFF2-40B4-BE49-F238E27FC236}">
                <a16:creationId xmlns:a16="http://schemas.microsoft.com/office/drawing/2014/main" id="{10FE650A-4269-43DF-AABC-CFF371BB6B93}"/>
              </a:ext>
            </a:extLst>
          </p:cNvPr>
          <p:cNvSpPr txBox="1"/>
          <p:nvPr/>
        </p:nvSpPr>
        <p:spPr>
          <a:xfrm>
            <a:off x="9606136" y="1198300"/>
            <a:ext cx="1111202"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UNITED KINGDOM</a:t>
            </a:r>
          </a:p>
        </p:txBody>
      </p:sp>
      <p:sp>
        <p:nvSpPr>
          <p:cNvPr id="26" name="TextBox 8">
            <a:extLst>
              <a:ext uri="{FF2B5EF4-FFF2-40B4-BE49-F238E27FC236}">
                <a16:creationId xmlns:a16="http://schemas.microsoft.com/office/drawing/2014/main" id="{2A22E316-61CC-4753-A36E-1B9D7BE4D91E}"/>
              </a:ext>
            </a:extLst>
          </p:cNvPr>
          <p:cNvSpPr txBox="1"/>
          <p:nvPr/>
        </p:nvSpPr>
        <p:spPr>
          <a:xfrm>
            <a:off x="10909065" y="1198300"/>
            <a:ext cx="800219"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GERMANY</a:t>
            </a:r>
          </a:p>
        </p:txBody>
      </p:sp>
      <p:sp>
        <p:nvSpPr>
          <p:cNvPr id="27" name="Rectangle 26">
            <a:extLst>
              <a:ext uri="{FF2B5EF4-FFF2-40B4-BE49-F238E27FC236}">
                <a16:creationId xmlns:a16="http://schemas.microsoft.com/office/drawing/2014/main" id="{131CD8FD-C48C-45BE-9F7D-0D363F70D624}"/>
              </a:ext>
            </a:extLst>
          </p:cNvPr>
          <p:cNvSpPr/>
          <p:nvPr/>
        </p:nvSpPr>
        <p:spPr>
          <a:xfrm>
            <a:off x="6452101" y="802330"/>
            <a:ext cx="5733042" cy="239636"/>
          </a:xfrm>
          <a:prstGeom prst="rect">
            <a:avLst/>
          </a:prstGeom>
          <a:solidFill>
            <a:srgbClr val="33A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E279081-41F2-43B4-A4E1-1511C5390DD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99404" y="710730"/>
            <a:ext cx="490192" cy="489567"/>
          </a:xfrm>
          <a:prstGeom prst="rect">
            <a:avLst/>
          </a:prstGeom>
        </p:spPr>
      </p:pic>
      <p:pic>
        <p:nvPicPr>
          <p:cNvPr id="29" name="Picture 28">
            <a:extLst>
              <a:ext uri="{FF2B5EF4-FFF2-40B4-BE49-F238E27FC236}">
                <a16:creationId xmlns:a16="http://schemas.microsoft.com/office/drawing/2014/main" id="{B1F0B077-5D5E-4122-B2C9-42440B2BA9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60549" y="710730"/>
            <a:ext cx="490192" cy="489567"/>
          </a:xfrm>
          <a:prstGeom prst="rect">
            <a:avLst/>
          </a:prstGeom>
        </p:spPr>
      </p:pic>
      <p:pic>
        <p:nvPicPr>
          <p:cNvPr id="30" name="Picture 29">
            <a:extLst>
              <a:ext uri="{FF2B5EF4-FFF2-40B4-BE49-F238E27FC236}">
                <a16:creationId xmlns:a16="http://schemas.microsoft.com/office/drawing/2014/main" id="{28EFBB84-B4F8-484F-BE11-C086E8F5B42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007987" y="710730"/>
            <a:ext cx="490192" cy="489567"/>
          </a:xfrm>
          <a:prstGeom prst="rect">
            <a:avLst/>
          </a:prstGeom>
        </p:spPr>
      </p:pic>
      <p:sp>
        <p:nvSpPr>
          <p:cNvPr id="31" name="TextBox 13">
            <a:extLst>
              <a:ext uri="{FF2B5EF4-FFF2-40B4-BE49-F238E27FC236}">
                <a16:creationId xmlns:a16="http://schemas.microsoft.com/office/drawing/2014/main" id="{E6873891-D8FB-444D-8C17-CD02F4F22F2F}"/>
              </a:ext>
            </a:extLst>
          </p:cNvPr>
          <p:cNvSpPr txBox="1"/>
          <p:nvPr/>
        </p:nvSpPr>
        <p:spPr>
          <a:xfrm>
            <a:off x="9840009"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2017</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14">
            <a:extLst>
              <a:ext uri="{FF2B5EF4-FFF2-40B4-BE49-F238E27FC236}">
                <a16:creationId xmlns:a16="http://schemas.microsoft.com/office/drawing/2014/main" id="{5548895A-C6B6-4D48-B33E-048670605AD9}"/>
              </a:ext>
            </a:extLst>
          </p:cNvPr>
          <p:cNvSpPr txBox="1"/>
          <p:nvPr/>
        </p:nvSpPr>
        <p:spPr>
          <a:xfrm>
            <a:off x="10966308" y="463675"/>
            <a:ext cx="505268"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2018</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12A9FBE9-80C1-4CFD-A242-7C6B0BA0ED6A}"/>
              </a:ext>
            </a:extLst>
          </p:cNvPr>
          <p:cNvSpPr txBox="1"/>
          <p:nvPr/>
        </p:nvSpPr>
        <p:spPr>
          <a:xfrm>
            <a:off x="8057707" y="1194085"/>
            <a:ext cx="1101584" cy="338554"/>
          </a:xfrm>
          <a:prstGeom prst="rect">
            <a:avLst/>
          </a:prstGeom>
          <a:noFill/>
        </p:spPr>
        <p:txBody>
          <a:bodyPr wrap="none" rtlCol="0">
            <a:spAutoFit/>
          </a:bodyPr>
          <a:lstStyle/>
          <a:p>
            <a:pPr lvl="0" algn="ctr">
              <a:defRPr/>
            </a:pPr>
            <a: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BG REKLAM </a:t>
            </a:r>
            <a:br>
              <a:rPr lang="de-DE" sz="8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br>
            <a:r>
              <a:rPr lang="de-DE" sz="800" b="1" u="sng"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SERBIA (FACTORY)</a:t>
            </a:r>
          </a:p>
        </p:txBody>
      </p:sp>
      <p:sp>
        <p:nvSpPr>
          <p:cNvPr id="35" name="TextBox 34">
            <a:extLst>
              <a:ext uri="{FF2B5EF4-FFF2-40B4-BE49-F238E27FC236}">
                <a16:creationId xmlns:a16="http://schemas.microsoft.com/office/drawing/2014/main" id="{8F05F8C1-DABC-4EE4-9045-AE0E58DD7B34}"/>
              </a:ext>
            </a:extLst>
          </p:cNvPr>
          <p:cNvSpPr txBox="1"/>
          <p:nvPr/>
        </p:nvSpPr>
        <p:spPr>
          <a:xfrm>
            <a:off x="8293703" y="475676"/>
            <a:ext cx="505267"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201</a:t>
            </a:r>
            <a:r>
              <a:rPr kumimoji="0" lang="en-US"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3</a:t>
            </a:r>
            <a:endParaRPr kumimoji="0" lang="de-DE" sz="1100" b="1" i="0" u="none" strike="noStrike" kern="1200" cap="none" spc="0" normalizeH="0" baseline="0" noProof="0" dirty="0">
              <a:ln>
                <a:noFill/>
              </a:ln>
              <a:solidFill>
                <a:schemeClr val="tx1">
                  <a:lumMod val="50000"/>
                  <a:lumOff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6" name="Picture 35">
            <a:extLst>
              <a:ext uri="{FF2B5EF4-FFF2-40B4-BE49-F238E27FC236}">
                <a16:creationId xmlns:a16="http://schemas.microsoft.com/office/drawing/2014/main" id="{9F5F84F7-347D-4D9D-A0BC-4521F73244D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19325" y="710730"/>
            <a:ext cx="490192" cy="489567"/>
          </a:xfrm>
          <a:prstGeom prst="rect">
            <a:avLst/>
          </a:prstGeom>
        </p:spPr>
      </p:pic>
    </p:spTree>
    <p:extLst>
      <p:ext uri="{BB962C8B-B14F-4D97-AF65-F5344CB8AC3E}">
        <p14:creationId xmlns:p14="http://schemas.microsoft.com/office/powerpoint/2010/main" val="18897576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3360</TotalTime>
  <Words>2465</Words>
  <Application>Microsoft Office PowerPoint</Application>
  <PresentationFormat>Widescreen</PresentationFormat>
  <Paragraphs>669</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Calibri Light</vt:lpstr>
      <vt:lpstr>Open Sans</vt:lpstr>
      <vt:lpstr>Open Sans </vt:lpstr>
      <vt:lpstr>Office Theme</vt:lpstr>
      <vt:lpstr>PowerPoint Presentation</vt:lpstr>
      <vt:lpstr>TABLE OF CONTENTS</vt:lpstr>
      <vt:lpstr>PowerPoint Presentation</vt:lpstr>
      <vt:lpstr>OVERVIEW</vt:lpstr>
      <vt:lpstr>PowerPoint Presentation</vt:lpstr>
      <vt:lpstr>BG REKLAM – ABOUT US</vt:lpstr>
      <vt:lpstr>PowerPoint Presentation</vt:lpstr>
      <vt:lpstr>PowerPoint Presentation</vt:lpstr>
      <vt:lpstr>OUR OFFICES</vt:lpstr>
      <vt:lpstr>PowerPoint Presentation</vt:lpstr>
      <vt:lpstr>BENEFITS OF WORKING WITH US</vt:lpstr>
      <vt:lpstr>PARTNERING STRATEGY</vt:lpstr>
      <vt:lpstr>BG REKLAM &amp; PHILIPS</vt:lpstr>
      <vt:lpstr>PowerPoint Presentation</vt:lpstr>
      <vt:lpstr>OUR PROMISES</vt:lpstr>
      <vt:lpstr> BETTER TOMORROW THROUGH SUSTAINABILITY COMMITMENT  </vt:lpstr>
      <vt:lpstr>ENVIRONMENATLLY RESPONSIBLE BEHAVIOUR</vt:lpstr>
      <vt:lpstr>WE ARE USING LATEST TECHNOLOGY IN PRODUCTION PROCESS</vt:lpstr>
      <vt:lpstr>PowerPoint Presentation</vt:lpstr>
      <vt:lpstr>CERTIFICATIONS</vt:lpstr>
      <vt:lpstr>PowerPoint Presentation</vt:lpstr>
      <vt:lpstr>PowerPoint Presentation</vt:lpstr>
      <vt:lpstr>PowerPoint Presentation</vt:lpstr>
      <vt:lpstr>PROJECT</vt:lpstr>
      <vt:lpstr>PowerPoint Presentation</vt:lpstr>
      <vt:lpstr>PowerPoint Presentation</vt:lpstr>
      <vt:lpstr>PROJECT</vt:lpstr>
      <vt:lpstr>PROJECT</vt:lpstr>
      <vt:lpstr>PROJECT</vt:lpstr>
      <vt:lpstr>PowerPoint Presentation</vt:lpstr>
      <vt:lpstr>PROJECT</vt:lpstr>
      <vt:lpstr>PROJECT</vt:lpstr>
      <vt:lpstr>PROJECT</vt:lpstr>
      <vt:lpstr>PROJECT</vt:lpstr>
      <vt:lpstr>PROJECT</vt:lpstr>
      <vt:lpstr>PROJECT</vt:lpstr>
      <vt:lpstr>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vt:lpstr>
      <vt:lpstr>PowerPoint Presentation</vt:lpstr>
      <vt:lpstr>PROJECT</vt:lpstr>
      <vt:lpstr>PROJECT</vt:lpstr>
      <vt:lpstr>PROJECT</vt:lpstr>
      <vt:lpstr>PROJECT</vt:lpstr>
      <vt:lpstr>PROJECT</vt:lpstr>
      <vt:lpstr>PowerPoint Presentation</vt:lpstr>
      <vt:lpstr>CONTACT US – TELL US ABOUT YOUR PROJECT</vt:lpstr>
      <vt:lpstr>CONTACT US – TELL US ABOUT YOUR PROJECT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Kalezic</dc:creator>
  <cp:lastModifiedBy>Ana Kalezic</cp:lastModifiedBy>
  <cp:revision>97</cp:revision>
  <dcterms:created xsi:type="dcterms:W3CDTF">2021-07-15T09:11:55Z</dcterms:created>
  <dcterms:modified xsi:type="dcterms:W3CDTF">2021-12-01T11:40:13Z</dcterms:modified>
</cp:coreProperties>
</file>