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454" r:id="rId2"/>
    <p:sldId id="457" r:id="rId3"/>
    <p:sldId id="459" r:id="rId4"/>
    <p:sldId id="460" r:id="rId5"/>
    <p:sldId id="462" r:id="rId6"/>
    <p:sldId id="461" r:id="rId7"/>
    <p:sldId id="467" r:id="rId8"/>
    <p:sldId id="466" r:id="rId9"/>
    <p:sldId id="465" r:id="rId10"/>
    <p:sldId id="463" r:id="rId11"/>
    <p:sldId id="464" r:id="rId12"/>
    <p:sldId id="500" r:id="rId13"/>
    <p:sldId id="507" r:id="rId14"/>
    <p:sldId id="471" r:id="rId15"/>
    <p:sldId id="470" r:id="rId16"/>
    <p:sldId id="472" r:id="rId17"/>
    <p:sldId id="473" r:id="rId18"/>
    <p:sldId id="494" r:id="rId19"/>
    <p:sldId id="488" r:id="rId20"/>
    <p:sldId id="493" r:id="rId21"/>
    <p:sldId id="475" r:id="rId22"/>
    <p:sldId id="533" r:id="rId23"/>
    <p:sldId id="482" r:id="rId24"/>
    <p:sldId id="534" r:id="rId25"/>
    <p:sldId id="535" r:id="rId26"/>
    <p:sldId id="542" r:id="rId27"/>
    <p:sldId id="536" r:id="rId28"/>
    <p:sldId id="537" r:id="rId29"/>
    <p:sldId id="539" r:id="rId30"/>
    <p:sldId id="540" r:id="rId31"/>
    <p:sldId id="541" r:id="rId32"/>
    <p:sldId id="485" r:id="rId33"/>
    <p:sldId id="487" r:id="rId34"/>
    <p:sldId id="486" r:id="rId35"/>
    <p:sldId id="4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FFF"/>
    <a:srgbClr val="CCFFFF"/>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03814-E328-4928-9D65-9CEDC8DC57A6}" v="11" dt="2021-10-23T17:23:2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74"/>
  </p:normalViewPr>
  <p:slideViewPr>
    <p:cSldViewPr snapToGrid="0">
      <p:cViewPr varScale="1">
        <p:scale>
          <a:sx n="114" d="100"/>
          <a:sy n="114" d="100"/>
        </p:scale>
        <p:origin x="7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Kalezic" userId="c1385f6a-7cce-455b-a4ea-34a4475de1b6" providerId="ADAL" clId="{05003814-E328-4928-9D65-9CEDC8DC57A6}"/>
    <pc:docChg chg="undo redo custSel addSld delSld modSld sldOrd">
      <pc:chgData name="Ana Kalezic" userId="c1385f6a-7cce-455b-a4ea-34a4475de1b6" providerId="ADAL" clId="{05003814-E328-4928-9D65-9CEDC8DC57A6}" dt="2021-10-25T08:52:27.953" v="5173" actId="20577"/>
      <pc:docMkLst>
        <pc:docMk/>
      </pc:docMkLst>
      <pc:sldChg chg="add del">
        <pc:chgData name="Ana Kalezic" userId="c1385f6a-7cce-455b-a4ea-34a4475de1b6" providerId="ADAL" clId="{05003814-E328-4928-9D65-9CEDC8DC57A6}" dt="2021-10-24T16:38:48.769" v="3349" actId="2696"/>
        <pc:sldMkLst>
          <pc:docMk/>
          <pc:sldMk cId="371855025" sldId="333"/>
        </pc:sldMkLst>
      </pc:sldChg>
      <pc:sldChg chg="del">
        <pc:chgData name="Ana Kalezic" userId="c1385f6a-7cce-455b-a4ea-34a4475de1b6" providerId="ADAL" clId="{05003814-E328-4928-9D65-9CEDC8DC57A6}" dt="2021-10-24T16:59:05.888" v="3569" actId="2696"/>
        <pc:sldMkLst>
          <pc:docMk/>
          <pc:sldMk cId="2850340911" sldId="334"/>
        </pc:sldMkLst>
      </pc:sldChg>
      <pc:sldChg chg="modSp del mod">
        <pc:chgData name="Ana Kalezic" userId="c1385f6a-7cce-455b-a4ea-34a4475de1b6" providerId="ADAL" clId="{05003814-E328-4928-9D65-9CEDC8DC57A6}" dt="2021-10-24T17:15:24.410" v="3853" actId="2696"/>
        <pc:sldMkLst>
          <pc:docMk/>
          <pc:sldMk cId="2804418593" sldId="336"/>
        </pc:sldMkLst>
        <pc:picChg chg="mod">
          <ac:chgData name="Ana Kalezic" userId="c1385f6a-7cce-455b-a4ea-34a4475de1b6" providerId="ADAL" clId="{05003814-E328-4928-9D65-9CEDC8DC57A6}" dt="2021-10-23T15:23:53.922" v="2" actId="1076"/>
          <ac:picMkLst>
            <pc:docMk/>
            <pc:sldMk cId="2804418593" sldId="336"/>
            <ac:picMk id="5" creationId="{00000000-0000-0000-0000-000000000000}"/>
          </ac:picMkLst>
        </pc:picChg>
        <pc:picChg chg="mod">
          <ac:chgData name="Ana Kalezic" userId="c1385f6a-7cce-455b-a4ea-34a4475de1b6" providerId="ADAL" clId="{05003814-E328-4928-9D65-9CEDC8DC57A6}" dt="2021-10-23T15:23:57.791" v="4" actId="1076"/>
          <ac:picMkLst>
            <pc:docMk/>
            <pc:sldMk cId="2804418593" sldId="336"/>
            <ac:picMk id="8" creationId="{00000000-0000-0000-0000-000000000000}"/>
          </ac:picMkLst>
        </pc:picChg>
        <pc:picChg chg="mod">
          <ac:chgData name="Ana Kalezic" userId="c1385f6a-7cce-455b-a4ea-34a4475de1b6" providerId="ADAL" clId="{05003814-E328-4928-9D65-9CEDC8DC57A6}" dt="2021-10-24T17:07:23.136" v="3696" actId="1076"/>
          <ac:picMkLst>
            <pc:docMk/>
            <pc:sldMk cId="2804418593" sldId="336"/>
            <ac:picMk id="9" creationId="{00000000-0000-0000-0000-000000000000}"/>
          </ac:picMkLst>
        </pc:picChg>
      </pc:sldChg>
      <pc:sldChg chg="modSp mod">
        <pc:chgData name="Ana Kalezic" userId="c1385f6a-7cce-455b-a4ea-34a4475de1b6" providerId="ADAL" clId="{05003814-E328-4928-9D65-9CEDC8DC57A6}" dt="2021-10-24T17:28:02.506" v="4011" actId="1038"/>
        <pc:sldMkLst>
          <pc:docMk/>
          <pc:sldMk cId="2167546827" sldId="475"/>
        </pc:sldMkLst>
        <pc:spChg chg="mod">
          <ac:chgData name="Ana Kalezic" userId="c1385f6a-7cce-455b-a4ea-34a4475de1b6" providerId="ADAL" clId="{05003814-E328-4928-9D65-9CEDC8DC57A6}" dt="2021-10-24T17:27:28.894" v="3973" actId="1076"/>
          <ac:spMkLst>
            <pc:docMk/>
            <pc:sldMk cId="2167546827" sldId="475"/>
            <ac:spMk id="4" creationId="{BEB0FAC8-082C-3645-B9F8-81EE11D9B7A5}"/>
          </ac:spMkLst>
        </pc:spChg>
        <pc:picChg chg="mod">
          <ac:chgData name="Ana Kalezic" userId="c1385f6a-7cce-455b-a4ea-34a4475de1b6" providerId="ADAL" clId="{05003814-E328-4928-9D65-9CEDC8DC57A6}" dt="2021-10-24T17:28:02.506" v="4011" actId="1038"/>
          <ac:picMkLst>
            <pc:docMk/>
            <pc:sldMk cId="2167546827" sldId="475"/>
            <ac:picMk id="6" creationId="{CECD8C9C-B59F-D149-BF56-3AFD679B0DB0}"/>
          </ac:picMkLst>
        </pc:picChg>
        <pc:picChg chg="mod">
          <ac:chgData name="Ana Kalezic" userId="c1385f6a-7cce-455b-a4ea-34a4475de1b6" providerId="ADAL" clId="{05003814-E328-4928-9D65-9CEDC8DC57A6}" dt="2021-10-24T17:28:02.506" v="4011" actId="1038"/>
          <ac:picMkLst>
            <pc:docMk/>
            <pc:sldMk cId="2167546827" sldId="475"/>
            <ac:picMk id="7" creationId="{2C87DF22-4CA6-CE46-A4C0-B13EE4CA6E60}"/>
          </ac:picMkLst>
        </pc:picChg>
      </pc:sldChg>
      <pc:sldChg chg="modSp mod">
        <pc:chgData name="Ana Kalezic" userId="c1385f6a-7cce-455b-a4ea-34a4475de1b6" providerId="ADAL" clId="{05003814-E328-4928-9D65-9CEDC8DC57A6}" dt="2021-10-25T08:49:31.667" v="5074" actId="20577"/>
        <pc:sldMkLst>
          <pc:docMk/>
          <pc:sldMk cId="4074036849" sldId="482"/>
        </pc:sldMkLst>
        <pc:spChg chg="mod">
          <ac:chgData name="Ana Kalezic" userId="c1385f6a-7cce-455b-a4ea-34a4475de1b6" providerId="ADAL" clId="{05003814-E328-4928-9D65-9CEDC8DC57A6}" dt="2021-10-23T20:39:28.330" v="2598" actId="1076"/>
          <ac:spMkLst>
            <pc:docMk/>
            <pc:sldMk cId="4074036849" sldId="482"/>
            <ac:spMk id="8" creationId="{0AC75415-555D-4590-B06E-4C773B0C1904}"/>
          </ac:spMkLst>
        </pc:spChg>
        <pc:spChg chg="mod">
          <ac:chgData name="Ana Kalezic" userId="c1385f6a-7cce-455b-a4ea-34a4475de1b6" providerId="ADAL" clId="{05003814-E328-4928-9D65-9CEDC8DC57A6}" dt="2021-10-25T08:49:31.667" v="5074" actId="20577"/>
          <ac:spMkLst>
            <pc:docMk/>
            <pc:sldMk cId="4074036849" sldId="482"/>
            <ac:spMk id="9" creationId="{218E1AE2-4A34-46AA-A149-948C0ADC0CA5}"/>
          </ac:spMkLst>
        </pc:spChg>
        <pc:spChg chg="mod">
          <ac:chgData name="Ana Kalezic" userId="c1385f6a-7cce-455b-a4ea-34a4475de1b6" providerId="ADAL" clId="{05003814-E328-4928-9D65-9CEDC8DC57A6}" dt="2021-10-24T17:42:27.272" v="4082" actId="20577"/>
          <ac:spMkLst>
            <pc:docMk/>
            <pc:sldMk cId="4074036849" sldId="482"/>
            <ac:spMk id="11" creationId="{4EF68F06-3C13-42D2-B445-7AAD4F433659}"/>
          </ac:spMkLst>
        </pc:spChg>
        <pc:grpChg chg="mod">
          <ac:chgData name="Ana Kalezic" userId="c1385f6a-7cce-455b-a4ea-34a4475de1b6" providerId="ADAL" clId="{05003814-E328-4928-9D65-9CEDC8DC57A6}" dt="2021-10-23T20:29:28.728" v="2462" actId="14100"/>
          <ac:grpSpMkLst>
            <pc:docMk/>
            <pc:sldMk cId="4074036849" sldId="482"/>
            <ac:grpSpMk id="3" creationId="{950B7450-DC5E-47B3-9904-1E8D4C996C1F}"/>
          </ac:grpSpMkLst>
        </pc:grpChg>
        <pc:picChg chg="mod">
          <ac:chgData name="Ana Kalezic" userId="c1385f6a-7cce-455b-a4ea-34a4475de1b6" providerId="ADAL" clId="{05003814-E328-4928-9D65-9CEDC8DC57A6}" dt="2021-10-23T18:31:18.746" v="2424" actId="1037"/>
          <ac:picMkLst>
            <pc:docMk/>
            <pc:sldMk cId="4074036849" sldId="482"/>
            <ac:picMk id="12" creationId="{60B75708-708D-4F09-91A0-452C86F8DB3F}"/>
          </ac:picMkLst>
        </pc:picChg>
      </pc:sldChg>
      <pc:sldChg chg="addSp delSp modSp mod ord">
        <pc:chgData name="Ana Kalezic" userId="c1385f6a-7cce-455b-a4ea-34a4475de1b6" providerId="ADAL" clId="{05003814-E328-4928-9D65-9CEDC8DC57A6}" dt="2021-10-25T08:48:01.744" v="5019" actId="20577"/>
        <pc:sldMkLst>
          <pc:docMk/>
          <pc:sldMk cId="988878569" sldId="483"/>
        </pc:sldMkLst>
        <pc:spChg chg="mod">
          <ac:chgData name="Ana Kalezic" userId="c1385f6a-7cce-455b-a4ea-34a4475de1b6" providerId="ADAL" clId="{05003814-E328-4928-9D65-9CEDC8DC57A6}" dt="2021-10-25T08:48:01.744" v="5019" actId="20577"/>
          <ac:spMkLst>
            <pc:docMk/>
            <pc:sldMk cId="988878569" sldId="483"/>
            <ac:spMk id="5" creationId="{9D7084E3-9A25-4185-B775-7E2F5A24CE4F}"/>
          </ac:spMkLst>
        </pc:spChg>
        <pc:spChg chg="mod">
          <ac:chgData name="Ana Kalezic" userId="c1385f6a-7cce-455b-a4ea-34a4475de1b6" providerId="ADAL" clId="{05003814-E328-4928-9D65-9CEDC8DC57A6}" dt="2021-10-23T18:32:36.219" v="2436" actId="1036"/>
          <ac:spMkLst>
            <pc:docMk/>
            <pc:sldMk cId="988878569" sldId="483"/>
            <ac:spMk id="8" creationId="{9CC7A90D-255F-4902-B83A-B67C227DE48C}"/>
          </ac:spMkLst>
        </pc:spChg>
        <pc:picChg chg="mod">
          <ac:chgData name="Ana Kalezic" userId="c1385f6a-7cce-455b-a4ea-34a4475de1b6" providerId="ADAL" clId="{05003814-E328-4928-9D65-9CEDC8DC57A6}" dt="2021-10-23T20:31:10.113" v="2517" actId="1037"/>
          <ac:picMkLst>
            <pc:docMk/>
            <pc:sldMk cId="988878569" sldId="483"/>
            <ac:picMk id="6" creationId="{65F14CFA-8F23-4FBD-BDDB-BB199F69BD0A}"/>
          </ac:picMkLst>
        </pc:picChg>
        <pc:picChg chg="add mod">
          <ac:chgData name="Ana Kalezic" userId="c1385f6a-7cce-455b-a4ea-34a4475de1b6" providerId="ADAL" clId="{05003814-E328-4928-9D65-9CEDC8DC57A6}" dt="2021-10-23T18:27:55.098" v="2386"/>
          <ac:picMkLst>
            <pc:docMk/>
            <pc:sldMk cId="988878569" sldId="483"/>
            <ac:picMk id="9" creationId="{45B080D6-78B9-48E7-906C-300A3EAA0A35}"/>
          </ac:picMkLst>
        </pc:picChg>
        <pc:picChg chg="del mod">
          <ac:chgData name="Ana Kalezic" userId="c1385f6a-7cce-455b-a4ea-34a4475de1b6" providerId="ADAL" clId="{05003814-E328-4928-9D65-9CEDC8DC57A6}" dt="2021-10-23T18:26:13.267" v="2372" actId="21"/>
          <ac:picMkLst>
            <pc:docMk/>
            <pc:sldMk cId="988878569" sldId="483"/>
            <ac:picMk id="10" creationId="{14843D01-9064-4D97-9792-A723FD40F76E}"/>
          </ac:picMkLst>
        </pc:picChg>
        <pc:picChg chg="add del mod">
          <ac:chgData name="Ana Kalezic" userId="c1385f6a-7cce-455b-a4ea-34a4475de1b6" providerId="ADAL" clId="{05003814-E328-4928-9D65-9CEDC8DC57A6}" dt="2021-10-24T16:18:10.675" v="2887" actId="21"/>
          <ac:picMkLst>
            <pc:docMk/>
            <pc:sldMk cId="988878569" sldId="483"/>
            <ac:picMk id="11" creationId="{1C97ED9B-9E2D-4E97-A35E-2C7EE64B9EEC}"/>
          </ac:picMkLst>
        </pc:picChg>
      </pc:sldChg>
      <pc:sldChg chg="addSp delSp modSp mod">
        <pc:chgData name="Ana Kalezic" userId="c1385f6a-7cce-455b-a4ea-34a4475de1b6" providerId="ADAL" clId="{05003814-E328-4928-9D65-9CEDC8DC57A6}" dt="2021-10-23T20:37:33.470" v="2593"/>
        <pc:sldMkLst>
          <pc:docMk/>
          <pc:sldMk cId="2866970328" sldId="507"/>
        </pc:sldMkLst>
        <pc:spChg chg="mod">
          <ac:chgData name="Ana Kalezic" userId="c1385f6a-7cce-455b-a4ea-34a4475de1b6" providerId="ADAL" clId="{05003814-E328-4928-9D65-9CEDC8DC57A6}" dt="2021-10-23T18:09:34.347" v="2218" actId="20577"/>
          <ac:spMkLst>
            <pc:docMk/>
            <pc:sldMk cId="2866970328" sldId="507"/>
            <ac:spMk id="5" creationId="{52EA81B2-6522-413D-89D4-8FFEF5BA31DD}"/>
          </ac:spMkLst>
        </pc:spChg>
        <pc:spChg chg="mod">
          <ac:chgData name="Ana Kalezic" userId="c1385f6a-7cce-455b-a4ea-34a4475de1b6" providerId="ADAL" clId="{05003814-E328-4928-9D65-9CEDC8DC57A6}" dt="2021-10-23T18:05:03.246" v="2179" actId="20577"/>
          <ac:spMkLst>
            <pc:docMk/>
            <pc:sldMk cId="2866970328" sldId="507"/>
            <ac:spMk id="6" creationId="{12847F21-F9D4-4DD9-B413-445788874B65}"/>
          </ac:spMkLst>
        </pc:spChg>
        <pc:spChg chg="mod">
          <ac:chgData name="Ana Kalezic" userId="c1385f6a-7cce-455b-a4ea-34a4475de1b6" providerId="ADAL" clId="{05003814-E328-4928-9D65-9CEDC8DC57A6}" dt="2021-10-23T18:20:13.737" v="2341" actId="20577"/>
          <ac:spMkLst>
            <pc:docMk/>
            <pc:sldMk cId="2866970328" sldId="507"/>
            <ac:spMk id="7" creationId="{ACFF05C5-6D6D-4FC4-B58B-7EDC03D7DE80}"/>
          </ac:spMkLst>
        </pc:spChg>
        <pc:spChg chg="mod">
          <ac:chgData name="Ana Kalezic" userId="c1385f6a-7cce-455b-a4ea-34a4475de1b6" providerId="ADAL" clId="{05003814-E328-4928-9D65-9CEDC8DC57A6}" dt="2021-10-23T18:04:56.517" v="2167" actId="207"/>
          <ac:spMkLst>
            <pc:docMk/>
            <pc:sldMk cId="2866970328" sldId="507"/>
            <ac:spMk id="8" creationId="{0EF7217C-EAD0-4443-974E-D64AF32FD618}"/>
          </ac:spMkLst>
        </pc:spChg>
        <pc:spChg chg="mod">
          <ac:chgData name="Ana Kalezic" userId="c1385f6a-7cce-455b-a4ea-34a4475de1b6" providerId="ADAL" clId="{05003814-E328-4928-9D65-9CEDC8DC57A6}" dt="2021-10-23T18:19:26.220" v="2336" actId="20577"/>
          <ac:spMkLst>
            <pc:docMk/>
            <pc:sldMk cId="2866970328" sldId="507"/>
            <ac:spMk id="9" creationId="{82D9A142-A8AD-4034-A415-5E76679C93B9}"/>
          </ac:spMkLst>
        </pc:spChg>
        <pc:spChg chg="mod">
          <ac:chgData name="Ana Kalezic" userId="c1385f6a-7cce-455b-a4ea-34a4475de1b6" providerId="ADAL" clId="{05003814-E328-4928-9D65-9CEDC8DC57A6}" dt="2021-10-23T18:21:02.135" v="2343" actId="207"/>
          <ac:spMkLst>
            <pc:docMk/>
            <pc:sldMk cId="2866970328" sldId="507"/>
            <ac:spMk id="27" creationId="{76877DA4-9234-4C94-926E-D18B4D0E2E2C}"/>
          </ac:spMkLst>
        </pc:spChg>
        <pc:spChg chg="mod">
          <ac:chgData name="Ana Kalezic" userId="c1385f6a-7cce-455b-a4ea-34a4475de1b6" providerId="ADAL" clId="{05003814-E328-4928-9D65-9CEDC8DC57A6}" dt="2021-10-23T18:08:48.946" v="2194" actId="1076"/>
          <ac:spMkLst>
            <pc:docMk/>
            <pc:sldMk cId="2866970328" sldId="507"/>
            <ac:spMk id="29" creationId="{DA6E98AF-3053-4D75-A976-A9B5CBC14D6D}"/>
          </ac:spMkLst>
        </pc:spChg>
        <pc:grpChg chg="add mod">
          <ac:chgData name="Ana Kalezic" userId="c1385f6a-7cce-455b-a4ea-34a4475de1b6" providerId="ADAL" clId="{05003814-E328-4928-9D65-9CEDC8DC57A6}" dt="2021-10-23T18:18:43.336" v="2323" actId="1036"/>
          <ac:grpSpMkLst>
            <pc:docMk/>
            <pc:sldMk cId="2866970328" sldId="507"/>
            <ac:grpSpMk id="3" creationId="{A58DF62F-165B-4843-BC6E-03846CEF7880}"/>
          </ac:grpSpMkLst>
        </pc:grpChg>
        <pc:picChg chg="del">
          <ac:chgData name="Ana Kalezic" userId="c1385f6a-7cce-455b-a4ea-34a4475de1b6" providerId="ADAL" clId="{05003814-E328-4928-9D65-9CEDC8DC57A6}" dt="2021-10-23T18:07:28.583" v="2187" actId="21"/>
          <ac:picMkLst>
            <pc:docMk/>
            <pc:sldMk cId="2866970328" sldId="507"/>
            <ac:picMk id="4" creationId="{463F3F19-03E5-4F19-97D2-A91B3323ECFD}"/>
          </ac:picMkLst>
        </pc:picChg>
        <pc:picChg chg="mod">
          <ac:chgData name="Ana Kalezic" userId="c1385f6a-7cce-455b-a4ea-34a4475de1b6" providerId="ADAL" clId="{05003814-E328-4928-9D65-9CEDC8DC57A6}" dt="2021-10-23T18:18:47.151" v="2325" actId="1035"/>
          <ac:picMkLst>
            <pc:docMk/>
            <pc:sldMk cId="2866970328" sldId="507"/>
            <ac:picMk id="10" creationId="{36896896-4182-457A-B9E7-36607911292B}"/>
          </ac:picMkLst>
        </pc:picChg>
        <pc:picChg chg="del mod">
          <ac:chgData name="Ana Kalezic" userId="c1385f6a-7cce-455b-a4ea-34a4475de1b6" providerId="ADAL" clId="{05003814-E328-4928-9D65-9CEDC8DC57A6}" dt="2021-10-23T20:37:19.815" v="2592" actId="21"/>
          <ac:picMkLst>
            <pc:docMk/>
            <pc:sldMk cId="2866970328" sldId="507"/>
            <ac:picMk id="17" creationId="{BB67643E-00DB-4553-BA3A-270B8E465074}"/>
          </ac:picMkLst>
        </pc:picChg>
        <pc:picChg chg="mod">
          <ac:chgData name="Ana Kalezic" userId="c1385f6a-7cce-455b-a4ea-34a4475de1b6" providerId="ADAL" clId="{05003814-E328-4928-9D65-9CEDC8DC57A6}" dt="2021-10-23T18:02:35.589" v="2140" actId="1038"/>
          <ac:picMkLst>
            <pc:docMk/>
            <pc:sldMk cId="2866970328" sldId="507"/>
            <ac:picMk id="18" creationId="{71C0DE93-45A7-4E89-AE26-AF1A97DF8746}"/>
          </ac:picMkLst>
        </pc:picChg>
        <pc:picChg chg="add mod">
          <ac:chgData name="Ana Kalezic" userId="c1385f6a-7cce-455b-a4ea-34a4475de1b6" providerId="ADAL" clId="{05003814-E328-4928-9D65-9CEDC8DC57A6}" dt="2021-10-23T18:02:35.589" v="2140" actId="1038"/>
          <ac:picMkLst>
            <pc:docMk/>
            <pc:sldMk cId="2866970328" sldId="507"/>
            <ac:picMk id="19" creationId="{3D475C24-4F07-4C97-9A2F-61532733E63D}"/>
          </ac:picMkLst>
        </pc:picChg>
        <pc:picChg chg="add del mod">
          <ac:chgData name="Ana Kalezic" userId="c1385f6a-7cce-455b-a4ea-34a4475de1b6" providerId="ADAL" clId="{05003814-E328-4928-9D65-9CEDC8DC57A6}" dt="2021-10-23T17:59:20.548" v="2104" actId="21"/>
          <ac:picMkLst>
            <pc:docMk/>
            <pc:sldMk cId="2866970328" sldId="507"/>
            <ac:picMk id="20" creationId="{310F7147-2D34-4CA2-90ED-3CA38D0779AD}"/>
          </ac:picMkLst>
        </pc:picChg>
        <pc:picChg chg="add mod">
          <ac:chgData name="Ana Kalezic" userId="c1385f6a-7cce-455b-a4ea-34a4475de1b6" providerId="ADAL" clId="{05003814-E328-4928-9D65-9CEDC8DC57A6}" dt="2021-10-23T18:19:08.348" v="2332" actId="1035"/>
          <ac:picMkLst>
            <pc:docMk/>
            <pc:sldMk cId="2866970328" sldId="507"/>
            <ac:picMk id="21" creationId="{96C7F6F9-97F4-4685-9880-093E4D78058D}"/>
          </ac:picMkLst>
        </pc:picChg>
        <pc:picChg chg="add del mod">
          <ac:chgData name="Ana Kalezic" userId="c1385f6a-7cce-455b-a4ea-34a4475de1b6" providerId="ADAL" clId="{05003814-E328-4928-9D65-9CEDC8DC57A6}" dt="2021-10-23T18:01:17.783" v="2116" actId="21"/>
          <ac:picMkLst>
            <pc:docMk/>
            <pc:sldMk cId="2866970328" sldId="507"/>
            <ac:picMk id="22" creationId="{6B211D33-A975-456F-9BE6-718BE056297F}"/>
          </ac:picMkLst>
        </pc:picChg>
        <pc:picChg chg="add mod">
          <ac:chgData name="Ana Kalezic" userId="c1385f6a-7cce-455b-a4ea-34a4475de1b6" providerId="ADAL" clId="{05003814-E328-4928-9D65-9CEDC8DC57A6}" dt="2021-10-23T18:02:46.468" v="2143" actId="1076"/>
          <ac:picMkLst>
            <pc:docMk/>
            <pc:sldMk cId="2866970328" sldId="507"/>
            <ac:picMk id="23" creationId="{E353C602-C235-454E-ABB7-05261751AB8D}"/>
          </ac:picMkLst>
        </pc:picChg>
        <pc:picChg chg="add del mod ord">
          <ac:chgData name="Ana Kalezic" userId="c1385f6a-7cce-455b-a4ea-34a4475de1b6" providerId="ADAL" clId="{05003814-E328-4928-9D65-9CEDC8DC57A6}" dt="2021-10-23T18:18:07.377" v="2282" actId="21"/>
          <ac:picMkLst>
            <pc:docMk/>
            <pc:sldMk cId="2866970328" sldId="507"/>
            <ac:picMk id="26" creationId="{920CFAD9-D90B-4762-B796-84BEC77F672D}"/>
          </ac:picMkLst>
        </pc:picChg>
        <pc:picChg chg="add del mod ord">
          <ac:chgData name="Ana Kalezic" userId="c1385f6a-7cce-455b-a4ea-34a4475de1b6" providerId="ADAL" clId="{05003814-E328-4928-9D65-9CEDC8DC57A6}" dt="2021-10-23T18:15:37.734" v="2270" actId="21"/>
          <ac:picMkLst>
            <pc:docMk/>
            <pc:sldMk cId="2866970328" sldId="507"/>
            <ac:picMk id="34" creationId="{4C0153FA-EEA7-41F3-80BB-79B883471F1D}"/>
          </ac:picMkLst>
        </pc:picChg>
        <pc:picChg chg="add mod modCrop">
          <ac:chgData name="Ana Kalezic" userId="c1385f6a-7cce-455b-a4ea-34a4475de1b6" providerId="ADAL" clId="{05003814-E328-4928-9D65-9CEDC8DC57A6}" dt="2021-10-23T18:18:41.136" v="2319" actId="164"/>
          <ac:picMkLst>
            <pc:docMk/>
            <pc:sldMk cId="2866970328" sldId="507"/>
            <ac:picMk id="35" creationId="{47F0E4B1-FEC2-451D-A155-74C828413EEC}"/>
          </ac:picMkLst>
        </pc:picChg>
        <pc:picChg chg="add mod">
          <ac:chgData name="Ana Kalezic" userId="c1385f6a-7cce-455b-a4ea-34a4475de1b6" providerId="ADAL" clId="{05003814-E328-4928-9D65-9CEDC8DC57A6}" dt="2021-10-23T18:18:41.136" v="2319" actId="164"/>
          <ac:picMkLst>
            <pc:docMk/>
            <pc:sldMk cId="2866970328" sldId="507"/>
            <ac:picMk id="36" creationId="{D547E966-9354-44D2-9ABB-8275E48AC6AD}"/>
          </ac:picMkLst>
        </pc:picChg>
        <pc:picChg chg="add mod modCrop">
          <ac:chgData name="Ana Kalezic" userId="c1385f6a-7cce-455b-a4ea-34a4475de1b6" providerId="ADAL" clId="{05003814-E328-4928-9D65-9CEDC8DC57A6}" dt="2021-10-23T18:18:41.136" v="2319" actId="164"/>
          <ac:picMkLst>
            <pc:docMk/>
            <pc:sldMk cId="2866970328" sldId="507"/>
            <ac:picMk id="37" creationId="{97385496-57ED-4DE2-AE3B-11FE81D43B4F}"/>
          </ac:picMkLst>
        </pc:picChg>
        <pc:picChg chg="add mod">
          <ac:chgData name="Ana Kalezic" userId="c1385f6a-7cce-455b-a4ea-34a4475de1b6" providerId="ADAL" clId="{05003814-E328-4928-9D65-9CEDC8DC57A6}" dt="2021-10-23T20:37:33.470" v="2593"/>
          <ac:picMkLst>
            <pc:docMk/>
            <pc:sldMk cId="2866970328" sldId="507"/>
            <ac:picMk id="38" creationId="{670D7D34-9736-4DD5-801D-622CC79DE319}"/>
          </ac:picMkLst>
        </pc:picChg>
        <pc:picChg chg="add mod">
          <ac:chgData name="Ana Kalezic" userId="c1385f6a-7cce-455b-a4ea-34a4475de1b6" providerId="ADAL" clId="{05003814-E328-4928-9D65-9CEDC8DC57A6}" dt="2021-10-23T18:10:51.890" v="2231" actId="1076"/>
          <ac:picMkLst>
            <pc:docMk/>
            <pc:sldMk cId="2866970328" sldId="507"/>
            <ac:picMk id="1026" creationId="{3AE111D3-7E41-4DF6-ADB0-F7A2D3C97B6B}"/>
          </ac:picMkLst>
        </pc:picChg>
        <pc:picChg chg="add mod">
          <ac:chgData name="Ana Kalezic" userId="c1385f6a-7cce-455b-a4ea-34a4475de1b6" providerId="ADAL" clId="{05003814-E328-4928-9D65-9CEDC8DC57A6}" dt="2021-10-23T18:10:55.541" v="2234" actId="1036"/>
          <ac:picMkLst>
            <pc:docMk/>
            <pc:sldMk cId="2866970328" sldId="507"/>
            <ac:picMk id="1028" creationId="{6138B0A5-3476-48A7-90F3-778A39575DCB}"/>
          </ac:picMkLst>
        </pc:picChg>
      </pc:sldChg>
      <pc:sldChg chg="addSp delSp modSp mod">
        <pc:chgData name="Ana Kalezic" userId="c1385f6a-7cce-455b-a4ea-34a4475de1b6" providerId="ADAL" clId="{05003814-E328-4928-9D65-9CEDC8DC57A6}" dt="2021-10-25T08:48:28.129" v="5033" actId="20577"/>
        <pc:sldMkLst>
          <pc:docMk/>
          <pc:sldMk cId="4190219222" sldId="508"/>
        </pc:sldMkLst>
        <pc:spChg chg="mod">
          <ac:chgData name="Ana Kalezic" userId="c1385f6a-7cce-455b-a4ea-34a4475de1b6" providerId="ADAL" clId="{05003814-E328-4928-9D65-9CEDC8DC57A6}" dt="2021-10-23T18:31:38.254" v="2428" actId="1036"/>
          <ac:spMkLst>
            <pc:docMk/>
            <pc:sldMk cId="4190219222" sldId="508"/>
            <ac:spMk id="4" creationId="{14446E8C-A8CF-4FFE-BEE5-A49C34A05CA3}"/>
          </ac:spMkLst>
        </pc:spChg>
        <pc:spChg chg="mod">
          <ac:chgData name="Ana Kalezic" userId="c1385f6a-7cce-455b-a4ea-34a4475de1b6" providerId="ADAL" clId="{05003814-E328-4928-9D65-9CEDC8DC57A6}" dt="2021-10-25T08:48:28.129" v="5033" actId="20577"/>
          <ac:spMkLst>
            <pc:docMk/>
            <pc:sldMk cId="4190219222" sldId="508"/>
            <ac:spMk id="8" creationId="{0357C49D-79DE-4653-A21C-05AD7BA5E0FA}"/>
          </ac:spMkLst>
        </pc:spChg>
        <pc:spChg chg="mod">
          <ac:chgData name="Ana Kalezic" userId="c1385f6a-7cce-455b-a4ea-34a4475de1b6" providerId="ADAL" clId="{05003814-E328-4928-9D65-9CEDC8DC57A6}" dt="2021-10-24T17:25:14.725" v="3949" actId="1076"/>
          <ac:spMkLst>
            <pc:docMk/>
            <pc:sldMk cId="4190219222" sldId="508"/>
            <ac:spMk id="12" creationId="{354A8696-6F73-4DE4-B354-E1844C817341}"/>
          </ac:spMkLst>
        </pc:spChg>
        <pc:picChg chg="add mod">
          <ac:chgData name="Ana Kalezic" userId="c1385f6a-7cce-455b-a4ea-34a4475de1b6" providerId="ADAL" clId="{05003814-E328-4928-9D65-9CEDC8DC57A6}" dt="2021-10-23T18:25:52.102" v="2367" actId="1036"/>
          <ac:picMkLst>
            <pc:docMk/>
            <pc:sldMk cId="4190219222" sldId="508"/>
            <ac:picMk id="9" creationId="{4332405B-2324-4E64-B9E3-09E2FE371BF4}"/>
          </ac:picMkLst>
        </pc:picChg>
        <pc:picChg chg="del">
          <ac:chgData name="Ana Kalezic" userId="c1385f6a-7cce-455b-a4ea-34a4475de1b6" providerId="ADAL" clId="{05003814-E328-4928-9D65-9CEDC8DC57A6}" dt="2021-10-23T18:25:12.943" v="2349" actId="21"/>
          <ac:picMkLst>
            <pc:docMk/>
            <pc:sldMk cId="4190219222" sldId="508"/>
            <ac:picMk id="11" creationId="{0EC85BE0-247B-468F-8B51-F101A0858F42}"/>
          </ac:picMkLst>
        </pc:picChg>
        <pc:picChg chg="mod">
          <ac:chgData name="Ana Kalezic" userId="c1385f6a-7cce-455b-a4ea-34a4475de1b6" providerId="ADAL" clId="{05003814-E328-4928-9D65-9CEDC8DC57A6}" dt="2021-10-24T17:25:14.725" v="3949" actId="1076"/>
          <ac:picMkLst>
            <pc:docMk/>
            <pc:sldMk cId="4190219222" sldId="508"/>
            <ac:picMk id="13" creationId="{3672C245-FFC9-4194-972B-27DD01057457}"/>
          </ac:picMkLst>
        </pc:picChg>
      </pc:sldChg>
      <pc:sldChg chg="addSp delSp modSp mod ord">
        <pc:chgData name="Ana Kalezic" userId="c1385f6a-7cce-455b-a4ea-34a4475de1b6" providerId="ADAL" clId="{05003814-E328-4928-9D65-9CEDC8DC57A6}" dt="2021-10-25T08:50:07.872" v="5086" actId="20577"/>
        <pc:sldMkLst>
          <pc:docMk/>
          <pc:sldMk cId="2515098652" sldId="509"/>
        </pc:sldMkLst>
        <pc:spChg chg="mod">
          <ac:chgData name="Ana Kalezic" userId="c1385f6a-7cce-455b-a4ea-34a4475de1b6" providerId="ADAL" clId="{05003814-E328-4928-9D65-9CEDC8DC57A6}" dt="2021-10-23T18:32:00.914" v="2430" actId="1036"/>
          <ac:spMkLst>
            <pc:docMk/>
            <pc:sldMk cId="2515098652" sldId="509"/>
            <ac:spMk id="4" creationId="{14446E8C-A8CF-4FFE-BEE5-A49C34A05CA3}"/>
          </ac:spMkLst>
        </pc:spChg>
        <pc:spChg chg="mod">
          <ac:chgData name="Ana Kalezic" userId="c1385f6a-7cce-455b-a4ea-34a4475de1b6" providerId="ADAL" clId="{05003814-E328-4928-9D65-9CEDC8DC57A6}" dt="2021-10-24T17:25:01.439" v="3948" actId="1076"/>
          <ac:spMkLst>
            <pc:docMk/>
            <pc:sldMk cId="2515098652" sldId="509"/>
            <ac:spMk id="7" creationId="{4E237FF7-E551-4252-9588-BD9B920FED01}"/>
          </ac:spMkLst>
        </pc:spChg>
        <pc:spChg chg="mod">
          <ac:chgData name="Ana Kalezic" userId="c1385f6a-7cce-455b-a4ea-34a4475de1b6" providerId="ADAL" clId="{05003814-E328-4928-9D65-9CEDC8DC57A6}" dt="2021-10-25T08:50:07.872" v="5086" actId="20577"/>
          <ac:spMkLst>
            <pc:docMk/>
            <pc:sldMk cId="2515098652" sldId="509"/>
            <ac:spMk id="8" creationId="{0357C49D-79DE-4653-A21C-05AD7BA5E0FA}"/>
          </ac:spMkLst>
        </pc:spChg>
        <pc:picChg chg="mod">
          <ac:chgData name="Ana Kalezic" userId="c1385f6a-7cce-455b-a4ea-34a4475de1b6" providerId="ADAL" clId="{05003814-E328-4928-9D65-9CEDC8DC57A6}" dt="2021-10-24T17:25:01.439" v="3948" actId="1076"/>
          <ac:picMkLst>
            <pc:docMk/>
            <pc:sldMk cId="2515098652" sldId="509"/>
            <ac:picMk id="5" creationId="{05557020-E411-409F-BAFE-137BFD1F0F72}"/>
          </ac:picMkLst>
        </pc:picChg>
        <pc:picChg chg="add mod">
          <ac:chgData name="Ana Kalezic" userId="c1385f6a-7cce-455b-a4ea-34a4475de1b6" providerId="ADAL" clId="{05003814-E328-4928-9D65-9CEDC8DC57A6}" dt="2021-10-23T18:27:38.624" v="2384"/>
          <ac:picMkLst>
            <pc:docMk/>
            <pc:sldMk cId="2515098652" sldId="509"/>
            <ac:picMk id="9" creationId="{F348912B-414D-4C04-AD6C-22CD9671E8E5}"/>
          </ac:picMkLst>
        </pc:picChg>
        <pc:picChg chg="del">
          <ac:chgData name="Ana Kalezic" userId="c1385f6a-7cce-455b-a4ea-34a4475de1b6" providerId="ADAL" clId="{05003814-E328-4928-9D65-9CEDC8DC57A6}" dt="2021-10-23T18:26:03.105" v="2369" actId="21"/>
          <ac:picMkLst>
            <pc:docMk/>
            <pc:sldMk cId="2515098652" sldId="509"/>
            <ac:picMk id="11" creationId="{0EC85BE0-247B-468F-8B51-F101A0858F42}"/>
          </ac:picMkLst>
        </pc:picChg>
      </pc:sldChg>
      <pc:sldChg chg="addSp delSp modSp mod ord">
        <pc:chgData name="Ana Kalezic" userId="c1385f6a-7cce-455b-a4ea-34a4475de1b6" providerId="ADAL" clId="{05003814-E328-4928-9D65-9CEDC8DC57A6}" dt="2021-10-25T08:49:39.846" v="5080" actId="20577"/>
        <pc:sldMkLst>
          <pc:docMk/>
          <pc:sldMk cId="4241629412" sldId="510"/>
        </pc:sldMkLst>
        <pc:spChg chg="mod">
          <ac:chgData name="Ana Kalezic" userId="c1385f6a-7cce-455b-a4ea-34a4475de1b6" providerId="ADAL" clId="{05003814-E328-4928-9D65-9CEDC8DC57A6}" dt="2021-10-23T20:44:16.735" v="2630" actId="20577"/>
          <ac:spMkLst>
            <pc:docMk/>
            <pc:sldMk cId="4241629412" sldId="510"/>
            <ac:spMk id="4" creationId="{14446E8C-A8CF-4FFE-BEE5-A49C34A05CA3}"/>
          </ac:spMkLst>
        </pc:spChg>
        <pc:spChg chg="mod">
          <ac:chgData name="Ana Kalezic" userId="c1385f6a-7cce-455b-a4ea-34a4475de1b6" providerId="ADAL" clId="{05003814-E328-4928-9D65-9CEDC8DC57A6}" dt="2021-10-25T08:49:39.846" v="5080" actId="20577"/>
          <ac:spMkLst>
            <pc:docMk/>
            <pc:sldMk cId="4241629412" sldId="510"/>
            <ac:spMk id="8" creationId="{0357C49D-79DE-4653-A21C-05AD7BA5E0FA}"/>
          </ac:spMkLst>
        </pc:spChg>
        <pc:picChg chg="mod">
          <ac:chgData name="Ana Kalezic" userId="c1385f6a-7cce-455b-a4ea-34a4475de1b6" providerId="ADAL" clId="{05003814-E328-4928-9D65-9CEDC8DC57A6}" dt="2021-10-24T17:24:41.876" v="3947" actId="1038"/>
          <ac:picMkLst>
            <pc:docMk/>
            <pc:sldMk cId="4241629412" sldId="510"/>
            <ac:picMk id="5" creationId="{B79A9E59-CAD0-4FE6-A84E-7D46E6918B6B}"/>
          </ac:picMkLst>
        </pc:picChg>
        <pc:picChg chg="add mod">
          <ac:chgData name="Ana Kalezic" userId="c1385f6a-7cce-455b-a4ea-34a4475de1b6" providerId="ADAL" clId="{05003814-E328-4928-9D65-9CEDC8DC57A6}" dt="2021-10-23T18:27:44.837" v="2385"/>
          <ac:picMkLst>
            <pc:docMk/>
            <pc:sldMk cId="4241629412" sldId="510"/>
            <ac:picMk id="9" creationId="{B5852CEC-3758-4C74-8B8E-88F6343D1737}"/>
          </ac:picMkLst>
        </pc:picChg>
        <pc:picChg chg="del">
          <ac:chgData name="Ana Kalezic" userId="c1385f6a-7cce-455b-a4ea-34a4475de1b6" providerId="ADAL" clId="{05003814-E328-4928-9D65-9CEDC8DC57A6}" dt="2021-10-23T18:26:07.627" v="2370" actId="21"/>
          <ac:picMkLst>
            <pc:docMk/>
            <pc:sldMk cId="4241629412" sldId="510"/>
            <ac:picMk id="11" creationId="{0EC85BE0-247B-468F-8B51-F101A0858F42}"/>
          </ac:picMkLst>
        </pc:picChg>
      </pc:sldChg>
      <pc:sldChg chg="addSp delSp modSp mod">
        <pc:chgData name="Ana Kalezic" userId="c1385f6a-7cce-455b-a4ea-34a4475de1b6" providerId="ADAL" clId="{05003814-E328-4928-9D65-9CEDC8DC57A6}" dt="2021-10-24T16:35:07.328" v="3302" actId="20577"/>
        <pc:sldMkLst>
          <pc:docMk/>
          <pc:sldMk cId="3203847808" sldId="511"/>
        </pc:sldMkLst>
        <pc:spChg chg="mod">
          <ac:chgData name="Ana Kalezic" userId="c1385f6a-7cce-455b-a4ea-34a4475de1b6" providerId="ADAL" clId="{05003814-E328-4928-9D65-9CEDC8DC57A6}" dt="2021-10-23T16:38:47.816" v="603" actId="20577"/>
          <ac:spMkLst>
            <pc:docMk/>
            <pc:sldMk cId="3203847808" sldId="511"/>
            <ac:spMk id="4" creationId="{14446E8C-A8CF-4FFE-BEE5-A49C34A05CA3}"/>
          </ac:spMkLst>
        </pc:spChg>
        <pc:spChg chg="mod">
          <ac:chgData name="Ana Kalezic" userId="c1385f6a-7cce-455b-a4ea-34a4475de1b6" providerId="ADAL" clId="{05003814-E328-4928-9D65-9CEDC8DC57A6}" dt="2021-10-23T16:47:08.276" v="708" actId="14100"/>
          <ac:spMkLst>
            <pc:docMk/>
            <pc:sldMk cId="3203847808" sldId="511"/>
            <ac:spMk id="7" creationId="{4E237FF7-E551-4252-9588-BD9B920FED01}"/>
          </ac:spMkLst>
        </pc:spChg>
        <pc:spChg chg="mod">
          <ac:chgData name="Ana Kalezic" userId="c1385f6a-7cce-455b-a4ea-34a4475de1b6" providerId="ADAL" clId="{05003814-E328-4928-9D65-9CEDC8DC57A6}" dt="2021-10-24T16:35:07.328" v="3302" actId="20577"/>
          <ac:spMkLst>
            <pc:docMk/>
            <pc:sldMk cId="3203847808" sldId="511"/>
            <ac:spMk id="8" creationId="{0357C49D-79DE-4653-A21C-05AD7BA5E0FA}"/>
          </ac:spMkLst>
        </pc:spChg>
        <pc:picChg chg="mod modCrop">
          <ac:chgData name="Ana Kalezic" userId="c1385f6a-7cce-455b-a4ea-34a4475de1b6" providerId="ADAL" clId="{05003814-E328-4928-9D65-9CEDC8DC57A6}" dt="2021-10-23T20:32:10.100" v="2538" actId="1037"/>
          <ac:picMkLst>
            <pc:docMk/>
            <pc:sldMk cId="3203847808" sldId="511"/>
            <ac:picMk id="9" creationId="{4B53ADB3-1647-4A50-9A74-D5980631BE01}"/>
          </ac:picMkLst>
        </pc:picChg>
        <pc:picChg chg="add mod">
          <ac:chgData name="Ana Kalezic" userId="c1385f6a-7cce-455b-a4ea-34a4475de1b6" providerId="ADAL" clId="{05003814-E328-4928-9D65-9CEDC8DC57A6}" dt="2021-10-23T18:28:12.553" v="2389"/>
          <ac:picMkLst>
            <pc:docMk/>
            <pc:sldMk cId="3203847808" sldId="511"/>
            <ac:picMk id="10" creationId="{B7B9DA2F-AF5E-4A5A-BC2A-42D748A1576D}"/>
          </ac:picMkLst>
        </pc:picChg>
        <pc:picChg chg="del">
          <ac:chgData name="Ana Kalezic" userId="c1385f6a-7cce-455b-a4ea-34a4475de1b6" providerId="ADAL" clId="{05003814-E328-4928-9D65-9CEDC8DC57A6}" dt="2021-10-23T18:26:27.150" v="2375" actId="21"/>
          <ac:picMkLst>
            <pc:docMk/>
            <pc:sldMk cId="3203847808" sldId="511"/>
            <ac:picMk id="11" creationId="{0EC85BE0-247B-468F-8B51-F101A0858F42}"/>
          </ac:picMkLst>
        </pc:picChg>
      </pc:sldChg>
      <pc:sldChg chg="addSp delSp modSp mod ord">
        <pc:chgData name="Ana Kalezic" userId="c1385f6a-7cce-455b-a4ea-34a4475de1b6" providerId="ADAL" clId="{05003814-E328-4928-9D65-9CEDC8DC57A6}" dt="2021-10-25T08:50:45.496" v="5092" actId="20577"/>
        <pc:sldMkLst>
          <pc:docMk/>
          <pc:sldMk cId="671346157" sldId="512"/>
        </pc:sldMkLst>
        <pc:spChg chg="mod">
          <ac:chgData name="Ana Kalezic" userId="c1385f6a-7cce-455b-a4ea-34a4475de1b6" providerId="ADAL" clId="{05003814-E328-4928-9D65-9CEDC8DC57A6}" dt="2021-10-23T18:32:56.989" v="2439" actId="1036"/>
          <ac:spMkLst>
            <pc:docMk/>
            <pc:sldMk cId="671346157" sldId="512"/>
            <ac:spMk id="4" creationId="{14446E8C-A8CF-4FFE-BEE5-A49C34A05CA3}"/>
          </ac:spMkLst>
        </pc:spChg>
        <pc:spChg chg="mod">
          <ac:chgData name="Ana Kalezic" userId="c1385f6a-7cce-455b-a4ea-34a4475de1b6" providerId="ADAL" clId="{05003814-E328-4928-9D65-9CEDC8DC57A6}" dt="2021-10-23T17:16:27.719" v="1296" actId="14100"/>
          <ac:spMkLst>
            <pc:docMk/>
            <pc:sldMk cId="671346157" sldId="512"/>
            <ac:spMk id="7" creationId="{4E237FF7-E551-4252-9588-BD9B920FED01}"/>
          </ac:spMkLst>
        </pc:spChg>
        <pc:spChg chg="mod">
          <ac:chgData name="Ana Kalezic" userId="c1385f6a-7cce-455b-a4ea-34a4475de1b6" providerId="ADAL" clId="{05003814-E328-4928-9D65-9CEDC8DC57A6}" dt="2021-10-25T08:50:45.496" v="5092" actId="20577"/>
          <ac:spMkLst>
            <pc:docMk/>
            <pc:sldMk cId="671346157" sldId="512"/>
            <ac:spMk id="8" creationId="{0357C49D-79DE-4653-A21C-05AD7BA5E0FA}"/>
          </ac:spMkLst>
        </pc:spChg>
        <pc:picChg chg="mod">
          <ac:chgData name="Ana Kalezic" userId="c1385f6a-7cce-455b-a4ea-34a4475de1b6" providerId="ADAL" clId="{05003814-E328-4928-9D65-9CEDC8DC57A6}" dt="2021-10-23T20:32:33.723" v="2556" actId="1037"/>
          <ac:picMkLst>
            <pc:docMk/>
            <pc:sldMk cId="671346157" sldId="512"/>
            <ac:picMk id="5" creationId="{17733E04-131F-422C-B999-DD221B9D1000}"/>
          </ac:picMkLst>
        </pc:picChg>
        <pc:picChg chg="add mod">
          <ac:chgData name="Ana Kalezic" userId="c1385f6a-7cce-455b-a4ea-34a4475de1b6" providerId="ADAL" clId="{05003814-E328-4928-9D65-9CEDC8DC57A6}" dt="2021-10-23T18:28:21.301" v="2391"/>
          <ac:picMkLst>
            <pc:docMk/>
            <pc:sldMk cId="671346157" sldId="512"/>
            <ac:picMk id="9" creationId="{2C7CDC41-EEC4-4FED-AADF-A25BC6A681AA}"/>
          </ac:picMkLst>
        </pc:picChg>
        <pc:picChg chg="del">
          <ac:chgData name="Ana Kalezic" userId="c1385f6a-7cce-455b-a4ea-34a4475de1b6" providerId="ADAL" clId="{05003814-E328-4928-9D65-9CEDC8DC57A6}" dt="2021-10-23T18:26:36.192" v="2377" actId="21"/>
          <ac:picMkLst>
            <pc:docMk/>
            <pc:sldMk cId="671346157" sldId="512"/>
            <ac:picMk id="11" creationId="{0EC85BE0-247B-468F-8B51-F101A0858F42}"/>
          </ac:picMkLst>
        </pc:picChg>
      </pc:sldChg>
      <pc:sldChg chg="addSp delSp modSp mod ord">
        <pc:chgData name="Ana Kalezic" userId="c1385f6a-7cce-455b-a4ea-34a4475de1b6" providerId="ADAL" clId="{05003814-E328-4928-9D65-9CEDC8DC57A6}" dt="2021-10-25T08:47:43.663" v="5001" actId="20577"/>
        <pc:sldMkLst>
          <pc:docMk/>
          <pc:sldMk cId="937980169" sldId="515"/>
        </pc:sldMkLst>
        <pc:spChg chg="mod">
          <ac:chgData name="Ana Kalezic" userId="c1385f6a-7cce-455b-a4ea-34a4475de1b6" providerId="ADAL" clId="{05003814-E328-4928-9D65-9CEDC8DC57A6}" dt="2021-10-23T18:32:44.179" v="2438" actId="1036"/>
          <ac:spMkLst>
            <pc:docMk/>
            <pc:sldMk cId="937980169" sldId="515"/>
            <ac:spMk id="4" creationId="{14446E8C-A8CF-4FFE-BEE5-A49C34A05CA3}"/>
          </ac:spMkLst>
        </pc:spChg>
        <pc:spChg chg="mod">
          <ac:chgData name="Ana Kalezic" userId="c1385f6a-7cce-455b-a4ea-34a4475de1b6" providerId="ADAL" clId="{05003814-E328-4928-9D65-9CEDC8DC57A6}" dt="2021-10-23T17:13:59.947" v="1259" actId="14100"/>
          <ac:spMkLst>
            <pc:docMk/>
            <pc:sldMk cId="937980169" sldId="515"/>
            <ac:spMk id="7" creationId="{4E237FF7-E551-4252-9588-BD9B920FED01}"/>
          </ac:spMkLst>
        </pc:spChg>
        <pc:spChg chg="mod">
          <ac:chgData name="Ana Kalezic" userId="c1385f6a-7cce-455b-a4ea-34a4475de1b6" providerId="ADAL" clId="{05003814-E328-4928-9D65-9CEDC8DC57A6}" dt="2021-10-25T08:47:43.663" v="5001" actId="20577"/>
          <ac:spMkLst>
            <pc:docMk/>
            <pc:sldMk cId="937980169" sldId="515"/>
            <ac:spMk id="8" creationId="{0357C49D-79DE-4653-A21C-05AD7BA5E0FA}"/>
          </ac:spMkLst>
        </pc:spChg>
        <pc:picChg chg="mod">
          <ac:chgData name="Ana Kalezic" userId="c1385f6a-7cce-455b-a4ea-34a4475de1b6" providerId="ADAL" clId="{05003814-E328-4928-9D65-9CEDC8DC57A6}" dt="2021-10-23T17:28:34.166" v="1511" actId="1076"/>
          <ac:picMkLst>
            <pc:docMk/>
            <pc:sldMk cId="937980169" sldId="515"/>
            <ac:picMk id="9" creationId="{F2E7E306-6D98-4054-957C-CFD793C8B2CF}"/>
          </ac:picMkLst>
        </pc:picChg>
        <pc:picChg chg="add mod">
          <ac:chgData name="Ana Kalezic" userId="c1385f6a-7cce-455b-a4ea-34a4475de1b6" providerId="ADAL" clId="{05003814-E328-4928-9D65-9CEDC8DC57A6}" dt="2021-10-23T18:28:05.632" v="2388"/>
          <ac:picMkLst>
            <pc:docMk/>
            <pc:sldMk cId="937980169" sldId="515"/>
            <ac:picMk id="10" creationId="{1F240F99-4568-4CEF-81C9-B10C4DCB738F}"/>
          </ac:picMkLst>
        </pc:picChg>
        <pc:picChg chg="del">
          <ac:chgData name="Ana Kalezic" userId="c1385f6a-7cce-455b-a4ea-34a4475de1b6" providerId="ADAL" clId="{05003814-E328-4928-9D65-9CEDC8DC57A6}" dt="2021-10-23T18:26:22.884" v="2374" actId="21"/>
          <ac:picMkLst>
            <pc:docMk/>
            <pc:sldMk cId="937980169" sldId="515"/>
            <ac:picMk id="11" creationId="{0EC85BE0-247B-468F-8B51-F101A0858F42}"/>
          </ac:picMkLst>
        </pc:picChg>
      </pc:sldChg>
      <pc:sldChg chg="addSp delSp modSp mod ord">
        <pc:chgData name="Ana Kalezic" userId="c1385f6a-7cce-455b-a4ea-34a4475de1b6" providerId="ADAL" clId="{05003814-E328-4928-9D65-9CEDC8DC57A6}" dt="2021-10-25T08:47:49.584" v="5007" actId="20577"/>
        <pc:sldMkLst>
          <pc:docMk/>
          <pc:sldMk cId="985129216" sldId="516"/>
        </pc:sldMkLst>
        <pc:spChg chg="mod">
          <ac:chgData name="Ana Kalezic" userId="c1385f6a-7cce-455b-a4ea-34a4475de1b6" providerId="ADAL" clId="{05003814-E328-4928-9D65-9CEDC8DC57A6}" dt="2021-10-23T18:32:40.273" v="2437" actId="1036"/>
          <ac:spMkLst>
            <pc:docMk/>
            <pc:sldMk cId="985129216" sldId="516"/>
            <ac:spMk id="4" creationId="{14446E8C-A8CF-4FFE-BEE5-A49C34A05CA3}"/>
          </ac:spMkLst>
        </pc:spChg>
        <pc:spChg chg="mod">
          <ac:chgData name="Ana Kalezic" userId="c1385f6a-7cce-455b-a4ea-34a4475de1b6" providerId="ADAL" clId="{05003814-E328-4928-9D65-9CEDC8DC57A6}" dt="2021-10-23T17:09:57.222" v="1128" actId="14100"/>
          <ac:spMkLst>
            <pc:docMk/>
            <pc:sldMk cId="985129216" sldId="516"/>
            <ac:spMk id="7" creationId="{4E237FF7-E551-4252-9588-BD9B920FED01}"/>
          </ac:spMkLst>
        </pc:spChg>
        <pc:spChg chg="mod">
          <ac:chgData name="Ana Kalezic" userId="c1385f6a-7cce-455b-a4ea-34a4475de1b6" providerId="ADAL" clId="{05003814-E328-4928-9D65-9CEDC8DC57A6}" dt="2021-10-25T08:47:49.584" v="5007" actId="20577"/>
          <ac:spMkLst>
            <pc:docMk/>
            <pc:sldMk cId="985129216" sldId="516"/>
            <ac:spMk id="8" creationId="{0357C49D-79DE-4653-A21C-05AD7BA5E0FA}"/>
          </ac:spMkLst>
        </pc:spChg>
        <pc:picChg chg="mod">
          <ac:chgData name="Ana Kalezic" userId="c1385f6a-7cce-455b-a4ea-34a4475de1b6" providerId="ADAL" clId="{05003814-E328-4928-9D65-9CEDC8DC57A6}" dt="2021-10-23T17:10:22.739" v="1144" actId="1076"/>
          <ac:picMkLst>
            <pc:docMk/>
            <pc:sldMk cId="985129216" sldId="516"/>
            <ac:picMk id="10" creationId="{41EF57A5-1834-4045-BB7B-660426CC33A0}"/>
          </ac:picMkLst>
        </pc:picChg>
        <pc:picChg chg="del">
          <ac:chgData name="Ana Kalezic" userId="c1385f6a-7cce-455b-a4ea-34a4475de1b6" providerId="ADAL" clId="{05003814-E328-4928-9D65-9CEDC8DC57A6}" dt="2021-10-23T18:26:17.498" v="2373" actId="21"/>
          <ac:picMkLst>
            <pc:docMk/>
            <pc:sldMk cId="985129216" sldId="516"/>
            <ac:picMk id="11" creationId="{0EC85BE0-247B-468F-8B51-F101A0858F42}"/>
          </ac:picMkLst>
        </pc:picChg>
        <pc:picChg chg="mod">
          <ac:chgData name="Ana Kalezic" userId="c1385f6a-7cce-455b-a4ea-34a4475de1b6" providerId="ADAL" clId="{05003814-E328-4928-9D65-9CEDC8DC57A6}" dt="2021-10-23T17:10:32.214" v="1158" actId="1037"/>
          <ac:picMkLst>
            <pc:docMk/>
            <pc:sldMk cId="985129216" sldId="516"/>
            <ac:picMk id="12" creationId="{42A97C3D-B06C-4753-A016-7A3DE6B81563}"/>
          </ac:picMkLst>
        </pc:picChg>
        <pc:picChg chg="mod">
          <ac:chgData name="Ana Kalezic" userId="c1385f6a-7cce-455b-a4ea-34a4475de1b6" providerId="ADAL" clId="{05003814-E328-4928-9D65-9CEDC8DC57A6}" dt="2021-10-23T17:10:37.488" v="1171" actId="1037"/>
          <ac:picMkLst>
            <pc:docMk/>
            <pc:sldMk cId="985129216" sldId="516"/>
            <ac:picMk id="13" creationId="{1FE52B6A-8A89-4452-A36A-04FE6FAFC592}"/>
          </ac:picMkLst>
        </pc:picChg>
        <pc:picChg chg="add mod">
          <ac:chgData name="Ana Kalezic" userId="c1385f6a-7cce-455b-a4ea-34a4475de1b6" providerId="ADAL" clId="{05003814-E328-4928-9D65-9CEDC8DC57A6}" dt="2021-10-23T18:28:00.322" v="2387"/>
          <ac:picMkLst>
            <pc:docMk/>
            <pc:sldMk cId="985129216" sldId="516"/>
            <ac:picMk id="14" creationId="{056C36A0-BCB5-433F-9A3E-0E71648D251A}"/>
          </ac:picMkLst>
        </pc:picChg>
      </pc:sldChg>
      <pc:sldChg chg="delSp modSp del mod">
        <pc:chgData name="Ana Kalezic" userId="c1385f6a-7cce-455b-a4ea-34a4475de1b6" providerId="ADAL" clId="{05003814-E328-4928-9D65-9CEDC8DC57A6}" dt="2021-10-23T16:52:33.537" v="840" actId="2696"/>
        <pc:sldMkLst>
          <pc:docMk/>
          <pc:sldMk cId="1558055651" sldId="517"/>
        </pc:sldMkLst>
        <pc:picChg chg="del mod">
          <ac:chgData name="Ana Kalezic" userId="c1385f6a-7cce-455b-a4ea-34a4475de1b6" providerId="ADAL" clId="{05003814-E328-4928-9D65-9CEDC8DC57A6}" dt="2021-10-23T16:49:30.119" v="780" actId="21"/>
          <ac:picMkLst>
            <pc:docMk/>
            <pc:sldMk cId="1558055651" sldId="517"/>
            <ac:picMk id="10" creationId="{D7BFE5D5-87F6-4133-B3F0-40A0388CA712}"/>
          </ac:picMkLst>
        </pc:picChg>
      </pc:sldChg>
      <pc:sldChg chg="addSp delSp modSp mod">
        <pc:chgData name="Ana Kalezic" userId="c1385f6a-7cce-455b-a4ea-34a4475de1b6" providerId="ADAL" clId="{05003814-E328-4928-9D65-9CEDC8DC57A6}" dt="2021-10-25T08:50:52.253" v="5098" actId="20577"/>
        <pc:sldMkLst>
          <pc:docMk/>
          <pc:sldMk cId="917037001" sldId="518"/>
        </pc:sldMkLst>
        <pc:spChg chg="del mod">
          <ac:chgData name="Ana Kalezic" userId="c1385f6a-7cce-455b-a4ea-34a4475de1b6" providerId="ADAL" clId="{05003814-E328-4928-9D65-9CEDC8DC57A6}" dt="2021-10-23T17:23:54.265" v="1422" actId="21"/>
          <ac:spMkLst>
            <pc:docMk/>
            <pc:sldMk cId="917037001" sldId="518"/>
            <ac:spMk id="4" creationId="{14446E8C-A8CF-4FFE-BEE5-A49C34A05CA3}"/>
          </ac:spMkLst>
        </pc:spChg>
        <pc:spChg chg="mod">
          <ac:chgData name="Ana Kalezic" userId="c1385f6a-7cce-455b-a4ea-34a4475de1b6" providerId="ADAL" clId="{05003814-E328-4928-9D65-9CEDC8DC57A6}" dt="2021-10-23T17:26:44.982" v="1475" actId="14100"/>
          <ac:spMkLst>
            <pc:docMk/>
            <pc:sldMk cId="917037001" sldId="518"/>
            <ac:spMk id="7" creationId="{4E237FF7-E551-4252-9588-BD9B920FED01}"/>
          </ac:spMkLst>
        </pc:spChg>
        <pc:spChg chg="mod">
          <ac:chgData name="Ana Kalezic" userId="c1385f6a-7cce-455b-a4ea-34a4475de1b6" providerId="ADAL" clId="{05003814-E328-4928-9D65-9CEDC8DC57A6}" dt="2021-10-25T08:50:52.253" v="5098" actId="20577"/>
          <ac:spMkLst>
            <pc:docMk/>
            <pc:sldMk cId="917037001" sldId="518"/>
            <ac:spMk id="8" creationId="{0357C49D-79DE-4653-A21C-05AD7BA5E0FA}"/>
          </ac:spMkLst>
        </pc:spChg>
        <pc:spChg chg="add mod">
          <ac:chgData name="Ana Kalezic" userId="c1385f6a-7cce-455b-a4ea-34a4475de1b6" providerId="ADAL" clId="{05003814-E328-4928-9D65-9CEDC8DC57A6}" dt="2021-10-23T18:33:10.013" v="2443" actId="1036"/>
          <ac:spMkLst>
            <pc:docMk/>
            <pc:sldMk cId="917037001" sldId="518"/>
            <ac:spMk id="10" creationId="{416582AA-26AF-43FA-A888-8BAB2ED1B82A}"/>
          </ac:spMkLst>
        </pc:spChg>
        <pc:picChg chg="mod modCrop">
          <ac:chgData name="Ana Kalezic" userId="c1385f6a-7cce-455b-a4ea-34a4475de1b6" providerId="ADAL" clId="{05003814-E328-4928-9D65-9CEDC8DC57A6}" dt="2021-10-23T20:33:18.234" v="2567" actId="1037"/>
          <ac:picMkLst>
            <pc:docMk/>
            <pc:sldMk cId="917037001" sldId="518"/>
            <ac:picMk id="9" creationId="{B51F7E27-5FB5-4744-9A68-61DD65028230}"/>
          </ac:picMkLst>
        </pc:picChg>
        <pc:picChg chg="del">
          <ac:chgData name="Ana Kalezic" userId="c1385f6a-7cce-455b-a4ea-34a4475de1b6" providerId="ADAL" clId="{05003814-E328-4928-9D65-9CEDC8DC57A6}" dt="2021-10-23T18:26:40.415" v="2378" actId="21"/>
          <ac:picMkLst>
            <pc:docMk/>
            <pc:sldMk cId="917037001" sldId="518"/>
            <ac:picMk id="11" creationId="{0EC85BE0-247B-468F-8B51-F101A0858F42}"/>
          </ac:picMkLst>
        </pc:picChg>
        <pc:picChg chg="add del mod">
          <ac:chgData name="Ana Kalezic" userId="c1385f6a-7cce-455b-a4ea-34a4475de1b6" providerId="ADAL" clId="{05003814-E328-4928-9D65-9CEDC8DC57A6}" dt="2021-10-23T18:29:26.098" v="2403" actId="21"/>
          <ac:picMkLst>
            <pc:docMk/>
            <pc:sldMk cId="917037001" sldId="518"/>
            <ac:picMk id="12" creationId="{CA7F6842-4BD3-45D1-B24A-693A5019ECE4}"/>
          </ac:picMkLst>
        </pc:picChg>
        <pc:picChg chg="add del mod">
          <ac:chgData name="Ana Kalezic" userId="c1385f6a-7cce-455b-a4ea-34a4475de1b6" providerId="ADAL" clId="{05003814-E328-4928-9D65-9CEDC8DC57A6}" dt="2021-10-23T18:30:40.995" v="2415" actId="21"/>
          <ac:picMkLst>
            <pc:docMk/>
            <pc:sldMk cId="917037001" sldId="518"/>
            <ac:picMk id="13" creationId="{F8A68879-9042-4A7E-A689-FFBD831925D2}"/>
          </ac:picMkLst>
        </pc:picChg>
        <pc:picChg chg="add mod">
          <ac:chgData name="Ana Kalezic" userId="c1385f6a-7cce-455b-a4ea-34a4475de1b6" providerId="ADAL" clId="{05003814-E328-4928-9D65-9CEDC8DC57A6}" dt="2021-10-23T18:31:03.083" v="2422" actId="1076"/>
          <ac:picMkLst>
            <pc:docMk/>
            <pc:sldMk cId="917037001" sldId="518"/>
            <ac:picMk id="14" creationId="{4752901E-186D-4977-861A-27AC2A314C01}"/>
          </ac:picMkLst>
        </pc:picChg>
      </pc:sldChg>
      <pc:sldChg chg="addSp delSp modSp mod">
        <pc:chgData name="Ana Kalezic" userId="c1385f6a-7cce-455b-a4ea-34a4475de1b6" providerId="ADAL" clId="{05003814-E328-4928-9D65-9CEDC8DC57A6}" dt="2021-10-25T08:50:58.121" v="5104" actId="20577"/>
        <pc:sldMkLst>
          <pc:docMk/>
          <pc:sldMk cId="958747031" sldId="519"/>
        </pc:sldMkLst>
        <pc:spChg chg="add del mod">
          <ac:chgData name="Ana Kalezic" userId="c1385f6a-7cce-455b-a4ea-34a4475de1b6" providerId="ADAL" clId="{05003814-E328-4928-9D65-9CEDC8DC57A6}" dt="2021-10-23T17:31:45.808" v="1569" actId="21"/>
          <ac:spMkLst>
            <pc:docMk/>
            <pc:sldMk cId="958747031" sldId="519"/>
            <ac:spMk id="3" creationId="{E35CACE0-969E-4847-A967-B8054EE6CA74}"/>
          </ac:spMkLst>
        </pc:spChg>
        <pc:spChg chg="del mod">
          <ac:chgData name="Ana Kalezic" userId="c1385f6a-7cce-455b-a4ea-34a4475de1b6" providerId="ADAL" clId="{05003814-E328-4928-9D65-9CEDC8DC57A6}" dt="2021-10-23T17:31:12.448" v="1560" actId="21"/>
          <ac:spMkLst>
            <pc:docMk/>
            <pc:sldMk cId="958747031" sldId="519"/>
            <ac:spMk id="6" creationId="{CE3C1D5D-619F-445E-95ED-1D2DEF164825}"/>
          </ac:spMkLst>
        </pc:spChg>
        <pc:spChg chg="mod">
          <ac:chgData name="Ana Kalezic" userId="c1385f6a-7cce-455b-a4ea-34a4475de1b6" providerId="ADAL" clId="{05003814-E328-4928-9D65-9CEDC8DC57A6}" dt="2021-10-23T17:32:30.100" v="1580" actId="14100"/>
          <ac:spMkLst>
            <pc:docMk/>
            <pc:sldMk cId="958747031" sldId="519"/>
            <ac:spMk id="7" creationId="{9936CD05-AD37-4668-8632-3F2078F9577F}"/>
          </ac:spMkLst>
        </pc:spChg>
        <pc:spChg chg="mod">
          <ac:chgData name="Ana Kalezic" userId="c1385f6a-7cce-455b-a4ea-34a4475de1b6" providerId="ADAL" clId="{05003814-E328-4928-9D65-9CEDC8DC57A6}" dt="2021-10-25T08:50:58.121" v="5104" actId="20577"/>
          <ac:spMkLst>
            <pc:docMk/>
            <pc:sldMk cId="958747031" sldId="519"/>
            <ac:spMk id="8" creationId="{81EA1C52-0CF6-4867-BC2B-67DFF52B4308}"/>
          </ac:spMkLst>
        </pc:spChg>
        <pc:spChg chg="add mod">
          <ac:chgData name="Ana Kalezic" userId="c1385f6a-7cce-455b-a4ea-34a4475de1b6" providerId="ADAL" clId="{05003814-E328-4928-9D65-9CEDC8DC57A6}" dt="2021-10-23T17:29:16.058" v="1513"/>
          <ac:spMkLst>
            <pc:docMk/>
            <pc:sldMk cId="958747031" sldId="519"/>
            <ac:spMk id="9" creationId="{6AC0041B-73AA-40BC-9F1D-EE0C76127112}"/>
          </ac:spMkLst>
        </pc:spChg>
        <pc:spChg chg="add mod">
          <ac:chgData name="Ana Kalezic" userId="c1385f6a-7cce-455b-a4ea-34a4475de1b6" providerId="ADAL" clId="{05003814-E328-4928-9D65-9CEDC8DC57A6}" dt="2021-10-23T18:33:19.285" v="2446" actId="1036"/>
          <ac:spMkLst>
            <pc:docMk/>
            <pc:sldMk cId="958747031" sldId="519"/>
            <ac:spMk id="10" creationId="{048E0721-58B7-499F-80C2-DBBF742D89AE}"/>
          </ac:spMkLst>
        </pc:spChg>
        <pc:picChg chg="mod modCrop">
          <ac:chgData name="Ana Kalezic" userId="c1385f6a-7cce-455b-a4ea-34a4475de1b6" providerId="ADAL" clId="{05003814-E328-4928-9D65-9CEDC8DC57A6}" dt="2021-10-23T17:33:03.461" v="1585" actId="14100"/>
          <ac:picMkLst>
            <pc:docMk/>
            <pc:sldMk cId="958747031" sldId="519"/>
            <ac:picMk id="5" creationId="{8269F1C0-FC0D-45DE-8F2F-B12F7E05DE06}"/>
          </ac:picMkLst>
        </pc:picChg>
        <pc:picChg chg="add del mod">
          <ac:chgData name="Ana Kalezic" userId="c1385f6a-7cce-455b-a4ea-34a4475de1b6" providerId="ADAL" clId="{05003814-E328-4928-9D65-9CEDC8DC57A6}" dt="2021-10-23T18:28:44.074" v="2396" actId="21"/>
          <ac:picMkLst>
            <pc:docMk/>
            <pc:sldMk cId="958747031" sldId="519"/>
            <ac:picMk id="11" creationId="{A9C51398-4A77-4AEE-9C49-308561081922}"/>
          </ac:picMkLst>
        </pc:picChg>
        <pc:picChg chg="add mod">
          <ac:chgData name="Ana Kalezic" userId="c1385f6a-7cce-455b-a4ea-34a4475de1b6" providerId="ADAL" clId="{05003814-E328-4928-9D65-9CEDC8DC57A6}" dt="2021-10-23T18:28:52.232" v="2398" actId="1076"/>
          <ac:picMkLst>
            <pc:docMk/>
            <pc:sldMk cId="958747031" sldId="519"/>
            <ac:picMk id="12" creationId="{090526F6-CC1B-4A8D-A2B7-50B43CEA5454}"/>
          </ac:picMkLst>
        </pc:picChg>
      </pc:sldChg>
      <pc:sldChg chg="addSp delSp modSp mod">
        <pc:chgData name="Ana Kalezic" userId="c1385f6a-7cce-455b-a4ea-34a4475de1b6" providerId="ADAL" clId="{05003814-E328-4928-9D65-9CEDC8DC57A6}" dt="2021-10-25T08:51:03.581" v="5110" actId="20577"/>
        <pc:sldMkLst>
          <pc:docMk/>
          <pc:sldMk cId="1814699231" sldId="520"/>
        </pc:sldMkLst>
        <pc:spChg chg="add del mod">
          <ac:chgData name="Ana Kalezic" userId="c1385f6a-7cce-455b-a4ea-34a4475de1b6" providerId="ADAL" clId="{05003814-E328-4928-9D65-9CEDC8DC57A6}" dt="2021-10-23T17:35:56.518" v="1634" actId="21"/>
          <ac:spMkLst>
            <pc:docMk/>
            <pc:sldMk cId="1814699231" sldId="520"/>
            <ac:spMk id="3" creationId="{787A51D8-AE10-42EF-A048-F762A27603A8}"/>
          </ac:spMkLst>
        </pc:spChg>
        <pc:spChg chg="mod">
          <ac:chgData name="Ana Kalezic" userId="c1385f6a-7cce-455b-a4ea-34a4475de1b6" providerId="ADAL" clId="{05003814-E328-4928-9D65-9CEDC8DC57A6}" dt="2021-10-23T17:34:46.970" v="1601" actId="14100"/>
          <ac:spMkLst>
            <pc:docMk/>
            <pc:sldMk cId="1814699231" sldId="520"/>
            <ac:spMk id="5" creationId="{A9334C06-BC4A-470A-8F7B-68F964AAE6C5}"/>
          </ac:spMkLst>
        </pc:spChg>
        <pc:spChg chg="mod">
          <ac:chgData name="Ana Kalezic" userId="c1385f6a-7cce-455b-a4ea-34a4475de1b6" providerId="ADAL" clId="{05003814-E328-4928-9D65-9CEDC8DC57A6}" dt="2021-10-25T08:51:03.581" v="5110" actId="20577"/>
          <ac:spMkLst>
            <pc:docMk/>
            <pc:sldMk cId="1814699231" sldId="520"/>
            <ac:spMk id="6" creationId="{62EA7E76-09E8-4671-955F-CF31129E7ED8}"/>
          </ac:spMkLst>
        </pc:spChg>
        <pc:spChg chg="del mod">
          <ac:chgData name="Ana Kalezic" userId="c1385f6a-7cce-455b-a4ea-34a4475de1b6" providerId="ADAL" clId="{05003814-E328-4928-9D65-9CEDC8DC57A6}" dt="2021-10-23T17:35:51.071" v="1632" actId="21"/>
          <ac:spMkLst>
            <pc:docMk/>
            <pc:sldMk cId="1814699231" sldId="520"/>
            <ac:spMk id="7" creationId="{E35D03BB-5AE0-4DAF-BBC6-D6D03369618F}"/>
          </ac:spMkLst>
        </pc:spChg>
        <pc:spChg chg="add mod">
          <ac:chgData name="Ana Kalezic" userId="c1385f6a-7cce-455b-a4ea-34a4475de1b6" providerId="ADAL" clId="{05003814-E328-4928-9D65-9CEDC8DC57A6}" dt="2021-10-23T17:33:52.863" v="1589"/>
          <ac:spMkLst>
            <pc:docMk/>
            <pc:sldMk cId="1814699231" sldId="520"/>
            <ac:spMk id="8" creationId="{479BC302-1D08-4663-B275-8D6B581D906B}"/>
          </ac:spMkLst>
        </pc:spChg>
        <pc:spChg chg="add mod">
          <ac:chgData name="Ana Kalezic" userId="c1385f6a-7cce-455b-a4ea-34a4475de1b6" providerId="ADAL" clId="{05003814-E328-4928-9D65-9CEDC8DC57A6}" dt="2021-10-23T17:40:19.374" v="1662" actId="1036"/>
          <ac:spMkLst>
            <pc:docMk/>
            <pc:sldMk cId="1814699231" sldId="520"/>
            <ac:spMk id="10" creationId="{1346BCA7-93CD-4723-B8D9-0F959F03B227}"/>
          </ac:spMkLst>
        </pc:spChg>
        <pc:picChg chg="mod">
          <ac:chgData name="Ana Kalezic" userId="c1385f6a-7cce-455b-a4ea-34a4475de1b6" providerId="ADAL" clId="{05003814-E328-4928-9D65-9CEDC8DC57A6}" dt="2021-10-23T20:33:38.665" v="2572" actId="1037"/>
          <ac:picMkLst>
            <pc:docMk/>
            <pc:sldMk cId="1814699231" sldId="520"/>
            <ac:picMk id="4" creationId="{773705E0-B3D8-4455-A1C6-3BD191499292}"/>
          </ac:picMkLst>
        </pc:picChg>
        <pc:picChg chg="add del mod">
          <ac:chgData name="Ana Kalezic" userId="c1385f6a-7cce-455b-a4ea-34a4475de1b6" providerId="ADAL" clId="{05003814-E328-4928-9D65-9CEDC8DC57A6}" dt="2021-10-23T18:26:46.650" v="2379" actId="21"/>
          <ac:picMkLst>
            <pc:docMk/>
            <pc:sldMk cId="1814699231" sldId="520"/>
            <ac:picMk id="9" creationId="{31DEF89B-BEC5-4B30-9A05-0600F6B0335C}"/>
          </ac:picMkLst>
        </pc:picChg>
        <pc:picChg chg="add mod">
          <ac:chgData name="Ana Kalezic" userId="c1385f6a-7cce-455b-a4ea-34a4475de1b6" providerId="ADAL" clId="{05003814-E328-4928-9D65-9CEDC8DC57A6}" dt="2021-10-23T18:30:32.545" v="2412" actId="1076"/>
          <ac:picMkLst>
            <pc:docMk/>
            <pc:sldMk cId="1814699231" sldId="520"/>
            <ac:picMk id="11" creationId="{F109F83F-D116-46BE-A91B-093603EB7276}"/>
          </ac:picMkLst>
        </pc:picChg>
      </pc:sldChg>
      <pc:sldChg chg="addSp delSp modSp mod">
        <pc:chgData name="Ana Kalezic" userId="c1385f6a-7cce-455b-a4ea-34a4475de1b6" providerId="ADAL" clId="{05003814-E328-4928-9D65-9CEDC8DC57A6}" dt="2021-10-25T08:47:54.765" v="5013" actId="20577"/>
        <pc:sldMkLst>
          <pc:docMk/>
          <pc:sldMk cId="1147889378" sldId="521"/>
        </pc:sldMkLst>
        <pc:spChg chg="mod">
          <ac:chgData name="Ana Kalezic" userId="c1385f6a-7cce-455b-a4ea-34a4475de1b6" providerId="ADAL" clId="{05003814-E328-4928-9D65-9CEDC8DC57A6}" dt="2021-10-25T08:47:54.765" v="5013" actId="20577"/>
          <ac:spMkLst>
            <pc:docMk/>
            <pc:sldMk cId="1147889378" sldId="521"/>
            <ac:spMk id="9" creationId="{84B46800-03CF-4102-BDC9-38CF9D262AFB}"/>
          </ac:spMkLst>
        </pc:spChg>
        <pc:picChg chg="del">
          <ac:chgData name="Ana Kalezic" userId="c1385f6a-7cce-455b-a4ea-34a4475de1b6" providerId="ADAL" clId="{05003814-E328-4928-9D65-9CEDC8DC57A6}" dt="2021-10-24T16:17:53.293" v="2884" actId="21"/>
          <ac:picMkLst>
            <pc:docMk/>
            <pc:sldMk cId="1147889378" sldId="521"/>
            <ac:picMk id="6" creationId="{14660B6A-64A8-4ED4-96AE-D244D9D0D163}"/>
          </ac:picMkLst>
        </pc:picChg>
        <pc:picChg chg="add mod">
          <ac:chgData name="Ana Kalezic" userId="c1385f6a-7cce-455b-a4ea-34a4475de1b6" providerId="ADAL" clId="{05003814-E328-4928-9D65-9CEDC8DC57A6}" dt="2021-10-24T16:17:59.983" v="2885" actId="1076"/>
          <ac:picMkLst>
            <pc:docMk/>
            <pc:sldMk cId="1147889378" sldId="521"/>
            <ac:picMk id="11" creationId="{E657F437-6174-458B-8959-E8872C54EC8F}"/>
          </ac:picMkLst>
        </pc:picChg>
      </pc:sldChg>
      <pc:sldChg chg="addSp delSp modSp del mod">
        <pc:chgData name="Ana Kalezic" userId="c1385f6a-7cce-455b-a4ea-34a4475de1b6" providerId="ADAL" clId="{05003814-E328-4928-9D65-9CEDC8DC57A6}" dt="2021-10-24T15:58:02.695" v="2721" actId="2696"/>
        <pc:sldMkLst>
          <pc:docMk/>
          <pc:sldMk cId="3682523750" sldId="521"/>
        </pc:sldMkLst>
        <pc:spChg chg="del mod">
          <ac:chgData name="Ana Kalezic" userId="c1385f6a-7cce-455b-a4ea-34a4475de1b6" providerId="ADAL" clId="{05003814-E328-4928-9D65-9CEDC8DC57A6}" dt="2021-10-24T15:57:55.550" v="2720" actId="21"/>
          <ac:spMkLst>
            <pc:docMk/>
            <pc:sldMk cId="3682523750" sldId="521"/>
            <ac:spMk id="5" creationId="{180605B9-346D-4A45-AD5B-7DBFA69C54DA}"/>
          </ac:spMkLst>
        </pc:spChg>
        <pc:spChg chg="add mod">
          <ac:chgData name="Ana Kalezic" userId="c1385f6a-7cce-455b-a4ea-34a4475de1b6" providerId="ADAL" clId="{05003814-E328-4928-9D65-9CEDC8DC57A6}" dt="2021-10-24T15:57:17.407" v="2701"/>
          <ac:spMkLst>
            <pc:docMk/>
            <pc:sldMk cId="3682523750" sldId="521"/>
            <ac:spMk id="7" creationId="{E1096EB0-191D-40F2-B5C8-782AE190868C}"/>
          </ac:spMkLst>
        </pc:spChg>
        <pc:spChg chg="mod">
          <ac:chgData name="Ana Kalezic" userId="c1385f6a-7cce-455b-a4ea-34a4475de1b6" providerId="ADAL" clId="{05003814-E328-4928-9D65-9CEDC8DC57A6}" dt="2021-10-23T20:35:08.195" v="2581" actId="14100"/>
          <ac:spMkLst>
            <pc:docMk/>
            <pc:sldMk cId="3682523750" sldId="521"/>
            <ac:spMk id="8" creationId="{FB71BB16-7465-4FA9-855F-6CFB41297F27}"/>
          </ac:spMkLst>
        </pc:spChg>
        <pc:spChg chg="mod">
          <ac:chgData name="Ana Kalezic" userId="c1385f6a-7cce-455b-a4ea-34a4475de1b6" providerId="ADAL" clId="{05003814-E328-4928-9D65-9CEDC8DC57A6}" dt="2021-10-24T15:56:04.190" v="2699" actId="20577"/>
          <ac:spMkLst>
            <pc:docMk/>
            <pc:sldMk cId="3682523750" sldId="521"/>
            <ac:spMk id="9" creationId="{84B46800-03CF-4102-BDC9-38CF9D262AFB}"/>
          </ac:spMkLst>
        </pc:spChg>
        <pc:spChg chg="add mod">
          <ac:chgData name="Ana Kalezic" userId="c1385f6a-7cce-455b-a4ea-34a4475de1b6" providerId="ADAL" clId="{05003814-E328-4928-9D65-9CEDC8DC57A6}" dt="2021-10-24T15:57:50.134" v="2719" actId="20577"/>
          <ac:spMkLst>
            <pc:docMk/>
            <pc:sldMk cId="3682523750" sldId="521"/>
            <ac:spMk id="10" creationId="{66742DAF-DC69-437B-A991-B7E8052CDA89}"/>
          </ac:spMkLst>
        </pc:spChg>
        <pc:picChg chg="mod modCrop">
          <ac:chgData name="Ana Kalezic" userId="c1385f6a-7cce-455b-a4ea-34a4475de1b6" providerId="ADAL" clId="{05003814-E328-4928-9D65-9CEDC8DC57A6}" dt="2021-10-23T20:45:03.653" v="2646" actId="1037"/>
          <ac:picMkLst>
            <pc:docMk/>
            <pc:sldMk cId="3682523750" sldId="521"/>
            <ac:picMk id="4" creationId="{5EE20B64-3C52-47E2-B758-086C38716987}"/>
          </ac:picMkLst>
        </pc:picChg>
        <pc:picChg chg="add mod">
          <ac:chgData name="Ana Kalezic" userId="c1385f6a-7cce-455b-a4ea-34a4475de1b6" providerId="ADAL" clId="{05003814-E328-4928-9D65-9CEDC8DC57A6}" dt="2021-10-23T18:30:17.072" v="2411" actId="1076"/>
          <ac:picMkLst>
            <pc:docMk/>
            <pc:sldMk cId="3682523750" sldId="521"/>
            <ac:picMk id="6" creationId="{14660B6A-64A8-4ED4-96AE-D244D9D0D163}"/>
          </ac:picMkLst>
        </pc:picChg>
      </pc:sldChg>
      <pc:sldChg chg="addSp delSp modSp mod ord">
        <pc:chgData name="Ana Kalezic" userId="c1385f6a-7cce-455b-a4ea-34a4475de1b6" providerId="ADAL" clId="{05003814-E328-4928-9D65-9CEDC8DC57A6}" dt="2021-10-25T08:51:09.404" v="5116" actId="20577"/>
        <pc:sldMkLst>
          <pc:docMk/>
          <pc:sldMk cId="3346520613" sldId="522"/>
        </pc:sldMkLst>
        <pc:spChg chg="del mod">
          <ac:chgData name="Ana Kalezic" userId="c1385f6a-7cce-455b-a4ea-34a4475de1b6" providerId="ADAL" clId="{05003814-E328-4928-9D65-9CEDC8DC57A6}" dt="2021-10-23T17:40:51.694" v="1690" actId="21"/>
          <ac:spMkLst>
            <pc:docMk/>
            <pc:sldMk cId="3346520613" sldId="522"/>
            <ac:spMk id="7" creationId="{45000715-2F70-4D65-ABD2-4742CBD404FD}"/>
          </ac:spMkLst>
        </pc:spChg>
        <pc:spChg chg="add mod">
          <ac:chgData name="Ana Kalezic" userId="c1385f6a-7cce-455b-a4ea-34a4475de1b6" providerId="ADAL" clId="{05003814-E328-4928-9D65-9CEDC8DC57A6}" dt="2021-10-23T17:40:29.655" v="1663"/>
          <ac:spMkLst>
            <pc:docMk/>
            <pc:sldMk cId="3346520613" sldId="522"/>
            <ac:spMk id="9" creationId="{CFCDC53B-D84B-47BD-873D-AB821C35858A}"/>
          </ac:spMkLst>
        </pc:spChg>
        <pc:spChg chg="mod">
          <ac:chgData name="Ana Kalezic" userId="c1385f6a-7cce-455b-a4ea-34a4475de1b6" providerId="ADAL" clId="{05003814-E328-4928-9D65-9CEDC8DC57A6}" dt="2021-10-23T17:42:23.144" v="1769" actId="1076"/>
          <ac:spMkLst>
            <pc:docMk/>
            <pc:sldMk cId="3346520613" sldId="522"/>
            <ac:spMk id="10" creationId="{E745831D-B826-46B7-9309-56790CDE348F}"/>
          </ac:spMkLst>
        </pc:spChg>
        <pc:spChg chg="mod">
          <ac:chgData name="Ana Kalezic" userId="c1385f6a-7cce-455b-a4ea-34a4475de1b6" providerId="ADAL" clId="{05003814-E328-4928-9D65-9CEDC8DC57A6}" dt="2021-10-25T08:51:09.404" v="5116" actId="20577"/>
          <ac:spMkLst>
            <pc:docMk/>
            <pc:sldMk cId="3346520613" sldId="522"/>
            <ac:spMk id="11" creationId="{8E3C1385-5052-438A-9FC5-3EF06B35C732}"/>
          </ac:spMkLst>
        </pc:spChg>
        <pc:spChg chg="add mod">
          <ac:chgData name="Ana Kalezic" userId="c1385f6a-7cce-455b-a4ea-34a4475de1b6" providerId="ADAL" clId="{05003814-E328-4928-9D65-9CEDC8DC57A6}" dt="2021-10-25T08:34:16.357" v="4830" actId="20577"/>
          <ac:spMkLst>
            <pc:docMk/>
            <pc:sldMk cId="3346520613" sldId="522"/>
            <ac:spMk id="12" creationId="{CE9F72A0-812C-4697-8E5F-7FC3494F6CC4}"/>
          </ac:spMkLst>
        </pc:spChg>
        <pc:picChg chg="mod modCrop">
          <ac:chgData name="Ana Kalezic" userId="c1385f6a-7cce-455b-a4ea-34a4475de1b6" providerId="ADAL" clId="{05003814-E328-4928-9D65-9CEDC8DC57A6}" dt="2021-10-23T17:43:24.112" v="1785" actId="14100"/>
          <ac:picMkLst>
            <pc:docMk/>
            <pc:sldMk cId="3346520613" sldId="522"/>
            <ac:picMk id="4" creationId="{E149226E-A359-4F88-9C4A-1DC75D930506}"/>
          </ac:picMkLst>
        </pc:picChg>
        <pc:picChg chg="mod">
          <ac:chgData name="Ana Kalezic" userId="c1385f6a-7cce-455b-a4ea-34a4475de1b6" providerId="ADAL" clId="{05003814-E328-4928-9D65-9CEDC8DC57A6}" dt="2021-10-23T17:42:49.327" v="1776" actId="14100"/>
          <ac:picMkLst>
            <pc:docMk/>
            <pc:sldMk cId="3346520613" sldId="522"/>
            <ac:picMk id="5" creationId="{012C729D-0791-400B-8FA3-32298EB0AB3B}"/>
          </ac:picMkLst>
        </pc:picChg>
        <pc:picChg chg="mod">
          <ac:chgData name="Ana Kalezic" userId="c1385f6a-7cce-455b-a4ea-34a4475de1b6" providerId="ADAL" clId="{05003814-E328-4928-9D65-9CEDC8DC57A6}" dt="2021-10-23T17:42:58.628" v="1779" actId="1076"/>
          <ac:picMkLst>
            <pc:docMk/>
            <pc:sldMk cId="3346520613" sldId="522"/>
            <ac:picMk id="6" creationId="{9640EA4E-29C8-44B6-B7C8-BEC8028D7552}"/>
          </ac:picMkLst>
        </pc:picChg>
        <pc:picChg chg="add del mod">
          <ac:chgData name="Ana Kalezic" userId="c1385f6a-7cce-455b-a4ea-34a4475de1b6" providerId="ADAL" clId="{05003814-E328-4928-9D65-9CEDC8DC57A6}" dt="2021-10-23T18:26:51.271" v="2380" actId="21"/>
          <ac:picMkLst>
            <pc:docMk/>
            <pc:sldMk cId="3346520613" sldId="522"/>
            <ac:picMk id="8" creationId="{129BA570-6304-4830-AD9F-25FD18BAB4DC}"/>
          </ac:picMkLst>
        </pc:picChg>
        <pc:picChg chg="add mod">
          <ac:chgData name="Ana Kalezic" userId="c1385f6a-7cce-455b-a4ea-34a4475de1b6" providerId="ADAL" clId="{05003814-E328-4928-9D65-9CEDC8DC57A6}" dt="2021-10-23T18:29:37.522" v="2405" actId="1076"/>
          <ac:picMkLst>
            <pc:docMk/>
            <pc:sldMk cId="3346520613" sldId="522"/>
            <ac:picMk id="13" creationId="{0CFCC0E2-A559-4DAD-8A46-3D546C6F00B5}"/>
          </ac:picMkLst>
        </pc:picChg>
      </pc:sldChg>
      <pc:sldChg chg="addSp delSp modSp mod ord">
        <pc:chgData name="Ana Kalezic" userId="c1385f6a-7cce-455b-a4ea-34a4475de1b6" providerId="ADAL" clId="{05003814-E328-4928-9D65-9CEDC8DC57A6}" dt="2021-10-25T08:51:21.874" v="5123" actId="14100"/>
        <pc:sldMkLst>
          <pc:docMk/>
          <pc:sldMk cId="367031648" sldId="523"/>
        </pc:sldMkLst>
        <pc:spChg chg="add mod">
          <ac:chgData name="Ana Kalezic" userId="c1385f6a-7cce-455b-a4ea-34a4475de1b6" providerId="ADAL" clId="{05003814-E328-4928-9D65-9CEDC8DC57A6}" dt="2021-10-23T17:44:34.820" v="1789"/>
          <ac:spMkLst>
            <pc:docMk/>
            <pc:sldMk cId="367031648" sldId="523"/>
            <ac:spMk id="6" creationId="{0C8CB335-9380-40A5-B6C3-83636A8C030E}"/>
          </ac:spMkLst>
        </pc:spChg>
        <pc:spChg chg="del mod">
          <ac:chgData name="Ana Kalezic" userId="c1385f6a-7cce-455b-a4ea-34a4475de1b6" providerId="ADAL" clId="{05003814-E328-4928-9D65-9CEDC8DC57A6}" dt="2021-10-23T17:45:37.257" v="1850" actId="21"/>
          <ac:spMkLst>
            <pc:docMk/>
            <pc:sldMk cId="367031648" sldId="523"/>
            <ac:spMk id="7" creationId="{45000715-2F70-4D65-ABD2-4742CBD404FD}"/>
          </ac:spMkLst>
        </pc:spChg>
        <pc:spChg chg="add mod">
          <ac:chgData name="Ana Kalezic" userId="c1385f6a-7cce-455b-a4ea-34a4475de1b6" providerId="ADAL" clId="{05003814-E328-4928-9D65-9CEDC8DC57A6}" dt="2021-10-23T17:45:32.692" v="1849" actId="20577"/>
          <ac:spMkLst>
            <pc:docMk/>
            <pc:sldMk cId="367031648" sldId="523"/>
            <ac:spMk id="8" creationId="{71D3CAC4-55E8-45E4-B04E-6ABB3788FC8D}"/>
          </ac:spMkLst>
        </pc:spChg>
        <pc:spChg chg="mod">
          <ac:chgData name="Ana Kalezic" userId="c1385f6a-7cce-455b-a4ea-34a4475de1b6" providerId="ADAL" clId="{05003814-E328-4928-9D65-9CEDC8DC57A6}" dt="2021-10-23T17:46:11.656" v="1863" actId="14100"/>
          <ac:spMkLst>
            <pc:docMk/>
            <pc:sldMk cId="367031648" sldId="523"/>
            <ac:spMk id="10" creationId="{E745831D-B826-46B7-9309-56790CDE348F}"/>
          </ac:spMkLst>
        </pc:spChg>
        <pc:spChg chg="mod">
          <ac:chgData name="Ana Kalezic" userId="c1385f6a-7cce-455b-a4ea-34a4475de1b6" providerId="ADAL" clId="{05003814-E328-4928-9D65-9CEDC8DC57A6}" dt="2021-10-25T08:51:21.874" v="5123" actId="14100"/>
          <ac:spMkLst>
            <pc:docMk/>
            <pc:sldMk cId="367031648" sldId="523"/>
            <ac:spMk id="11" creationId="{8E3C1385-5052-438A-9FC5-3EF06B35C732}"/>
          </ac:spMkLst>
        </pc:spChg>
        <pc:picChg chg="mod modCrop">
          <ac:chgData name="Ana Kalezic" userId="c1385f6a-7cce-455b-a4ea-34a4475de1b6" providerId="ADAL" clId="{05003814-E328-4928-9D65-9CEDC8DC57A6}" dt="2021-10-23T17:50:38.561" v="1977" actId="14100"/>
          <ac:picMkLst>
            <pc:docMk/>
            <pc:sldMk cId="367031648" sldId="523"/>
            <ac:picMk id="3" creationId="{CBB13B55-7BC1-42EA-9CB9-15AD4CD39121}"/>
          </ac:picMkLst>
        </pc:picChg>
        <pc:picChg chg="add del mod">
          <ac:chgData name="Ana Kalezic" userId="c1385f6a-7cce-455b-a4ea-34a4475de1b6" providerId="ADAL" clId="{05003814-E328-4928-9D65-9CEDC8DC57A6}" dt="2021-10-23T18:26:56.802" v="2381" actId="21"/>
          <ac:picMkLst>
            <pc:docMk/>
            <pc:sldMk cId="367031648" sldId="523"/>
            <ac:picMk id="9" creationId="{CB32197D-0B83-4AF4-9D7A-A1C8B49F0515}"/>
          </ac:picMkLst>
        </pc:picChg>
        <pc:picChg chg="add mod">
          <ac:chgData name="Ana Kalezic" userId="c1385f6a-7cce-455b-a4ea-34a4475de1b6" providerId="ADAL" clId="{05003814-E328-4928-9D65-9CEDC8DC57A6}" dt="2021-10-24T16:00:47.560" v="2723" actId="1036"/>
          <ac:picMkLst>
            <pc:docMk/>
            <pc:sldMk cId="367031648" sldId="523"/>
            <ac:picMk id="12" creationId="{73C2FB2C-B4ED-46BA-A556-B5A2EBBBCB92}"/>
          </ac:picMkLst>
        </pc:picChg>
      </pc:sldChg>
      <pc:sldChg chg="addSp delSp modSp mod ord">
        <pc:chgData name="Ana Kalezic" userId="c1385f6a-7cce-455b-a4ea-34a4475de1b6" providerId="ADAL" clId="{05003814-E328-4928-9D65-9CEDC8DC57A6}" dt="2021-10-25T08:51:32.113" v="5130" actId="14100"/>
        <pc:sldMkLst>
          <pc:docMk/>
          <pc:sldMk cId="209997923" sldId="524"/>
        </pc:sldMkLst>
        <pc:spChg chg="add mod">
          <ac:chgData name="Ana Kalezic" userId="c1385f6a-7cce-455b-a4ea-34a4475de1b6" providerId="ADAL" clId="{05003814-E328-4928-9D65-9CEDC8DC57A6}" dt="2021-10-23T17:52:07.107" v="1979"/>
          <ac:spMkLst>
            <pc:docMk/>
            <pc:sldMk cId="209997923" sldId="524"/>
            <ac:spMk id="6" creationId="{C0BDFBEF-CCE8-45E9-AAC3-F84F767D9F2A}"/>
          </ac:spMkLst>
        </pc:spChg>
        <pc:spChg chg="del mod">
          <ac:chgData name="Ana Kalezic" userId="c1385f6a-7cce-455b-a4ea-34a4475de1b6" providerId="ADAL" clId="{05003814-E328-4928-9D65-9CEDC8DC57A6}" dt="2021-10-23T17:55:20.519" v="2032" actId="21"/>
          <ac:spMkLst>
            <pc:docMk/>
            <pc:sldMk cId="209997923" sldId="524"/>
            <ac:spMk id="7" creationId="{45000715-2F70-4D65-ABD2-4742CBD404FD}"/>
          </ac:spMkLst>
        </pc:spChg>
        <pc:spChg chg="add mod">
          <ac:chgData name="Ana Kalezic" userId="c1385f6a-7cce-455b-a4ea-34a4475de1b6" providerId="ADAL" clId="{05003814-E328-4928-9D65-9CEDC8DC57A6}" dt="2021-10-23T18:33:28.437" v="2447" actId="1036"/>
          <ac:spMkLst>
            <pc:docMk/>
            <pc:sldMk cId="209997923" sldId="524"/>
            <ac:spMk id="8" creationId="{26CA72F2-5E02-4A98-8F73-B6C3C9A203BE}"/>
          </ac:spMkLst>
        </pc:spChg>
        <pc:spChg chg="mod">
          <ac:chgData name="Ana Kalezic" userId="c1385f6a-7cce-455b-a4ea-34a4475de1b6" providerId="ADAL" clId="{05003814-E328-4928-9D65-9CEDC8DC57A6}" dt="2021-10-23T17:57:12.484" v="2071" actId="14100"/>
          <ac:spMkLst>
            <pc:docMk/>
            <pc:sldMk cId="209997923" sldId="524"/>
            <ac:spMk id="10" creationId="{E745831D-B826-46B7-9309-56790CDE348F}"/>
          </ac:spMkLst>
        </pc:spChg>
        <pc:spChg chg="mod">
          <ac:chgData name="Ana Kalezic" userId="c1385f6a-7cce-455b-a4ea-34a4475de1b6" providerId="ADAL" clId="{05003814-E328-4928-9D65-9CEDC8DC57A6}" dt="2021-10-25T08:51:32.113" v="5130" actId="14100"/>
          <ac:spMkLst>
            <pc:docMk/>
            <pc:sldMk cId="209997923" sldId="524"/>
            <ac:spMk id="12" creationId="{E4BF2CCB-2FFE-42C3-A1F8-CF0F981B1A96}"/>
          </ac:spMkLst>
        </pc:spChg>
        <pc:picChg chg="mod modCrop">
          <ac:chgData name="Ana Kalezic" userId="c1385f6a-7cce-455b-a4ea-34a4475de1b6" providerId="ADAL" clId="{05003814-E328-4928-9D65-9CEDC8DC57A6}" dt="2021-10-23T17:57:30.957" v="2091" actId="1037"/>
          <ac:picMkLst>
            <pc:docMk/>
            <pc:sldMk cId="209997923" sldId="524"/>
            <ac:picMk id="3" creationId="{DC11948D-2B04-40AF-B114-618811D5BE23}"/>
          </ac:picMkLst>
        </pc:picChg>
        <pc:picChg chg="add del mod">
          <ac:chgData name="Ana Kalezic" userId="c1385f6a-7cce-455b-a4ea-34a4475de1b6" providerId="ADAL" clId="{05003814-E328-4928-9D65-9CEDC8DC57A6}" dt="2021-10-23T18:27:01.268" v="2382" actId="21"/>
          <ac:picMkLst>
            <pc:docMk/>
            <pc:sldMk cId="209997923" sldId="524"/>
            <ac:picMk id="9" creationId="{EBEED87A-EC32-49AC-A7E5-4F32664BDDF0}"/>
          </ac:picMkLst>
        </pc:picChg>
        <pc:picChg chg="add mod">
          <ac:chgData name="Ana Kalezic" userId="c1385f6a-7cce-455b-a4ea-34a4475de1b6" providerId="ADAL" clId="{05003814-E328-4928-9D65-9CEDC8DC57A6}" dt="2021-10-24T16:01:07.251" v="2726" actId="1036"/>
          <ac:picMkLst>
            <pc:docMk/>
            <pc:sldMk cId="209997923" sldId="524"/>
            <ac:picMk id="11" creationId="{C78C5F8F-0306-4120-A01A-51774C8ABE5F}"/>
          </ac:picMkLst>
        </pc:picChg>
      </pc:sldChg>
      <pc:sldChg chg="addSp delSp modSp mod">
        <pc:chgData name="Ana Kalezic" userId="c1385f6a-7cce-455b-a4ea-34a4475de1b6" providerId="ADAL" clId="{05003814-E328-4928-9D65-9CEDC8DC57A6}" dt="2021-10-25T08:48:53.957" v="5046" actId="20577"/>
        <pc:sldMkLst>
          <pc:docMk/>
          <pc:sldMk cId="1643360462" sldId="526"/>
        </pc:sldMkLst>
        <pc:spChg chg="mod">
          <ac:chgData name="Ana Kalezic" userId="c1385f6a-7cce-455b-a4ea-34a4475de1b6" providerId="ADAL" clId="{05003814-E328-4928-9D65-9CEDC8DC57A6}" dt="2021-10-24T16:16:50.453" v="2876" actId="1036"/>
          <ac:spMkLst>
            <pc:docMk/>
            <pc:sldMk cId="1643360462" sldId="526"/>
            <ac:spMk id="10" creationId="{E745831D-B826-46B7-9309-56790CDE348F}"/>
          </ac:spMkLst>
        </pc:spChg>
        <pc:spChg chg="mod">
          <ac:chgData name="Ana Kalezic" userId="c1385f6a-7cce-455b-a4ea-34a4475de1b6" providerId="ADAL" clId="{05003814-E328-4928-9D65-9CEDC8DC57A6}" dt="2021-10-25T08:48:53.957" v="5046" actId="20577"/>
          <ac:spMkLst>
            <pc:docMk/>
            <pc:sldMk cId="1643360462" sldId="526"/>
            <ac:spMk id="11" creationId="{8E3C1385-5052-438A-9FC5-3EF06B35C732}"/>
          </ac:spMkLst>
        </pc:spChg>
        <pc:picChg chg="mod">
          <ac:chgData name="Ana Kalezic" userId="c1385f6a-7cce-455b-a4ea-34a4475de1b6" providerId="ADAL" clId="{05003814-E328-4928-9D65-9CEDC8DC57A6}" dt="2021-10-24T16:17:03.106" v="2878" actId="14100"/>
          <ac:picMkLst>
            <pc:docMk/>
            <pc:sldMk cId="1643360462" sldId="526"/>
            <ac:picMk id="5" creationId="{4BAC81A0-9B78-43DD-B777-9ADFBE5A6C48}"/>
          </ac:picMkLst>
        </pc:picChg>
        <pc:picChg chg="del">
          <ac:chgData name="Ana Kalezic" userId="c1385f6a-7cce-455b-a4ea-34a4475de1b6" providerId="ADAL" clId="{05003814-E328-4928-9D65-9CEDC8DC57A6}" dt="2021-10-24T16:16:04.315" v="2859" actId="21"/>
          <ac:picMkLst>
            <pc:docMk/>
            <pc:sldMk cId="1643360462" sldId="526"/>
            <ac:picMk id="9" creationId="{7BC18281-C5F2-4322-9557-C355CAD973CE}"/>
          </ac:picMkLst>
        </pc:picChg>
        <pc:picChg chg="add mod">
          <ac:chgData name="Ana Kalezic" userId="c1385f6a-7cce-455b-a4ea-34a4475de1b6" providerId="ADAL" clId="{05003814-E328-4928-9D65-9CEDC8DC57A6}" dt="2021-10-24T16:16:08.864" v="2860" actId="1076"/>
          <ac:picMkLst>
            <pc:docMk/>
            <pc:sldMk cId="1643360462" sldId="526"/>
            <ac:picMk id="12" creationId="{5B6AA075-2FDB-447D-A6FD-1C7DF92F9E30}"/>
          </ac:picMkLst>
        </pc:picChg>
      </pc:sldChg>
      <pc:sldChg chg="addSp delSp modSp del mod">
        <pc:chgData name="Ana Kalezic" userId="c1385f6a-7cce-455b-a4ea-34a4475de1b6" providerId="ADAL" clId="{05003814-E328-4928-9D65-9CEDC8DC57A6}" dt="2021-10-24T16:15:09.258" v="2851" actId="2696"/>
        <pc:sldMkLst>
          <pc:docMk/>
          <pc:sldMk cId="3989057389" sldId="526"/>
        </pc:sldMkLst>
        <pc:spChg chg="add mod">
          <ac:chgData name="Ana Kalezic" userId="c1385f6a-7cce-455b-a4ea-34a4475de1b6" providerId="ADAL" clId="{05003814-E328-4928-9D65-9CEDC8DC57A6}" dt="2021-10-24T16:01:26.469" v="2727"/>
          <ac:spMkLst>
            <pc:docMk/>
            <pc:sldMk cId="3989057389" sldId="526"/>
            <ac:spMk id="6" creationId="{AC5C56FE-188D-4AA5-816C-5C5E156EF24F}"/>
          </ac:spMkLst>
        </pc:spChg>
        <pc:spChg chg="del mod">
          <ac:chgData name="Ana Kalezic" userId="c1385f6a-7cce-455b-a4ea-34a4475de1b6" providerId="ADAL" clId="{05003814-E328-4928-9D65-9CEDC8DC57A6}" dt="2021-10-24T16:15:05.731" v="2850" actId="21"/>
          <ac:spMkLst>
            <pc:docMk/>
            <pc:sldMk cId="3989057389" sldId="526"/>
            <ac:spMk id="7" creationId="{45000715-2F70-4D65-ABD2-4742CBD404FD}"/>
          </ac:spMkLst>
        </pc:spChg>
        <pc:spChg chg="add mod">
          <ac:chgData name="Ana Kalezic" userId="c1385f6a-7cce-455b-a4ea-34a4475de1b6" providerId="ADAL" clId="{05003814-E328-4928-9D65-9CEDC8DC57A6}" dt="2021-10-24T16:14:58.666" v="2849" actId="20577"/>
          <ac:spMkLst>
            <pc:docMk/>
            <pc:sldMk cId="3989057389" sldId="526"/>
            <ac:spMk id="8" creationId="{FD48BAF8-7AEE-4350-9C38-3B40D853276C}"/>
          </ac:spMkLst>
        </pc:spChg>
        <pc:spChg chg="mod">
          <ac:chgData name="Ana Kalezic" userId="c1385f6a-7cce-455b-a4ea-34a4475de1b6" providerId="ADAL" clId="{05003814-E328-4928-9D65-9CEDC8DC57A6}" dt="2021-10-24T16:09:37.604" v="2831" actId="14100"/>
          <ac:spMkLst>
            <pc:docMk/>
            <pc:sldMk cId="3989057389" sldId="526"/>
            <ac:spMk id="10" creationId="{E745831D-B826-46B7-9309-56790CDE348F}"/>
          </ac:spMkLst>
        </pc:spChg>
        <pc:spChg chg="mod">
          <ac:chgData name="Ana Kalezic" userId="c1385f6a-7cce-455b-a4ea-34a4475de1b6" providerId="ADAL" clId="{05003814-E328-4928-9D65-9CEDC8DC57A6}" dt="2021-10-24T16:09:32.790" v="2830" actId="14100"/>
          <ac:spMkLst>
            <pc:docMk/>
            <pc:sldMk cId="3989057389" sldId="526"/>
            <ac:spMk id="11" creationId="{8E3C1385-5052-438A-9FC5-3EF06B35C732}"/>
          </ac:spMkLst>
        </pc:spChg>
        <pc:picChg chg="mod">
          <ac:chgData name="Ana Kalezic" userId="c1385f6a-7cce-455b-a4ea-34a4475de1b6" providerId="ADAL" clId="{05003814-E328-4928-9D65-9CEDC8DC57A6}" dt="2021-10-24T16:03:34.360" v="2765" actId="14100"/>
          <ac:picMkLst>
            <pc:docMk/>
            <pc:sldMk cId="3989057389" sldId="526"/>
            <ac:picMk id="5" creationId="{4BAC81A0-9B78-43DD-B777-9ADFBE5A6C48}"/>
          </ac:picMkLst>
        </pc:picChg>
        <pc:picChg chg="add mod">
          <ac:chgData name="Ana Kalezic" userId="c1385f6a-7cce-455b-a4ea-34a4475de1b6" providerId="ADAL" clId="{05003814-E328-4928-9D65-9CEDC8DC57A6}" dt="2021-10-24T16:01:26.469" v="2727"/>
          <ac:picMkLst>
            <pc:docMk/>
            <pc:sldMk cId="3989057389" sldId="526"/>
            <ac:picMk id="9" creationId="{7BC18281-C5F2-4322-9557-C355CAD973CE}"/>
          </ac:picMkLst>
        </pc:picChg>
      </pc:sldChg>
      <pc:sldChg chg="addSp delSp modSp mod ord">
        <pc:chgData name="Ana Kalezic" userId="c1385f6a-7cce-455b-a4ea-34a4475de1b6" providerId="ADAL" clId="{05003814-E328-4928-9D65-9CEDC8DC57A6}" dt="2021-10-25T08:49:24.756" v="5068" actId="20577"/>
        <pc:sldMkLst>
          <pc:docMk/>
          <pc:sldMk cId="3756448299" sldId="527"/>
        </pc:sldMkLst>
        <pc:spChg chg="del mod">
          <ac:chgData name="Ana Kalezic" userId="c1385f6a-7cce-455b-a4ea-34a4475de1b6" providerId="ADAL" clId="{05003814-E328-4928-9D65-9CEDC8DC57A6}" dt="2021-10-24T16:23:31.062" v="3007" actId="21"/>
          <ac:spMkLst>
            <pc:docMk/>
            <pc:sldMk cId="3756448299" sldId="527"/>
            <ac:spMk id="6" creationId="{B770119B-3194-4E58-A3E2-03CDBD74D2CE}"/>
          </ac:spMkLst>
        </pc:spChg>
        <pc:spChg chg="add mod">
          <ac:chgData name="Ana Kalezic" userId="c1385f6a-7cce-455b-a4ea-34a4475de1b6" providerId="ADAL" clId="{05003814-E328-4928-9D65-9CEDC8DC57A6}" dt="2021-10-24T16:21:08.667" v="2896"/>
          <ac:spMkLst>
            <pc:docMk/>
            <pc:sldMk cId="3756448299" sldId="527"/>
            <ac:spMk id="8" creationId="{47CCBB8B-921F-4444-8B8F-B1885B92CF51}"/>
          </ac:spMkLst>
        </pc:spChg>
        <pc:spChg chg="add mod">
          <ac:chgData name="Ana Kalezic" userId="c1385f6a-7cce-455b-a4ea-34a4475de1b6" providerId="ADAL" clId="{05003814-E328-4928-9D65-9CEDC8DC57A6}" dt="2021-10-24T16:21:38.660" v="2921" actId="20577"/>
          <ac:spMkLst>
            <pc:docMk/>
            <pc:sldMk cId="3756448299" sldId="527"/>
            <ac:spMk id="9" creationId="{A920AC59-EE9E-4FA0-AB47-4A7A44D2D5F2}"/>
          </ac:spMkLst>
        </pc:spChg>
        <pc:spChg chg="mod">
          <ac:chgData name="Ana Kalezic" userId="c1385f6a-7cce-455b-a4ea-34a4475de1b6" providerId="ADAL" clId="{05003814-E328-4928-9D65-9CEDC8DC57A6}" dt="2021-10-24T16:24:16.569" v="3018" actId="1038"/>
          <ac:spMkLst>
            <pc:docMk/>
            <pc:sldMk cId="3756448299" sldId="527"/>
            <ac:spMk id="10" creationId="{E745831D-B826-46B7-9309-56790CDE348F}"/>
          </ac:spMkLst>
        </pc:spChg>
        <pc:spChg chg="mod">
          <ac:chgData name="Ana Kalezic" userId="c1385f6a-7cce-455b-a4ea-34a4475de1b6" providerId="ADAL" clId="{05003814-E328-4928-9D65-9CEDC8DC57A6}" dt="2021-10-25T08:49:24.756" v="5068" actId="20577"/>
          <ac:spMkLst>
            <pc:docMk/>
            <pc:sldMk cId="3756448299" sldId="527"/>
            <ac:spMk id="11" creationId="{8E3C1385-5052-438A-9FC5-3EF06B35C732}"/>
          </ac:spMkLst>
        </pc:spChg>
        <pc:picChg chg="mod">
          <ac:chgData name="Ana Kalezic" userId="c1385f6a-7cce-455b-a4ea-34a4475de1b6" providerId="ADAL" clId="{05003814-E328-4928-9D65-9CEDC8DC57A6}" dt="2021-10-24T16:24:24.235" v="3020" actId="1076"/>
          <ac:picMkLst>
            <pc:docMk/>
            <pc:sldMk cId="3756448299" sldId="527"/>
            <ac:picMk id="5" creationId="{34A0A5CA-B8C8-40CF-80EC-7F562F5577AD}"/>
          </ac:picMkLst>
        </pc:picChg>
        <pc:picChg chg="add mod">
          <ac:chgData name="Ana Kalezic" userId="c1385f6a-7cce-455b-a4ea-34a4475de1b6" providerId="ADAL" clId="{05003814-E328-4928-9D65-9CEDC8DC57A6}" dt="2021-10-24T16:21:08.667" v="2896"/>
          <ac:picMkLst>
            <pc:docMk/>
            <pc:sldMk cId="3756448299" sldId="527"/>
            <ac:picMk id="12" creationId="{526E1225-D397-4B79-9822-0413DB52D48E}"/>
          </ac:picMkLst>
        </pc:picChg>
      </pc:sldChg>
      <pc:sldChg chg="del">
        <pc:chgData name="Ana Kalezic" userId="c1385f6a-7cce-455b-a4ea-34a4475de1b6" providerId="ADAL" clId="{05003814-E328-4928-9D65-9CEDC8DC57A6}" dt="2021-10-24T16:18:48.583" v="2888" actId="2696"/>
        <pc:sldMkLst>
          <pc:docMk/>
          <pc:sldMk cId="4279313895" sldId="527"/>
        </pc:sldMkLst>
      </pc:sldChg>
      <pc:sldChg chg="addSp delSp modSp mod">
        <pc:chgData name="Ana Kalezic" userId="c1385f6a-7cce-455b-a4ea-34a4475de1b6" providerId="ADAL" clId="{05003814-E328-4928-9D65-9CEDC8DC57A6}" dt="2021-10-25T08:48:21.149" v="5027" actId="14100"/>
        <pc:sldMkLst>
          <pc:docMk/>
          <pc:sldMk cId="3471705552" sldId="528"/>
        </pc:sldMkLst>
        <pc:spChg chg="mod">
          <ac:chgData name="Ana Kalezic" userId="c1385f6a-7cce-455b-a4ea-34a4475de1b6" providerId="ADAL" clId="{05003814-E328-4928-9D65-9CEDC8DC57A6}" dt="2021-10-23T18:31:53.831" v="2429" actId="1036"/>
          <ac:spMkLst>
            <pc:docMk/>
            <pc:sldMk cId="3471705552" sldId="528"/>
            <ac:spMk id="4" creationId="{14446E8C-A8CF-4FFE-BEE5-A49C34A05CA3}"/>
          </ac:spMkLst>
        </pc:spChg>
        <pc:spChg chg="mod">
          <ac:chgData name="Ana Kalezic" userId="c1385f6a-7cce-455b-a4ea-34a4475de1b6" providerId="ADAL" clId="{05003814-E328-4928-9D65-9CEDC8DC57A6}" dt="2021-10-25T08:48:21.149" v="5027" actId="14100"/>
          <ac:spMkLst>
            <pc:docMk/>
            <pc:sldMk cId="3471705552" sldId="528"/>
            <ac:spMk id="8" creationId="{0357C49D-79DE-4653-A21C-05AD7BA5E0FA}"/>
          </ac:spMkLst>
        </pc:spChg>
        <pc:spChg chg="mod">
          <ac:chgData name="Ana Kalezic" userId="c1385f6a-7cce-455b-a4ea-34a4475de1b6" providerId="ADAL" clId="{05003814-E328-4928-9D65-9CEDC8DC57A6}" dt="2021-10-24T17:25:22.284" v="3954" actId="1036"/>
          <ac:spMkLst>
            <pc:docMk/>
            <pc:sldMk cId="3471705552" sldId="528"/>
            <ac:spMk id="12" creationId="{354A8696-6F73-4DE4-B354-E1844C817341}"/>
          </ac:spMkLst>
        </pc:spChg>
        <pc:picChg chg="add mod">
          <ac:chgData name="Ana Kalezic" userId="c1385f6a-7cce-455b-a4ea-34a4475de1b6" providerId="ADAL" clId="{05003814-E328-4928-9D65-9CEDC8DC57A6}" dt="2021-10-24T17:25:22.284" v="3954" actId="1036"/>
          <ac:picMkLst>
            <pc:docMk/>
            <pc:sldMk cId="3471705552" sldId="528"/>
            <ac:picMk id="5" creationId="{E1D15AC6-E150-46BE-BB55-81183693509F}"/>
          </ac:picMkLst>
        </pc:picChg>
        <pc:picChg chg="add mod">
          <ac:chgData name="Ana Kalezic" userId="c1385f6a-7cce-455b-a4ea-34a4475de1b6" providerId="ADAL" clId="{05003814-E328-4928-9D65-9CEDC8DC57A6}" dt="2021-10-23T18:27:25.038" v="2383"/>
          <ac:picMkLst>
            <pc:docMk/>
            <pc:sldMk cId="3471705552" sldId="528"/>
            <ac:picMk id="10" creationId="{C9C5B7B7-C1B2-4A95-8398-BAC69896A72C}"/>
          </ac:picMkLst>
        </pc:picChg>
        <pc:picChg chg="del">
          <ac:chgData name="Ana Kalezic" userId="c1385f6a-7cce-455b-a4ea-34a4475de1b6" providerId="ADAL" clId="{05003814-E328-4928-9D65-9CEDC8DC57A6}" dt="2021-10-23T18:25:58.718" v="2368" actId="21"/>
          <ac:picMkLst>
            <pc:docMk/>
            <pc:sldMk cId="3471705552" sldId="528"/>
            <ac:picMk id="11" creationId="{0EC85BE0-247B-468F-8B51-F101A0858F42}"/>
          </ac:picMkLst>
        </pc:picChg>
        <pc:picChg chg="del">
          <ac:chgData name="Ana Kalezic" userId="c1385f6a-7cce-455b-a4ea-34a4475de1b6" providerId="ADAL" clId="{05003814-E328-4928-9D65-9CEDC8DC57A6}" dt="2021-10-23T15:37:29.599" v="5" actId="21"/>
          <ac:picMkLst>
            <pc:docMk/>
            <pc:sldMk cId="3471705552" sldId="528"/>
            <ac:picMk id="13" creationId="{3672C245-FFC9-4194-972B-27DD01057457}"/>
          </ac:picMkLst>
        </pc:picChg>
      </pc:sldChg>
      <pc:sldChg chg="addSp delSp modSp mod">
        <pc:chgData name="Ana Kalezic" userId="c1385f6a-7cce-455b-a4ea-34a4475de1b6" providerId="ADAL" clId="{05003814-E328-4928-9D65-9CEDC8DC57A6}" dt="2021-10-24T16:35:13.919" v="3306" actId="20577"/>
        <pc:sldMkLst>
          <pc:docMk/>
          <pc:sldMk cId="2385532658" sldId="529"/>
        </pc:sldMkLst>
        <pc:spChg chg="mod">
          <ac:chgData name="Ana Kalezic" userId="c1385f6a-7cce-455b-a4ea-34a4475de1b6" providerId="ADAL" clId="{05003814-E328-4928-9D65-9CEDC8DC57A6}" dt="2021-10-23T16:48:30.594" v="737" actId="20577"/>
          <ac:spMkLst>
            <pc:docMk/>
            <pc:sldMk cId="2385532658" sldId="529"/>
            <ac:spMk id="4" creationId="{14446E8C-A8CF-4FFE-BEE5-A49C34A05CA3}"/>
          </ac:spMkLst>
        </pc:spChg>
        <pc:spChg chg="mod">
          <ac:chgData name="Ana Kalezic" userId="c1385f6a-7cce-455b-a4ea-34a4475de1b6" providerId="ADAL" clId="{05003814-E328-4928-9D65-9CEDC8DC57A6}" dt="2021-10-23T16:50:59.951" v="800" actId="14100"/>
          <ac:spMkLst>
            <pc:docMk/>
            <pc:sldMk cId="2385532658" sldId="529"/>
            <ac:spMk id="7" creationId="{4E237FF7-E551-4252-9588-BD9B920FED01}"/>
          </ac:spMkLst>
        </pc:spChg>
        <pc:spChg chg="mod">
          <ac:chgData name="Ana Kalezic" userId="c1385f6a-7cce-455b-a4ea-34a4475de1b6" providerId="ADAL" clId="{05003814-E328-4928-9D65-9CEDC8DC57A6}" dt="2021-10-24T16:35:13.919" v="3306" actId="20577"/>
          <ac:spMkLst>
            <pc:docMk/>
            <pc:sldMk cId="2385532658" sldId="529"/>
            <ac:spMk id="8" creationId="{0357C49D-79DE-4653-A21C-05AD7BA5E0FA}"/>
          </ac:spMkLst>
        </pc:spChg>
        <pc:picChg chg="del">
          <ac:chgData name="Ana Kalezic" userId="c1385f6a-7cce-455b-a4ea-34a4475de1b6" providerId="ADAL" clId="{05003814-E328-4928-9D65-9CEDC8DC57A6}" dt="2021-10-23T16:49:20.755" v="779" actId="21"/>
          <ac:picMkLst>
            <pc:docMk/>
            <pc:sldMk cId="2385532658" sldId="529"/>
            <ac:picMk id="9" creationId="{4B53ADB3-1647-4A50-9A74-D5980631BE01}"/>
          </ac:picMkLst>
        </pc:picChg>
        <pc:picChg chg="add mod">
          <ac:chgData name="Ana Kalezic" userId="c1385f6a-7cce-455b-a4ea-34a4475de1b6" providerId="ADAL" clId="{05003814-E328-4928-9D65-9CEDC8DC57A6}" dt="2021-10-23T20:32:20.116" v="2554" actId="1037"/>
          <ac:picMkLst>
            <pc:docMk/>
            <pc:sldMk cId="2385532658" sldId="529"/>
            <ac:picMk id="10" creationId="{D89E8CDE-386F-4BD0-8611-2501CD3A4C82}"/>
          </ac:picMkLst>
        </pc:picChg>
        <pc:picChg chg="del">
          <ac:chgData name="Ana Kalezic" userId="c1385f6a-7cce-455b-a4ea-34a4475de1b6" providerId="ADAL" clId="{05003814-E328-4928-9D65-9CEDC8DC57A6}" dt="2021-10-23T18:26:31.841" v="2376" actId="21"/>
          <ac:picMkLst>
            <pc:docMk/>
            <pc:sldMk cId="2385532658" sldId="529"/>
            <ac:picMk id="11" creationId="{0EC85BE0-247B-468F-8B51-F101A0858F42}"/>
          </ac:picMkLst>
        </pc:picChg>
        <pc:picChg chg="add del mod modCrop">
          <ac:chgData name="Ana Kalezic" userId="c1385f6a-7cce-455b-a4ea-34a4475de1b6" providerId="ADAL" clId="{05003814-E328-4928-9D65-9CEDC8DC57A6}" dt="2021-10-23T20:32:18.659" v="2553" actId="1037"/>
          <ac:picMkLst>
            <pc:docMk/>
            <pc:sldMk cId="2385532658" sldId="529"/>
            <ac:picMk id="12" creationId="{659737F7-D076-4E38-966B-F569B04865EC}"/>
          </ac:picMkLst>
        </pc:picChg>
        <pc:picChg chg="add mod">
          <ac:chgData name="Ana Kalezic" userId="c1385f6a-7cce-455b-a4ea-34a4475de1b6" providerId="ADAL" clId="{05003814-E328-4928-9D65-9CEDC8DC57A6}" dt="2021-10-23T18:28:16.801" v="2390"/>
          <ac:picMkLst>
            <pc:docMk/>
            <pc:sldMk cId="2385532658" sldId="529"/>
            <ac:picMk id="13" creationId="{91B00A2D-B943-4EF7-A6B4-A49905C57F0C}"/>
          </ac:picMkLst>
        </pc:picChg>
      </pc:sldChg>
      <pc:sldChg chg="addSp delSp modSp mod">
        <pc:chgData name="Ana Kalezic" userId="c1385f6a-7cce-455b-a4ea-34a4475de1b6" providerId="ADAL" clId="{05003814-E328-4928-9D65-9CEDC8DC57A6}" dt="2021-10-25T08:51:49.265" v="5143" actId="20577"/>
        <pc:sldMkLst>
          <pc:docMk/>
          <pc:sldMk cId="1816097203" sldId="530"/>
        </pc:sldMkLst>
        <pc:spChg chg="add del mod">
          <ac:chgData name="Ana Kalezic" userId="c1385f6a-7cce-455b-a4ea-34a4475de1b6" providerId="ADAL" clId="{05003814-E328-4928-9D65-9CEDC8DC57A6}" dt="2021-10-24T17:41:07.212" v="4079" actId="20577"/>
          <ac:spMkLst>
            <pc:docMk/>
            <pc:sldMk cId="1816097203" sldId="530"/>
            <ac:spMk id="4" creationId="{14446E8C-A8CF-4FFE-BEE5-A49C34A05CA3}"/>
          </ac:spMkLst>
        </pc:spChg>
        <pc:spChg chg="mod">
          <ac:chgData name="Ana Kalezic" userId="c1385f6a-7cce-455b-a4ea-34a4475de1b6" providerId="ADAL" clId="{05003814-E328-4928-9D65-9CEDC8DC57A6}" dt="2021-10-24T16:31:17.701" v="3217" actId="14100"/>
          <ac:spMkLst>
            <pc:docMk/>
            <pc:sldMk cId="1816097203" sldId="530"/>
            <ac:spMk id="7" creationId="{4E237FF7-E551-4252-9588-BD9B920FED01}"/>
          </ac:spMkLst>
        </pc:spChg>
        <pc:spChg chg="mod">
          <ac:chgData name="Ana Kalezic" userId="c1385f6a-7cce-455b-a4ea-34a4475de1b6" providerId="ADAL" clId="{05003814-E328-4928-9D65-9CEDC8DC57A6}" dt="2021-10-25T08:51:49.265" v="5143" actId="20577"/>
          <ac:spMkLst>
            <pc:docMk/>
            <pc:sldMk cId="1816097203" sldId="530"/>
            <ac:spMk id="8" creationId="{0357C49D-79DE-4653-A21C-05AD7BA5E0FA}"/>
          </ac:spMkLst>
        </pc:spChg>
        <pc:picChg chg="del">
          <ac:chgData name="Ana Kalezic" userId="c1385f6a-7cce-455b-a4ea-34a4475de1b6" providerId="ADAL" clId="{05003814-E328-4928-9D65-9CEDC8DC57A6}" dt="2021-10-24T16:28:57.439" v="3116" actId="21"/>
          <ac:picMkLst>
            <pc:docMk/>
            <pc:sldMk cId="1816097203" sldId="530"/>
            <ac:picMk id="5" creationId="{B79A9E59-CAD0-4FE6-A84E-7D46E6918B6B}"/>
          </ac:picMkLst>
        </pc:picChg>
        <pc:picChg chg="add del mod modCrop">
          <ac:chgData name="Ana Kalezic" userId="c1385f6a-7cce-455b-a4ea-34a4475de1b6" providerId="ADAL" clId="{05003814-E328-4928-9D65-9CEDC8DC57A6}" dt="2021-10-24T16:31:08.833" v="3216" actId="14100"/>
          <ac:picMkLst>
            <pc:docMk/>
            <pc:sldMk cId="1816097203" sldId="530"/>
            <ac:picMk id="10" creationId="{BF167DCA-0CF4-4BFE-BFAC-5AA5C0BDFB5E}"/>
          </ac:picMkLst>
        </pc:picChg>
      </pc:sldChg>
      <pc:sldChg chg="addSp delSp modSp mod">
        <pc:chgData name="Ana Kalezic" userId="c1385f6a-7cce-455b-a4ea-34a4475de1b6" providerId="ADAL" clId="{05003814-E328-4928-9D65-9CEDC8DC57A6}" dt="2021-10-25T08:24:25.238" v="4758" actId="13926"/>
        <pc:sldMkLst>
          <pc:docMk/>
          <pc:sldMk cId="828359963" sldId="531"/>
        </pc:sldMkLst>
        <pc:spChg chg="mod">
          <ac:chgData name="Ana Kalezic" userId="c1385f6a-7cce-455b-a4ea-34a4475de1b6" providerId="ADAL" clId="{05003814-E328-4928-9D65-9CEDC8DC57A6}" dt="2021-10-24T16:55:04.626" v="3568" actId="20577"/>
          <ac:spMkLst>
            <pc:docMk/>
            <pc:sldMk cId="828359963" sldId="531"/>
            <ac:spMk id="8" creationId="{26CA72F2-5E02-4A98-8F73-B6C3C9A203BE}"/>
          </ac:spMkLst>
        </pc:spChg>
        <pc:spChg chg="mod">
          <ac:chgData name="Ana Kalezic" userId="c1385f6a-7cce-455b-a4ea-34a4475de1b6" providerId="ADAL" clId="{05003814-E328-4928-9D65-9CEDC8DC57A6}" dt="2021-10-25T08:24:25.238" v="4758" actId="13926"/>
          <ac:spMkLst>
            <pc:docMk/>
            <pc:sldMk cId="828359963" sldId="531"/>
            <ac:spMk id="12" creationId="{E4BF2CCB-2FFE-42C3-A1F8-CF0F981B1A96}"/>
          </ac:spMkLst>
        </pc:spChg>
        <pc:picChg chg="del">
          <ac:chgData name="Ana Kalezic" userId="c1385f6a-7cce-455b-a4ea-34a4475de1b6" providerId="ADAL" clId="{05003814-E328-4928-9D65-9CEDC8DC57A6}" dt="2021-10-24T16:41:09.233" v="3378" actId="21"/>
          <ac:picMkLst>
            <pc:docMk/>
            <pc:sldMk cId="828359963" sldId="531"/>
            <ac:picMk id="3" creationId="{DC11948D-2B04-40AF-B114-618811D5BE23}"/>
          </ac:picMkLst>
        </pc:picChg>
        <pc:picChg chg="add mod modCrop">
          <ac:chgData name="Ana Kalezic" userId="c1385f6a-7cce-455b-a4ea-34a4475de1b6" providerId="ADAL" clId="{05003814-E328-4928-9D65-9CEDC8DC57A6}" dt="2021-10-24T16:44:56.521" v="3426" actId="1076"/>
          <ac:picMkLst>
            <pc:docMk/>
            <pc:sldMk cId="828359963" sldId="531"/>
            <ac:picMk id="9" creationId="{688CDB46-BE26-4F3D-B200-2B3498F0FD84}"/>
          </ac:picMkLst>
        </pc:picChg>
        <pc:picChg chg="add mod modCrop">
          <ac:chgData name="Ana Kalezic" userId="c1385f6a-7cce-455b-a4ea-34a4475de1b6" providerId="ADAL" clId="{05003814-E328-4928-9D65-9CEDC8DC57A6}" dt="2021-10-24T16:47:43.910" v="3469" actId="1037"/>
          <ac:picMkLst>
            <pc:docMk/>
            <pc:sldMk cId="828359963" sldId="531"/>
            <ac:picMk id="13" creationId="{5008B55F-9603-4501-BA17-F55A75E7FCD1}"/>
          </ac:picMkLst>
        </pc:picChg>
        <pc:picChg chg="add mod">
          <ac:chgData name="Ana Kalezic" userId="c1385f6a-7cce-455b-a4ea-34a4475de1b6" providerId="ADAL" clId="{05003814-E328-4928-9D65-9CEDC8DC57A6}" dt="2021-10-24T16:46:21.177" v="3444" actId="1036"/>
          <ac:picMkLst>
            <pc:docMk/>
            <pc:sldMk cId="828359963" sldId="531"/>
            <ac:picMk id="14" creationId="{52AD30F0-F9FD-40DA-AFB0-11BC4694FD10}"/>
          </ac:picMkLst>
        </pc:picChg>
        <pc:picChg chg="add mod modCrop">
          <ac:chgData name="Ana Kalezic" userId="c1385f6a-7cce-455b-a4ea-34a4475de1b6" providerId="ADAL" clId="{05003814-E328-4928-9D65-9CEDC8DC57A6}" dt="2021-10-24T16:47:21.558" v="3455" actId="732"/>
          <ac:picMkLst>
            <pc:docMk/>
            <pc:sldMk cId="828359963" sldId="531"/>
            <ac:picMk id="15" creationId="{3F74B4E3-C3B9-4D90-9772-BD53EB60D855}"/>
          </ac:picMkLst>
        </pc:picChg>
      </pc:sldChg>
      <pc:sldChg chg="del">
        <pc:chgData name="Ana Kalezic" userId="c1385f6a-7cce-455b-a4ea-34a4475de1b6" providerId="ADAL" clId="{05003814-E328-4928-9D65-9CEDC8DC57A6}" dt="2021-10-24T16:38:37.141" v="3347"/>
        <pc:sldMkLst>
          <pc:docMk/>
          <pc:sldMk cId="2717120358" sldId="531"/>
        </pc:sldMkLst>
      </pc:sldChg>
      <pc:sldChg chg="addSp delSp modSp mod ord">
        <pc:chgData name="Ana Kalezic" userId="c1385f6a-7cce-455b-a4ea-34a4475de1b6" providerId="ADAL" clId="{05003814-E328-4928-9D65-9CEDC8DC57A6}" dt="2021-10-25T08:51:42.498" v="5137" actId="14100"/>
        <pc:sldMkLst>
          <pc:docMk/>
          <pc:sldMk cId="1878503905" sldId="532"/>
        </pc:sldMkLst>
        <pc:spChg chg="mod">
          <ac:chgData name="Ana Kalezic" userId="c1385f6a-7cce-455b-a4ea-34a4475de1b6" providerId="ADAL" clId="{05003814-E328-4928-9D65-9CEDC8DC57A6}" dt="2021-10-25T07:29:21.747" v="4323" actId="1035"/>
          <ac:spMkLst>
            <pc:docMk/>
            <pc:sldMk cId="1878503905" sldId="532"/>
            <ac:spMk id="8" creationId="{26CA72F2-5E02-4A98-8F73-B6C3C9A203BE}"/>
          </ac:spMkLst>
        </pc:spChg>
        <pc:spChg chg="mod">
          <ac:chgData name="Ana Kalezic" userId="c1385f6a-7cce-455b-a4ea-34a4475de1b6" providerId="ADAL" clId="{05003814-E328-4928-9D65-9CEDC8DC57A6}" dt="2021-10-24T17:09:43.083" v="3741" actId="14100"/>
          <ac:spMkLst>
            <pc:docMk/>
            <pc:sldMk cId="1878503905" sldId="532"/>
            <ac:spMk id="10" creationId="{E745831D-B826-46B7-9309-56790CDE348F}"/>
          </ac:spMkLst>
        </pc:spChg>
        <pc:spChg chg="mod">
          <ac:chgData name="Ana Kalezic" userId="c1385f6a-7cce-455b-a4ea-34a4475de1b6" providerId="ADAL" clId="{05003814-E328-4928-9D65-9CEDC8DC57A6}" dt="2021-10-25T08:51:42.498" v="5137" actId="14100"/>
          <ac:spMkLst>
            <pc:docMk/>
            <pc:sldMk cId="1878503905" sldId="532"/>
            <ac:spMk id="12" creationId="{E4BF2CCB-2FFE-42C3-A1F8-CF0F981B1A96}"/>
          </ac:spMkLst>
        </pc:spChg>
        <pc:picChg chg="del">
          <ac:chgData name="Ana Kalezic" userId="c1385f6a-7cce-455b-a4ea-34a4475de1b6" providerId="ADAL" clId="{05003814-E328-4928-9D65-9CEDC8DC57A6}" dt="2021-10-24T17:03:20.519" v="3608" actId="21"/>
          <ac:picMkLst>
            <pc:docMk/>
            <pc:sldMk cId="1878503905" sldId="532"/>
            <ac:picMk id="9" creationId="{688CDB46-BE26-4F3D-B200-2B3498F0FD84}"/>
          </ac:picMkLst>
        </pc:picChg>
        <pc:picChg chg="del">
          <ac:chgData name="Ana Kalezic" userId="c1385f6a-7cce-455b-a4ea-34a4475de1b6" providerId="ADAL" clId="{05003814-E328-4928-9D65-9CEDC8DC57A6}" dt="2021-10-24T17:03:20.519" v="3608" actId="21"/>
          <ac:picMkLst>
            <pc:docMk/>
            <pc:sldMk cId="1878503905" sldId="532"/>
            <ac:picMk id="13" creationId="{5008B55F-9603-4501-BA17-F55A75E7FCD1}"/>
          </ac:picMkLst>
        </pc:picChg>
        <pc:picChg chg="del">
          <ac:chgData name="Ana Kalezic" userId="c1385f6a-7cce-455b-a4ea-34a4475de1b6" providerId="ADAL" clId="{05003814-E328-4928-9D65-9CEDC8DC57A6}" dt="2021-10-24T17:03:20.519" v="3608" actId="21"/>
          <ac:picMkLst>
            <pc:docMk/>
            <pc:sldMk cId="1878503905" sldId="532"/>
            <ac:picMk id="14" creationId="{52AD30F0-F9FD-40DA-AFB0-11BC4694FD10}"/>
          </ac:picMkLst>
        </pc:picChg>
        <pc:picChg chg="del">
          <ac:chgData name="Ana Kalezic" userId="c1385f6a-7cce-455b-a4ea-34a4475de1b6" providerId="ADAL" clId="{05003814-E328-4928-9D65-9CEDC8DC57A6}" dt="2021-10-24T17:03:20.519" v="3608" actId="21"/>
          <ac:picMkLst>
            <pc:docMk/>
            <pc:sldMk cId="1878503905" sldId="532"/>
            <ac:picMk id="15" creationId="{3F74B4E3-C3B9-4D90-9772-BD53EB60D855}"/>
          </ac:picMkLst>
        </pc:picChg>
        <pc:picChg chg="add mod ord">
          <ac:chgData name="Ana Kalezic" userId="c1385f6a-7cce-455b-a4ea-34a4475de1b6" providerId="ADAL" clId="{05003814-E328-4928-9D65-9CEDC8DC57A6}" dt="2021-10-24T17:08:26.936" v="3719" actId="14100"/>
          <ac:picMkLst>
            <pc:docMk/>
            <pc:sldMk cId="1878503905" sldId="532"/>
            <ac:picMk id="16" creationId="{AACA921F-C245-46EB-9222-897BD000DADE}"/>
          </ac:picMkLst>
        </pc:picChg>
        <pc:picChg chg="add mod ord">
          <ac:chgData name="Ana Kalezic" userId="c1385f6a-7cce-455b-a4ea-34a4475de1b6" providerId="ADAL" clId="{05003814-E328-4928-9D65-9CEDC8DC57A6}" dt="2021-10-24T17:08:47.913" v="3731" actId="14100"/>
          <ac:picMkLst>
            <pc:docMk/>
            <pc:sldMk cId="1878503905" sldId="532"/>
            <ac:picMk id="17" creationId="{F39D61A1-9445-4CCD-85A9-96A7A9314608}"/>
          </ac:picMkLst>
        </pc:picChg>
        <pc:picChg chg="add mod modCrop">
          <ac:chgData name="Ana Kalezic" userId="c1385f6a-7cce-455b-a4ea-34a4475de1b6" providerId="ADAL" clId="{05003814-E328-4928-9D65-9CEDC8DC57A6}" dt="2021-10-24T17:09:34.805" v="3740" actId="1035"/>
          <ac:picMkLst>
            <pc:docMk/>
            <pc:sldMk cId="1878503905" sldId="532"/>
            <ac:picMk id="18" creationId="{9D423341-3030-4A51-AD05-A321234D24F9}"/>
          </ac:picMkLst>
        </pc:picChg>
      </pc:sldChg>
      <pc:sldChg chg="modSp mod">
        <pc:chgData name="Ana Kalezic" userId="c1385f6a-7cce-455b-a4ea-34a4475de1b6" providerId="ADAL" clId="{05003814-E328-4928-9D65-9CEDC8DC57A6}" dt="2021-10-24T17:29:00.448" v="4045" actId="1038"/>
        <pc:sldMkLst>
          <pc:docMk/>
          <pc:sldMk cId="1785375655" sldId="533"/>
        </pc:sldMkLst>
        <pc:spChg chg="mod">
          <ac:chgData name="Ana Kalezic" userId="c1385f6a-7cce-455b-a4ea-34a4475de1b6" providerId="ADAL" clId="{05003814-E328-4928-9D65-9CEDC8DC57A6}" dt="2021-10-24T17:29:00.448" v="4045" actId="1038"/>
          <ac:spMkLst>
            <pc:docMk/>
            <pc:sldMk cId="1785375655" sldId="533"/>
            <ac:spMk id="4" creationId="{BEB0FAC8-082C-3645-B9F8-81EE11D9B7A5}"/>
          </ac:spMkLst>
        </pc:spChg>
        <pc:picChg chg="mod">
          <ac:chgData name="Ana Kalezic" userId="c1385f6a-7cce-455b-a4ea-34a4475de1b6" providerId="ADAL" clId="{05003814-E328-4928-9D65-9CEDC8DC57A6}" dt="2021-10-24T17:29:00.448" v="4045" actId="1038"/>
          <ac:picMkLst>
            <pc:docMk/>
            <pc:sldMk cId="1785375655" sldId="533"/>
            <ac:picMk id="6" creationId="{CECD8C9C-B59F-D149-BF56-3AFD679B0DB0}"/>
          </ac:picMkLst>
        </pc:picChg>
        <pc:picChg chg="mod">
          <ac:chgData name="Ana Kalezic" userId="c1385f6a-7cce-455b-a4ea-34a4475de1b6" providerId="ADAL" clId="{05003814-E328-4928-9D65-9CEDC8DC57A6}" dt="2021-10-24T17:29:00.448" v="4045" actId="1038"/>
          <ac:picMkLst>
            <pc:docMk/>
            <pc:sldMk cId="1785375655" sldId="533"/>
            <ac:picMk id="7" creationId="{2C87DF22-4CA6-CE46-A4C0-B13EE4CA6E60}"/>
          </ac:picMkLst>
        </pc:picChg>
      </pc:sldChg>
      <pc:sldChg chg="modSp mod">
        <pc:chgData name="Ana Kalezic" userId="c1385f6a-7cce-455b-a4ea-34a4475de1b6" providerId="ADAL" clId="{05003814-E328-4928-9D65-9CEDC8DC57A6}" dt="2021-10-24T17:29:28.788" v="4061" actId="1037"/>
        <pc:sldMkLst>
          <pc:docMk/>
          <pc:sldMk cId="2282779728" sldId="534"/>
        </pc:sldMkLst>
        <pc:spChg chg="mod">
          <ac:chgData name="Ana Kalezic" userId="c1385f6a-7cce-455b-a4ea-34a4475de1b6" providerId="ADAL" clId="{05003814-E328-4928-9D65-9CEDC8DC57A6}" dt="2021-10-24T17:29:28.788" v="4061" actId="1037"/>
          <ac:spMkLst>
            <pc:docMk/>
            <pc:sldMk cId="2282779728" sldId="534"/>
            <ac:spMk id="4" creationId="{BEB0FAC8-082C-3645-B9F8-81EE11D9B7A5}"/>
          </ac:spMkLst>
        </pc:spChg>
        <pc:picChg chg="mod">
          <ac:chgData name="Ana Kalezic" userId="c1385f6a-7cce-455b-a4ea-34a4475de1b6" providerId="ADAL" clId="{05003814-E328-4928-9D65-9CEDC8DC57A6}" dt="2021-10-24T17:29:28.788" v="4061" actId="1037"/>
          <ac:picMkLst>
            <pc:docMk/>
            <pc:sldMk cId="2282779728" sldId="534"/>
            <ac:picMk id="6" creationId="{CECD8C9C-B59F-D149-BF56-3AFD679B0DB0}"/>
          </ac:picMkLst>
        </pc:picChg>
        <pc:picChg chg="mod">
          <ac:chgData name="Ana Kalezic" userId="c1385f6a-7cce-455b-a4ea-34a4475de1b6" providerId="ADAL" clId="{05003814-E328-4928-9D65-9CEDC8DC57A6}" dt="2021-10-24T17:29:28.788" v="4061" actId="1037"/>
          <ac:picMkLst>
            <pc:docMk/>
            <pc:sldMk cId="2282779728" sldId="534"/>
            <ac:picMk id="7" creationId="{2C87DF22-4CA6-CE46-A4C0-B13EE4CA6E60}"/>
          </ac:picMkLst>
        </pc:picChg>
      </pc:sldChg>
      <pc:sldChg chg="addSp delSp modSp mod">
        <pc:chgData name="Ana Kalezic" userId="c1385f6a-7cce-455b-a4ea-34a4475de1b6" providerId="ADAL" clId="{05003814-E328-4928-9D65-9CEDC8DC57A6}" dt="2021-10-25T08:52:02.665" v="5149" actId="20577"/>
        <pc:sldMkLst>
          <pc:docMk/>
          <pc:sldMk cId="669819452" sldId="535"/>
        </pc:sldMkLst>
        <pc:spChg chg="mod">
          <ac:chgData name="Ana Kalezic" userId="c1385f6a-7cce-455b-a4ea-34a4475de1b6" providerId="ADAL" clId="{05003814-E328-4928-9D65-9CEDC8DC57A6}" dt="2021-10-25T08:16:50.711" v="4585" actId="20577"/>
          <ac:spMkLst>
            <pc:docMk/>
            <pc:sldMk cId="669819452" sldId="535"/>
            <ac:spMk id="4" creationId="{14446E8C-A8CF-4FFE-BEE5-A49C34A05CA3}"/>
          </ac:spMkLst>
        </pc:spChg>
        <pc:spChg chg="mod">
          <ac:chgData name="Ana Kalezic" userId="c1385f6a-7cce-455b-a4ea-34a4475de1b6" providerId="ADAL" clId="{05003814-E328-4928-9D65-9CEDC8DC57A6}" dt="2021-10-25T08:52:02.665" v="5149" actId="20577"/>
          <ac:spMkLst>
            <pc:docMk/>
            <pc:sldMk cId="669819452" sldId="535"/>
            <ac:spMk id="8" creationId="{0357C49D-79DE-4653-A21C-05AD7BA5E0FA}"/>
          </ac:spMkLst>
        </pc:spChg>
        <pc:picChg chg="del mod">
          <ac:chgData name="Ana Kalezic" userId="c1385f6a-7cce-455b-a4ea-34a4475de1b6" providerId="ADAL" clId="{05003814-E328-4928-9D65-9CEDC8DC57A6}" dt="2021-10-25T08:20:13.356" v="4717" actId="21"/>
          <ac:picMkLst>
            <pc:docMk/>
            <pc:sldMk cId="669819452" sldId="535"/>
            <ac:picMk id="9" creationId="{B5852CEC-3758-4C74-8B8E-88F6343D1737}"/>
          </ac:picMkLst>
        </pc:picChg>
        <pc:picChg chg="del">
          <ac:chgData name="Ana Kalezic" userId="c1385f6a-7cce-455b-a4ea-34a4475de1b6" providerId="ADAL" clId="{05003814-E328-4928-9D65-9CEDC8DC57A6}" dt="2021-10-25T07:12:45.020" v="4083" actId="21"/>
          <ac:picMkLst>
            <pc:docMk/>
            <pc:sldMk cId="669819452" sldId="535"/>
            <ac:picMk id="10" creationId="{BF167DCA-0CF4-4BFE-BFAC-5AA5C0BDFB5E}"/>
          </ac:picMkLst>
        </pc:picChg>
        <pc:picChg chg="add mod">
          <ac:chgData name="Ana Kalezic" userId="c1385f6a-7cce-455b-a4ea-34a4475de1b6" providerId="ADAL" clId="{05003814-E328-4928-9D65-9CEDC8DC57A6}" dt="2021-10-25T07:14:00.931" v="4109" actId="1076"/>
          <ac:picMkLst>
            <pc:docMk/>
            <pc:sldMk cId="669819452" sldId="535"/>
            <ac:picMk id="11" creationId="{E0CB21BE-9045-4D77-8C39-484A0C44CCFD}"/>
          </ac:picMkLst>
        </pc:picChg>
        <pc:picChg chg="add mod">
          <ac:chgData name="Ana Kalezic" userId="c1385f6a-7cce-455b-a4ea-34a4475de1b6" providerId="ADAL" clId="{05003814-E328-4928-9D65-9CEDC8DC57A6}" dt="2021-10-25T08:20:01.118" v="4713" actId="1076"/>
          <ac:picMkLst>
            <pc:docMk/>
            <pc:sldMk cId="669819452" sldId="535"/>
            <ac:picMk id="12" creationId="{12E98A01-0089-41BE-AC56-9498D797AB11}"/>
          </ac:picMkLst>
        </pc:picChg>
      </pc:sldChg>
      <pc:sldChg chg="addSp delSp modSp mod">
        <pc:chgData name="Ana Kalezic" userId="c1385f6a-7cce-455b-a4ea-34a4475de1b6" providerId="ADAL" clId="{05003814-E328-4928-9D65-9CEDC8DC57A6}" dt="2021-10-25T08:52:07.283" v="5155" actId="20577"/>
        <pc:sldMkLst>
          <pc:docMk/>
          <pc:sldMk cId="2381560037" sldId="536"/>
        </pc:sldMkLst>
        <pc:spChg chg="mod">
          <ac:chgData name="Ana Kalezic" userId="c1385f6a-7cce-455b-a4ea-34a4475de1b6" providerId="ADAL" clId="{05003814-E328-4928-9D65-9CEDC8DC57A6}" dt="2021-10-25T08:17:37.270" v="4638" actId="20577"/>
          <ac:spMkLst>
            <pc:docMk/>
            <pc:sldMk cId="2381560037" sldId="536"/>
            <ac:spMk id="4" creationId="{14446E8C-A8CF-4FFE-BEE5-A49C34A05CA3}"/>
          </ac:spMkLst>
        </pc:spChg>
        <pc:spChg chg="mod">
          <ac:chgData name="Ana Kalezic" userId="c1385f6a-7cce-455b-a4ea-34a4475de1b6" providerId="ADAL" clId="{05003814-E328-4928-9D65-9CEDC8DC57A6}" dt="2021-10-25T07:35:06.897" v="4451" actId="14100"/>
          <ac:spMkLst>
            <pc:docMk/>
            <pc:sldMk cId="2381560037" sldId="536"/>
            <ac:spMk id="7" creationId="{4E237FF7-E551-4252-9588-BD9B920FED01}"/>
          </ac:spMkLst>
        </pc:spChg>
        <pc:spChg chg="mod">
          <ac:chgData name="Ana Kalezic" userId="c1385f6a-7cce-455b-a4ea-34a4475de1b6" providerId="ADAL" clId="{05003814-E328-4928-9D65-9CEDC8DC57A6}" dt="2021-10-25T08:52:07.283" v="5155" actId="20577"/>
          <ac:spMkLst>
            <pc:docMk/>
            <pc:sldMk cId="2381560037" sldId="536"/>
            <ac:spMk id="8" creationId="{0357C49D-79DE-4653-A21C-05AD7BA5E0FA}"/>
          </ac:spMkLst>
        </pc:spChg>
        <pc:picChg chg="del mod">
          <ac:chgData name="Ana Kalezic" userId="c1385f6a-7cce-455b-a4ea-34a4475de1b6" providerId="ADAL" clId="{05003814-E328-4928-9D65-9CEDC8DC57A6}" dt="2021-10-25T08:20:09.088" v="4716" actId="21"/>
          <ac:picMkLst>
            <pc:docMk/>
            <pc:sldMk cId="2381560037" sldId="536"/>
            <ac:picMk id="9" creationId="{B5852CEC-3758-4C74-8B8E-88F6343D1737}"/>
          </ac:picMkLst>
        </pc:picChg>
        <pc:picChg chg="add mod modCrop">
          <ac:chgData name="Ana Kalezic" userId="c1385f6a-7cce-455b-a4ea-34a4475de1b6" providerId="ADAL" clId="{05003814-E328-4928-9D65-9CEDC8DC57A6}" dt="2021-10-25T07:35:19.079" v="4454" actId="14100"/>
          <ac:picMkLst>
            <pc:docMk/>
            <pc:sldMk cId="2381560037" sldId="536"/>
            <ac:picMk id="10" creationId="{ACBC1FF1-ACE0-41D4-8A9E-B9EFE6099B26}"/>
          </ac:picMkLst>
        </pc:picChg>
        <pc:picChg chg="del">
          <ac:chgData name="Ana Kalezic" userId="c1385f6a-7cce-455b-a4ea-34a4475de1b6" providerId="ADAL" clId="{05003814-E328-4928-9D65-9CEDC8DC57A6}" dt="2021-10-25T07:28:59.686" v="4286" actId="21"/>
          <ac:picMkLst>
            <pc:docMk/>
            <pc:sldMk cId="2381560037" sldId="536"/>
            <ac:picMk id="11" creationId="{E0CB21BE-9045-4D77-8C39-484A0C44CCFD}"/>
          </ac:picMkLst>
        </pc:picChg>
        <pc:picChg chg="add del mod">
          <ac:chgData name="Ana Kalezic" userId="c1385f6a-7cce-455b-a4ea-34a4475de1b6" providerId="ADAL" clId="{05003814-E328-4928-9D65-9CEDC8DC57A6}" dt="2021-10-25T07:34:58.289" v="4449" actId="21"/>
          <ac:picMkLst>
            <pc:docMk/>
            <pc:sldMk cId="2381560037" sldId="536"/>
            <ac:picMk id="12" creationId="{6D402F5B-0112-412B-82F4-3519EF667AF3}"/>
          </ac:picMkLst>
        </pc:picChg>
        <pc:picChg chg="add mod">
          <ac:chgData name="Ana Kalezic" userId="c1385f6a-7cce-455b-a4ea-34a4475de1b6" providerId="ADAL" clId="{05003814-E328-4928-9D65-9CEDC8DC57A6}" dt="2021-10-25T08:20:05.974" v="4714"/>
          <ac:picMkLst>
            <pc:docMk/>
            <pc:sldMk cId="2381560037" sldId="536"/>
            <ac:picMk id="13" creationId="{331E3538-9563-4629-8DD3-81B513A4C8AE}"/>
          </ac:picMkLst>
        </pc:picChg>
      </pc:sldChg>
      <pc:sldChg chg="addSp delSp modSp mod">
        <pc:chgData name="Ana Kalezic" userId="c1385f6a-7cce-455b-a4ea-34a4475de1b6" providerId="ADAL" clId="{05003814-E328-4928-9D65-9CEDC8DC57A6}" dt="2021-10-25T08:52:13.633" v="5161" actId="20577"/>
        <pc:sldMkLst>
          <pc:docMk/>
          <pc:sldMk cId="2729882789" sldId="537"/>
        </pc:sldMkLst>
        <pc:spChg chg="mod">
          <ac:chgData name="Ana Kalezic" userId="c1385f6a-7cce-455b-a4ea-34a4475de1b6" providerId="ADAL" clId="{05003814-E328-4928-9D65-9CEDC8DC57A6}" dt="2021-10-25T08:21:39.236" v="4726" actId="20577"/>
          <ac:spMkLst>
            <pc:docMk/>
            <pc:sldMk cId="2729882789" sldId="537"/>
            <ac:spMk id="4" creationId="{14446E8C-A8CF-4FFE-BEE5-A49C34A05CA3}"/>
          </ac:spMkLst>
        </pc:spChg>
        <pc:spChg chg="mod">
          <ac:chgData name="Ana Kalezic" userId="c1385f6a-7cce-455b-a4ea-34a4475de1b6" providerId="ADAL" clId="{05003814-E328-4928-9D65-9CEDC8DC57A6}" dt="2021-10-25T07:40:26.415" v="4462" actId="14100"/>
          <ac:spMkLst>
            <pc:docMk/>
            <pc:sldMk cId="2729882789" sldId="537"/>
            <ac:spMk id="7" creationId="{4E237FF7-E551-4252-9588-BD9B920FED01}"/>
          </ac:spMkLst>
        </pc:spChg>
        <pc:spChg chg="mod">
          <ac:chgData name="Ana Kalezic" userId="c1385f6a-7cce-455b-a4ea-34a4475de1b6" providerId="ADAL" clId="{05003814-E328-4928-9D65-9CEDC8DC57A6}" dt="2021-10-25T08:52:13.633" v="5161" actId="20577"/>
          <ac:spMkLst>
            <pc:docMk/>
            <pc:sldMk cId="2729882789" sldId="537"/>
            <ac:spMk id="8" creationId="{0357C49D-79DE-4653-A21C-05AD7BA5E0FA}"/>
          </ac:spMkLst>
        </pc:spChg>
        <pc:picChg chg="del mod">
          <ac:chgData name="Ana Kalezic" userId="c1385f6a-7cce-455b-a4ea-34a4475de1b6" providerId="ADAL" clId="{05003814-E328-4928-9D65-9CEDC8DC57A6}" dt="2021-10-25T08:19:38.973" v="4707" actId="21"/>
          <ac:picMkLst>
            <pc:docMk/>
            <pc:sldMk cId="2729882789" sldId="537"/>
            <ac:picMk id="9" creationId="{B5852CEC-3758-4C74-8B8E-88F6343D1737}"/>
          </ac:picMkLst>
        </pc:picChg>
        <pc:picChg chg="del">
          <ac:chgData name="Ana Kalezic" userId="c1385f6a-7cce-455b-a4ea-34a4475de1b6" providerId="ADAL" clId="{05003814-E328-4928-9D65-9CEDC8DC57A6}" dt="2021-10-25T07:39:57.146" v="4455" actId="21"/>
          <ac:picMkLst>
            <pc:docMk/>
            <pc:sldMk cId="2729882789" sldId="537"/>
            <ac:picMk id="10" creationId="{ACBC1FF1-ACE0-41D4-8A9E-B9EFE6099B26}"/>
          </ac:picMkLst>
        </pc:picChg>
        <pc:picChg chg="add mod modCrop">
          <ac:chgData name="Ana Kalezic" userId="c1385f6a-7cce-455b-a4ea-34a4475de1b6" providerId="ADAL" clId="{05003814-E328-4928-9D65-9CEDC8DC57A6}" dt="2021-10-25T07:41:13.021" v="4474" actId="14100"/>
          <ac:picMkLst>
            <pc:docMk/>
            <pc:sldMk cId="2729882789" sldId="537"/>
            <ac:picMk id="11" creationId="{4F83C5DA-8492-4B16-B0FE-ABCD6297571D}"/>
          </ac:picMkLst>
        </pc:picChg>
        <pc:picChg chg="add del mod">
          <ac:chgData name="Ana Kalezic" userId="c1385f6a-7cce-455b-a4ea-34a4475de1b6" providerId="ADAL" clId="{05003814-E328-4928-9D65-9CEDC8DC57A6}" dt="2021-10-25T07:41:02.116" v="4471" actId="21"/>
          <ac:picMkLst>
            <pc:docMk/>
            <pc:sldMk cId="2729882789" sldId="537"/>
            <ac:picMk id="12" creationId="{7B7D7456-C5E1-4078-A74B-9DD1FEAF1540}"/>
          </ac:picMkLst>
        </pc:picChg>
        <pc:picChg chg="add mod">
          <ac:chgData name="Ana Kalezic" userId="c1385f6a-7cce-455b-a4ea-34a4475de1b6" providerId="ADAL" clId="{05003814-E328-4928-9D65-9CEDC8DC57A6}" dt="2021-10-25T08:19:45.558" v="4709" actId="1076"/>
          <ac:picMkLst>
            <pc:docMk/>
            <pc:sldMk cId="2729882789" sldId="537"/>
            <ac:picMk id="13" creationId="{C6884BCB-FCDF-486E-95C5-80BCADA0BD2C}"/>
          </ac:picMkLst>
        </pc:picChg>
      </pc:sldChg>
      <pc:sldChg chg="addSp delSp modSp mod">
        <pc:chgData name="Ana Kalezic" userId="c1385f6a-7cce-455b-a4ea-34a4475de1b6" providerId="ADAL" clId="{05003814-E328-4928-9D65-9CEDC8DC57A6}" dt="2021-10-25T08:52:20.490" v="5167" actId="20577"/>
        <pc:sldMkLst>
          <pc:docMk/>
          <pc:sldMk cId="1694711100" sldId="538"/>
        </pc:sldMkLst>
        <pc:spChg chg="mod">
          <ac:chgData name="Ana Kalezic" userId="c1385f6a-7cce-455b-a4ea-34a4475de1b6" providerId="ADAL" clId="{05003814-E328-4928-9D65-9CEDC8DC57A6}" dt="2021-10-25T08:24:05.204" v="4757" actId="20577"/>
          <ac:spMkLst>
            <pc:docMk/>
            <pc:sldMk cId="1694711100" sldId="538"/>
            <ac:spMk id="4" creationId="{14446E8C-A8CF-4FFE-BEE5-A49C34A05CA3}"/>
          </ac:spMkLst>
        </pc:spChg>
        <pc:spChg chg="mod">
          <ac:chgData name="Ana Kalezic" userId="c1385f6a-7cce-455b-a4ea-34a4475de1b6" providerId="ADAL" clId="{05003814-E328-4928-9D65-9CEDC8DC57A6}" dt="2021-10-25T08:52:20.490" v="5167" actId="20577"/>
          <ac:spMkLst>
            <pc:docMk/>
            <pc:sldMk cId="1694711100" sldId="538"/>
            <ac:spMk id="8" creationId="{0357C49D-79DE-4653-A21C-05AD7BA5E0FA}"/>
          </ac:spMkLst>
        </pc:spChg>
        <pc:picChg chg="add mod modCrop">
          <ac:chgData name="Ana Kalezic" userId="c1385f6a-7cce-455b-a4ea-34a4475de1b6" providerId="ADAL" clId="{05003814-E328-4928-9D65-9CEDC8DC57A6}" dt="2021-10-25T08:23:11.175" v="4735" actId="14100"/>
          <ac:picMkLst>
            <pc:docMk/>
            <pc:sldMk cId="1694711100" sldId="538"/>
            <ac:picMk id="9" creationId="{B03FE350-F93B-4ECC-BB81-8B2DC92EF89A}"/>
          </ac:picMkLst>
        </pc:picChg>
        <pc:picChg chg="del">
          <ac:chgData name="Ana Kalezic" userId="c1385f6a-7cce-455b-a4ea-34a4475de1b6" providerId="ADAL" clId="{05003814-E328-4928-9D65-9CEDC8DC57A6}" dt="2021-10-25T08:22:43.821" v="4729" actId="21"/>
          <ac:picMkLst>
            <pc:docMk/>
            <pc:sldMk cId="1694711100" sldId="538"/>
            <ac:picMk id="11" creationId="{4F83C5DA-8492-4B16-B0FE-ABCD6297571D}"/>
          </ac:picMkLst>
        </pc:picChg>
      </pc:sldChg>
      <pc:sldChg chg="addSp delSp modSp mod">
        <pc:chgData name="Ana Kalezic" userId="c1385f6a-7cce-455b-a4ea-34a4475de1b6" providerId="ADAL" clId="{05003814-E328-4928-9D65-9CEDC8DC57A6}" dt="2021-10-25T08:52:27.953" v="5173" actId="20577"/>
        <pc:sldMkLst>
          <pc:docMk/>
          <pc:sldMk cId="3790318796" sldId="539"/>
        </pc:sldMkLst>
        <pc:spChg chg="mod">
          <ac:chgData name="Ana Kalezic" userId="c1385f6a-7cce-455b-a4ea-34a4475de1b6" providerId="ADAL" clId="{05003814-E328-4928-9D65-9CEDC8DC57A6}" dt="2021-10-25T08:34:37.698" v="4852" actId="20577"/>
          <ac:spMkLst>
            <pc:docMk/>
            <pc:sldMk cId="3790318796" sldId="539"/>
            <ac:spMk id="4" creationId="{14446E8C-A8CF-4FFE-BEE5-A49C34A05CA3}"/>
          </ac:spMkLst>
        </pc:spChg>
        <pc:spChg chg="mod">
          <ac:chgData name="Ana Kalezic" userId="c1385f6a-7cce-455b-a4ea-34a4475de1b6" providerId="ADAL" clId="{05003814-E328-4928-9D65-9CEDC8DC57A6}" dt="2021-10-25T08:44:53.035" v="4971" actId="1035"/>
          <ac:spMkLst>
            <pc:docMk/>
            <pc:sldMk cId="3790318796" sldId="539"/>
            <ac:spMk id="7" creationId="{4E237FF7-E551-4252-9588-BD9B920FED01}"/>
          </ac:spMkLst>
        </pc:spChg>
        <pc:spChg chg="mod">
          <ac:chgData name="Ana Kalezic" userId="c1385f6a-7cce-455b-a4ea-34a4475de1b6" providerId="ADAL" clId="{05003814-E328-4928-9D65-9CEDC8DC57A6}" dt="2021-10-25T08:52:27.953" v="5173" actId="20577"/>
          <ac:spMkLst>
            <pc:docMk/>
            <pc:sldMk cId="3790318796" sldId="539"/>
            <ac:spMk id="8" creationId="{0357C49D-79DE-4653-A21C-05AD7BA5E0FA}"/>
          </ac:spMkLst>
        </pc:spChg>
        <pc:picChg chg="add mod">
          <ac:chgData name="Ana Kalezic" userId="c1385f6a-7cce-455b-a4ea-34a4475de1b6" providerId="ADAL" clId="{05003814-E328-4928-9D65-9CEDC8DC57A6}" dt="2021-10-25T08:45:07.929" v="4980" actId="14100"/>
          <ac:picMkLst>
            <pc:docMk/>
            <pc:sldMk cId="3790318796" sldId="539"/>
            <ac:picMk id="5" creationId="{5B83E7B4-B3EF-47D1-A7A4-E8BC5CF88E5D}"/>
          </ac:picMkLst>
        </pc:picChg>
        <pc:picChg chg="del">
          <ac:chgData name="Ana Kalezic" userId="c1385f6a-7cce-455b-a4ea-34a4475de1b6" providerId="ADAL" clId="{05003814-E328-4928-9D65-9CEDC8DC57A6}" dt="2021-10-25T08:33:22.366" v="4786" actId="21"/>
          <ac:picMkLst>
            <pc:docMk/>
            <pc:sldMk cId="3790318796" sldId="539"/>
            <ac:picMk id="9" creationId="{B03FE350-F93B-4ECC-BB81-8B2DC92EF89A}"/>
          </ac:picMkLst>
        </pc:picChg>
      </pc:sldChg>
      <pc:sldMasterChg chg="delSldLayout">
        <pc:chgData name="Ana Kalezic" userId="c1385f6a-7cce-455b-a4ea-34a4475de1b6" providerId="ADAL" clId="{05003814-E328-4928-9D65-9CEDC8DC57A6}" dt="2021-10-24T17:15:24.410" v="3853" actId="2696"/>
        <pc:sldMasterMkLst>
          <pc:docMk/>
          <pc:sldMasterMk cId="4080258655" sldId="2147483648"/>
        </pc:sldMasterMkLst>
        <pc:sldLayoutChg chg="del">
          <pc:chgData name="Ana Kalezic" userId="c1385f6a-7cce-455b-a4ea-34a4475de1b6" providerId="ADAL" clId="{05003814-E328-4928-9D65-9CEDC8DC57A6}" dt="2021-10-24T17:15:24.410" v="3853" actId="2696"/>
          <pc:sldLayoutMkLst>
            <pc:docMk/>
            <pc:sldMasterMk cId="4080258655" sldId="2147483648"/>
            <pc:sldLayoutMk cId="4197602820" sldId="2147483660"/>
          </pc:sldLayoutMkLst>
        </pc:sldLayoutChg>
      </pc:sldMasterChg>
    </pc:docChg>
  </pc:docChgLst>
  <pc:docChgLst>
    <pc:chgData name="Ana Kalezic" userId="c1385f6a-7cce-455b-a4ea-34a4475de1b6" providerId="ADAL" clId="{B5139AF6-C9CD-4511-900B-221A4D05C022}"/>
    <pc:docChg chg="undo custSel addSld delSld modSld sldOrd">
      <pc:chgData name="Ana Kalezic" userId="c1385f6a-7cce-455b-a4ea-34a4475de1b6" providerId="ADAL" clId="{B5139AF6-C9CD-4511-900B-221A4D05C022}" dt="2021-10-15T13:21:15.509" v="2585" actId="20577"/>
      <pc:docMkLst>
        <pc:docMk/>
      </pc:docMkLst>
      <pc:sldChg chg="addSp delSp modSp new mod">
        <pc:chgData name="Ana Kalezic" userId="c1385f6a-7cce-455b-a4ea-34a4475de1b6" providerId="ADAL" clId="{B5139AF6-C9CD-4511-900B-221A4D05C022}" dt="2021-10-15T09:16:30.160" v="314" actId="20577"/>
        <pc:sldMkLst>
          <pc:docMk/>
          <pc:sldMk cId="2444925450" sldId="532"/>
        </pc:sldMkLst>
        <pc:spChg chg="del">
          <ac:chgData name="Ana Kalezic" userId="c1385f6a-7cce-455b-a4ea-34a4475de1b6" providerId="ADAL" clId="{B5139AF6-C9CD-4511-900B-221A4D05C022}" dt="2021-10-15T09:07:01.024" v="35" actId="21"/>
          <ac:spMkLst>
            <pc:docMk/>
            <pc:sldMk cId="2444925450" sldId="532"/>
            <ac:spMk id="2" creationId="{86FA51BA-1B63-4126-805E-8B2DB43D02C1}"/>
          </ac:spMkLst>
        </pc:spChg>
        <pc:spChg chg="del">
          <ac:chgData name="Ana Kalezic" userId="c1385f6a-7cce-455b-a4ea-34a4475de1b6" providerId="ADAL" clId="{B5139AF6-C9CD-4511-900B-221A4D05C022}" dt="2021-10-15T09:02:00.951" v="8" actId="21"/>
          <ac:spMkLst>
            <pc:docMk/>
            <pc:sldMk cId="2444925450" sldId="532"/>
            <ac:spMk id="3" creationId="{A97EF0D5-4614-41A7-90FA-DE85CDE4F2B6}"/>
          </ac:spMkLst>
        </pc:spChg>
        <pc:spChg chg="add mod">
          <ac:chgData name="Ana Kalezic" userId="c1385f6a-7cce-455b-a4ea-34a4475de1b6" providerId="ADAL" clId="{B5139AF6-C9CD-4511-900B-221A4D05C022}" dt="2021-10-15T09:10:50.061" v="169" actId="14100"/>
          <ac:spMkLst>
            <pc:docMk/>
            <pc:sldMk cId="2444925450" sldId="532"/>
            <ac:spMk id="11" creationId="{990C30E9-ED16-4120-BCAD-100ABA598AA3}"/>
          </ac:spMkLst>
        </pc:spChg>
        <pc:spChg chg="add mod">
          <ac:chgData name="Ana Kalezic" userId="c1385f6a-7cce-455b-a4ea-34a4475de1b6" providerId="ADAL" clId="{B5139AF6-C9CD-4511-900B-221A4D05C022}" dt="2021-10-15T09:16:30.160" v="314" actId="20577"/>
          <ac:spMkLst>
            <pc:docMk/>
            <pc:sldMk cId="2444925450" sldId="532"/>
            <ac:spMk id="12" creationId="{E7EB09AC-70C6-47BB-B42B-EDDCA2D1D780}"/>
          </ac:spMkLst>
        </pc:spChg>
        <pc:spChg chg="add mod">
          <ac:chgData name="Ana Kalezic" userId="c1385f6a-7cce-455b-a4ea-34a4475de1b6" providerId="ADAL" clId="{B5139AF6-C9CD-4511-900B-221A4D05C022}" dt="2021-10-15T09:07:05.727" v="36" actId="1076"/>
          <ac:spMkLst>
            <pc:docMk/>
            <pc:sldMk cId="2444925450" sldId="532"/>
            <ac:spMk id="13" creationId="{E021408A-DD63-46B3-874F-1B001D8D9C5C}"/>
          </ac:spMkLst>
        </pc:spChg>
        <pc:spChg chg="add mod">
          <ac:chgData name="Ana Kalezic" userId="c1385f6a-7cce-455b-a4ea-34a4475de1b6" providerId="ADAL" clId="{B5139AF6-C9CD-4511-900B-221A4D05C022}" dt="2021-10-15T09:15:54.248" v="270" actId="20577"/>
          <ac:spMkLst>
            <pc:docMk/>
            <pc:sldMk cId="2444925450" sldId="532"/>
            <ac:spMk id="14" creationId="{BA2FD6B6-8103-49FD-B918-690D92FE1A3B}"/>
          </ac:spMkLst>
        </pc:spChg>
        <pc:picChg chg="add del mod ord modCrop">
          <ac:chgData name="Ana Kalezic" userId="c1385f6a-7cce-455b-a4ea-34a4475de1b6" providerId="ADAL" clId="{B5139AF6-C9CD-4511-900B-221A4D05C022}" dt="2021-10-15T09:14:51.944" v="248" actId="21"/>
          <ac:picMkLst>
            <pc:docMk/>
            <pc:sldMk cId="2444925450" sldId="532"/>
            <ac:picMk id="5" creationId="{0E2C1AE9-9642-4061-9C26-A8AE4135C801}"/>
          </ac:picMkLst>
        </pc:picChg>
        <pc:picChg chg="add mod">
          <ac:chgData name="Ana Kalezic" userId="c1385f6a-7cce-455b-a4ea-34a4475de1b6" providerId="ADAL" clId="{B5139AF6-C9CD-4511-900B-221A4D05C022}" dt="2021-10-15T09:04:06.539" v="14"/>
          <ac:picMkLst>
            <pc:docMk/>
            <pc:sldMk cId="2444925450" sldId="532"/>
            <ac:picMk id="6" creationId="{3A9B1190-048D-4F57-A2E0-66D4004064E3}"/>
          </ac:picMkLst>
        </pc:picChg>
        <pc:picChg chg="add del mod ord modCrop">
          <ac:chgData name="Ana Kalezic" userId="c1385f6a-7cce-455b-a4ea-34a4475de1b6" providerId="ADAL" clId="{B5139AF6-C9CD-4511-900B-221A4D05C022}" dt="2021-10-15T09:14:51.944" v="248" actId="21"/>
          <ac:picMkLst>
            <pc:docMk/>
            <pc:sldMk cId="2444925450" sldId="532"/>
            <ac:picMk id="8" creationId="{56809352-5706-403F-985A-4B425B28A427}"/>
          </ac:picMkLst>
        </pc:picChg>
        <pc:picChg chg="add mod ord modCrop">
          <ac:chgData name="Ana Kalezic" userId="c1385f6a-7cce-455b-a4ea-34a4475de1b6" providerId="ADAL" clId="{B5139AF6-C9CD-4511-900B-221A4D05C022}" dt="2021-10-15T09:15:30.854" v="258" actId="1076"/>
          <ac:picMkLst>
            <pc:docMk/>
            <pc:sldMk cId="2444925450" sldId="532"/>
            <ac:picMk id="10" creationId="{00224F38-4C05-4F35-ADCD-48C70277DE25}"/>
          </ac:picMkLst>
        </pc:picChg>
      </pc:sldChg>
      <pc:sldChg chg="addSp delSp modSp new mod">
        <pc:chgData name="Ana Kalezic" userId="c1385f6a-7cce-455b-a4ea-34a4475de1b6" providerId="ADAL" clId="{B5139AF6-C9CD-4511-900B-221A4D05C022}" dt="2021-10-15T10:51:42.465" v="759" actId="20577"/>
        <pc:sldMkLst>
          <pc:docMk/>
          <pc:sldMk cId="3203066226" sldId="533"/>
        </pc:sldMkLst>
        <pc:spChg chg="del">
          <ac:chgData name="Ana Kalezic" userId="c1385f6a-7cce-455b-a4ea-34a4475de1b6" providerId="ADAL" clId="{B5139AF6-C9CD-4511-900B-221A4D05C022}" dt="2021-10-15T09:37:11.310" v="315"/>
          <ac:spMkLst>
            <pc:docMk/>
            <pc:sldMk cId="3203066226" sldId="533"/>
            <ac:spMk id="2" creationId="{C5576B46-9D7D-4E62-82BE-70C098356FC4}"/>
          </ac:spMkLst>
        </pc:spChg>
        <pc:spChg chg="del">
          <ac:chgData name="Ana Kalezic" userId="c1385f6a-7cce-455b-a4ea-34a4475de1b6" providerId="ADAL" clId="{B5139AF6-C9CD-4511-900B-221A4D05C022}" dt="2021-10-15T09:39:18.048" v="365" actId="21"/>
          <ac:spMkLst>
            <pc:docMk/>
            <pc:sldMk cId="3203066226" sldId="533"/>
            <ac:spMk id="3" creationId="{78BD64F7-6345-480F-9EBC-75CDF1B974B8}"/>
          </ac:spMkLst>
        </pc:spChg>
        <pc:spChg chg="add mod">
          <ac:chgData name="Ana Kalezic" userId="c1385f6a-7cce-455b-a4ea-34a4475de1b6" providerId="ADAL" clId="{B5139AF6-C9CD-4511-900B-221A4D05C022}" dt="2021-10-15T09:37:11.310" v="315"/>
          <ac:spMkLst>
            <pc:docMk/>
            <pc:sldMk cId="3203066226" sldId="533"/>
            <ac:spMk id="4" creationId="{A224889D-B597-4663-B9E2-4CF01A298979}"/>
          </ac:spMkLst>
        </pc:spChg>
        <pc:spChg chg="add mod">
          <ac:chgData name="Ana Kalezic" userId="c1385f6a-7cce-455b-a4ea-34a4475de1b6" providerId="ADAL" clId="{B5139AF6-C9CD-4511-900B-221A4D05C022}" dt="2021-10-15T09:39:41.644" v="368" actId="20577"/>
          <ac:spMkLst>
            <pc:docMk/>
            <pc:sldMk cId="3203066226" sldId="533"/>
            <ac:spMk id="5" creationId="{5A015DD8-58EE-4354-B7AC-B3456D64B52B}"/>
          </ac:spMkLst>
        </pc:spChg>
        <pc:spChg chg="add mod">
          <ac:chgData name="Ana Kalezic" userId="c1385f6a-7cce-455b-a4ea-34a4475de1b6" providerId="ADAL" clId="{B5139AF6-C9CD-4511-900B-221A4D05C022}" dt="2021-10-15T09:41:56.113" v="393"/>
          <ac:spMkLst>
            <pc:docMk/>
            <pc:sldMk cId="3203066226" sldId="533"/>
            <ac:spMk id="12" creationId="{74170434-AB2A-4A17-8711-BCAFF83B8EA1}"/>
          </ac:spMkLst>
        </pc:spChg>
        <pc:spChg chg="add mod">
          <ac:chgData name="Ana Kalezic" userId="c1385f6a-7cce-455b-a4ea-34a4475de1b6" providerId="ADAL" clId="{B5139AF6-C9CD-4511-900B-221A4D05C022}" dt="2021-10-15T10:51:42.465" v="759" actId="20577"/>
          <ac:spMkLst>
            <pc:docMk/>
            <pc:sldMk cId="3203066226" sldId="533"/>
            <ac:spMk id="13" creationId="{28E5F76E-C000-4F0A-BB5F-A97C3EE98B08}"/>
          </ac:spMkLst>
        </pc:spChg>
        <pc:picChg chg="add mod modCrop">
          <ac:chgData name="Ana Kalezic" userId="c1385f6a-7cce-455b-a4ea-34a4475de1b6" providerId="ADAL" clId="{B5139AF6-C9CD-4511-900B-221A4D05C022}" dt="2021-10-15T09:44:06.963" v="420" actId="1038"/>
          <ac:picMkLst>
            <pc:docMk/>
            <pc:sldMk cId="3203066226" sldId="533"/>
            <ac:picMk id="7" creationId="{E4C85B1C-7782-441E-A389-73F92A0F4212}"/>
          </ac:picMkLst>
        </pc:picChg>
        <pc:picChg chg="add mod">
          <ac:chgData name="Ana Kalezic" userId="c1385f6a-7cce-455b-a4ea-34a4475de1b6" providerId="ADAL" clId="{B5139AF6-C9CD-4511-900B-221A4D05C022}" dt="2021-10-15T09:43:30.893" v="414" actId="1038"/>
          <ac:picMkLst>
            <pc:docMk/>
            <pc:sldMk cId="3203066226" sldId="533"/>
            <ac:picMk id="9" creationId="{6F5ADA81-0374-4621-AA4F-76A0E03DAC3C}"/>
          </ac:picMkLst>
        </pc:picChg>
        <pc:picChg chg="add mod">
          <ac:chgData name="Ana Kalezic" userId="c1385f6a-7cce-455b-a4ea-34a4475de1b6" providerId="ADAL" clId="{B5139AF6-C9CD-4511-900B-221A4D05C022}" dt="2021-10-15T09:42:41.176" v="407" actId="1037"/>
          <ac:picMkLst>
            <pc:docMk/>
            <pc:sldMk cId="3203066226" sldId="533"/>
            <ac:picMk id="11" creationId="{C9063BB6-66BC-4B0A-97FA-54C063DBFABD}"/>
          </ac:picMkLst>
        </pc:picChg>
        <pc:picChg chg="add mod">
          <ac:chgData name="Ana Kalezic" userId="c1385f6a-7cce-455b-a4ea-34a4475de1b6" providerId="ADAL" clId="{B5139AF6-C9CD-4511-900B-221A4D05C022}" dt="2021-10-15T09:44:15.656" v="421"/>
          <ac:picMkLst>
            <pc:docMk/>
            <pc:sldMk cId="3203066226" sldId="533"/>
            <ac:picMk id="14" creationId="{359CC4D6-8E53-48C7-8FC6-44C1EC4164D8}"/>
          </ac:picMkLst>
        </pc:picChg>
      </pc:sldChg>
      <pc:sldChg chg="addSp delSp modSp new mod">
        <pc:chgData name="Ana Kalezic" userId="c1385f6a-7cce-455b-a4ea-34a4475de1b6" providerId="ADAL" clId="{B5139AF6-C9CD-4511-900B-221A4D05C022}" dt="2021-10-15T13:18:37.454" v="2573" actId="14100"/>
        <pc:sldMkLst>
          <pc:docMk/>
          <pc:sldMk cId="1575999240" sldId="534"/>
        </pc:sldMkLst>
        <pc:spChg chg="del">
          <ac:chgData name="Ana Kalezic" userId="c1385f6a-7cce-455b-a4ea-34a4475de1b6" providerId="ADAL" clId="{B5139AF6-C9CD-4511-900B-221A4D05C022}" dt="2021-10-15T09:45:41.761" v="422" actId="21"/>
          <ac:spMkLst>
            <pc:docMk/>
            <pc:sldMk cId="1575999240" sldId="534"/>
            <ac:spMk id="2" creationId="{47E8C4C5-76BE-4447-B938-7BD1996F2228}"/>
          </ac:spMkLst>
        </pc:spChg>
        <pc:spChg chg="del">
          <ac:chgData name="Ana Kalezic" userId="c1385f6a-7cce-455b-a4ea-34a4475de1b6" providerId="ADAL" clId="{B5139AF6-C9CD-4511-900B-221A4D05C022}" dt="2021-10-15T09:45:43.589" v="423" actId="21"/>
          <ac:spMkLst>
            <pc:docMk/>
            <pc:sldMk cId="1575999240" sldId="534"/>
            <ac:spMk id="3" creationId="{E5D63270-18FA-4236-AB19-7DFD13D10164}"/>
          </ac:spMkLst>
        </pc:spChg>
        <pc:spChg chg="add mod">
          <ac:chgData name="Ana Kalezic" userId="c1385f6a-7cce-455b-a4ea-34a4475de1b6" providerId="ADAL" clId="{B5139AF6-C9CD-4511-900B-221A4D05C022}" dt="2021-10-15T09:45:55.194" v="424"/>
          <ac:spMkLst>
            <pc:docMk/>
            <pc:sldMk cId="1575999240" sldId="534"/>
            <ac:spMk id="4" creationId="{AB21BAEE-6117-4A98-915D-5B0B2185F881}"/>
          </ac:spMkLst>
        </pc:spChg>
        <pc:spChg chg="add mod">
          <ac:chgData name="Ana Kalezic" userId="c1385f6a-7cce-455b-a4ea-34a4475de1b6" providerId="ADAL" clId="{B5139AF6-C9CD-4511-900B-221A4D05C022}" dt="2021-10-15T09:47:07.830" v="470" actId="20577"/>
          <ac:spMkLst>
            <pc:docMk/>
            <pc:sldMk cId="1575999240" sldId="534"/>
            <ac:spMk id="5" creationId="{F187F035-7863-41F5-AEB2-5C01D61F4669}"/>
          </ac:spMkLst>
        </pc:spChg>
        <pc:spChg chg="add mod">
          <ac:chgData name="Ana Kalezic" userId="c1385f6a-7cce-455b-a4ea-34a4475de1b6" providerId="ADAL" clId="{B5139AF6-C9CD-4511-900B-221A4D05C022}" dt="2021-10-15T09:52:45.352" v="565"/>
          <ac:spMkLst>
            <pc:docMk/>
            <pc:sldMk cId="1575999240" sldId="534"/>
            <ac:spMk id="17" creationId="{A816EC0B-8D86-4E9A-B6F1-6732C7E8FF8B}"/>
          </ac:spMkLst>
        </pc:spChg>
        <pc:spChg chg="add mod">
          <ac:chgData name="Ana Kalezic" userId="c1385f6a-7cce-455b-a4ea-34a4475de1b6" providerId="ADAL" clId="{B5139AF6-C9CD-4511-900B-221A4D05C022}" dt="2021-10-15T09:54:19.534" v="612" actId="20577"/>
          <ac:spMkLst>
            <pc:docMk/>
            <pc:sldMk cId="1575999240" sldId="534"/>
            <ac:spMk id="18" creationId="{10F89596-FC75-4715-9925-91E618C53D0E}"/>
          </ac:spMkLst>
        </pc:spChg>
        <pc:picChg chg="add mod">
          <ac:chgData name="Ana Kalezic" userId="c1385f6a-7cce-455b-a4ea-34a4475de1b6" providerId="ADAL" clId="{B5139AF6-C9CD-4511-900B-221A4D05C022}" dt="2021-10-15T09:45:55.194" v="424"/>
          <ac:picMkLst>
            <pc:docMk/>
            <pc:sldMk cId="1575999240" sldId="534"/>
            <ac:picMk id="6" creationId="{E7D46530-A18D-4EF3-AAB6-2FFF18ED4F0A}"/>
          </ac:picMkLst>
        </pc:picChg>
        <pc:picChg chg="add mod">
          <ac:chgData name="Ana Kalezic" userId="c1385f6a-7cce-455b-a4ea-34a4475de1b6" providerId="ADAL" clId="{B5139AF6-C9CD-4511-900B-221A4D05C022}" dt="2021-10-15T10:43:22.541" v="626" actId="1038"/>
          <ac:picMkLst>
            <pc:docMk/>
            <pc:sldMk cId="1575999240" sldId="534"/>
            <ac:picMk id="8" creationId="{8086FB67-1B3D-48FB-95F2-717D2794AFEF}"/>
          </ac:picMkLst>
        </pc:picChg>
        <pc:picChg chg="add del mod">
          <ac:chgData name="Ana Kalezic" userId="c1385f6a-7cce-455b-a4ea-34a4475de1b6" providerId="ADAL" clId="{B5139AF6-C9CD-4511-900B-221A4D05C022}" dt="2021-10-15T09:50:01.183" v="513" actId="21"/>
          <ac:picMkLst>
            <pc:docMk/>
            <pc:sldMk cId="1575999240" sldId="534"/>
            <ac:picMk id="10" creationId="{CC1497B6-EF3A-454B-AF6B-0C935568620F}"/>
          </ac:picMkLst>
        </pc:picChg>
        <pc:picChg chg="add mod">
          <ac:chgData name="Ana Kalezic" userId="c1385f6a-7cce-455b-a4ea-34a4475de1b6" providerId="ADAL" clId="{B5139AF6-C9CD-4511-900B-221A4D05C022}" dt="2021-10-15T13:18:27.500" v="2570" actId="14100"/>
          <ac:picMkLst>
            <pc:docMk/>
            <pc:sldMk cId="1575999240" sldId="534"/>
            <ac:picMk id="12" creationId="{0F88E409-1E94-4E47-ABE7-71C36B26992B}"/>
          </ac:picMkLst>
        </pc:picChg>
        <pc:picChg chg="add mod modCrop">
          <ac:chgData name="Ana Kalezic" userId="c1385f6a-7cce-455b-a4ea-34a4475de1b6" providerId="ADAL" clId="{B5139AF6-C9CD-4511-900B-221A4D05C022}" dt="2021-10-15T13:18:37.454" v="2573" actId="14100"/>
          <ac:picMkLst>
            <pc:docMk/>
            <pc:sldMk cId="1575999240" sldId="534"/>
            <ac:picMk id="14" creationId="{9C1A4370-69FA-4DA3-BF03-A2A1B18C0DE0}"/>
          </ac:picMkLst>
        </pc:picChg>
        <pc:picChg chg="add mod modCrop">
          <ac:chgData name="Ana Kalezic" userId="c1385f6a-7cce-455b-a4ea-34a4475de1b6" providerId="ADAL" clId="{B5139AF6-C9CD-4511-900B-221A4D05C022}" dt="2021-10-15T13:18:31.998" v="2571" actId="14100"/>
          <ac:picMkLst>
            <pc:docMk/>
            <pc:sldMk cId="1575999240" sldId="534"/>
            <ac:picMk id="16" creationId="{545FC9CC-2BC2-44A3-B275-2261D31662B9}"/>
          </ac:picMkLst>
        </pc:picChg>
        <pc:picChg chg="add del mod">
          <ac:chgData name="Ana Kalezic" userId="c1385f6a-7cce-455b-a4ea-34a4475de1b6" providerId="ADAL" clId="{B5139AF6-C9CD-4511-900B-221A4D05C022}" dt="2021-10-15T11:16:41.187" v="1141" actId="21"/>
          <ac:picMkLst>
            <pc:docMk/>
            <pc:sldMk cId="1575999240" sldId="534"/>
            <ac:picMk id="19" creationId="{8401BD18-2DF9-4A00-AF04-716A24BB9F90}"/>
          </ac:picMkLst>
        </pc:picChg>
      </pc:sldChg>
      <pc:sldChg chg="addSp delSp modSp new add del mod">
        <pc:chgData name="Ana Kalezic" userId="c1385f6a-7cce-455b-a4ea-34a4475de1b6" providerId="ADAL" clId="{B5139AF6-C9CD-4511-900B-221A4D05C022}" dt="2021-10-15T12:36:18.544" v="2465" actId="2696"/>
        <pc:sldMkLst>
          <pc:docMk/>
          <pc:sldMk cId="157947197" sldId="535"/>
        </pc:sldMkLst>
        <pc:spChg chg="mod">
          <ac:chgData name="Ana Kalezic" userId="c1385f6a-7cce-455b-a4ea-34a4475de1b6" providerId="ADAL" clId="{B5139AF6-C9CD-4511-900B-221A4D05C022}" dt="2021-10-15T10:45:58.820" v="642" actId="20577"/>
          <ac:spMkLst>
            <pc:docMk/>
            <pc:sldMk cId="157947197" sldId="535"/>
            <ac:spMk id="2" creationId="{E221F752-ADE4-4077-8070-E704A2BCE043}"/>
          </ac:spMkLst>
        </pc:spChg>
        <pc:spChg chg="del">
          <ac:chgData name="Ana Kalezic" userId="c1385f6a-7cce-455b-a4ea-34a4475de1b6" providerId="ADAL" clId="{B5139AF6-C9CD-4511-900B-221A4D05C022}" dt="2021-10-15T10:45:47.545" v="633" actId="21"/>
          <ac:spMkLst>
            <pc:docMk/>
            <pc:sldMk cId="157947197" sldId="535"/>
            <ac:spMk id="3" creationId="{A391468F-ADCF-435D-A8FF-F17AE210A44A}"/>
          </ac:spMkLst>
        </pc:spChg>
        <pc:spChg chg="add mod">
          <ac:chgData name="Ana Kalezic" userId="c1385f6a-7cce-455b-a4ea-34a4475de1b6" providerId="ADAL" clId="{B5139AF6-C9CD-4511-900B-221A4D05C022}" dt="2021-10-15T10:47:04.224" v="683" actId="20577"/>
          <ac:spMkLst>
            <pc:docMk/>
            <pc:sldMk cId="157947197" sldId="535"/>
            <ac:spMk id="7" creationId="{CB488D74-A29E-402F-B373-07EC28217BE9}"/>
          </ac:spMkLst>
        </pc:spChg>
        <pc:spChg chg="add mod">
          <ac:chgData name="Ana Kalezic" userId="c1385f6a-7cce-455b-a4ea-34a4475de1b6" providerId="ADAL" clId="{B5139AF6-C9CD-4511-900B-221A4D05C022}" dt="2021-10-15T10:48:00.206" v="689"/>
          <ac:spMkLst>
            <pc:docMk/>
            <pc:sldMk cId="157947197" sldId="535"/>
            <ac:spMk id="10" creationId="{29B067A4-C537-407B-B472-2A7841A87114}"/>
          </ac:spMkLst>
        </pc:spChg>
        <pc:spChg chg="add mod">
          <ac:chgData name="Ana Kalezic" userId="c1385f6a-7cce-455b-a4ea-34a4475de1b6" providerId="ADAL" clId="{B5139AF6-C9CD-4511-900B-221A4D05C022}" dt="2021-10-15T10:51:31.199" v="755" actId="20577"/>
          <ac:spMkLst>
            <pc:docMk/>
            <pc:sldMk cId="157947197" sldId="535"/>
            <ac:spMk id="11" creationId="{9D813435-C660-4BDE-BD82-C8EABD1889AE}"/>
          </ac:spMkLst>
        </pc:spChg>
        <pc:picChg chg="add mod">
          <ac:chgData name="Ana Kalezic" userId="c1385f6a-7cce-455b-a4ea-34a4475de1b6" providerId="ADAL" clId="{B5139AF6-C9CD-4511-900B-221A4D05C022}" dt="2021-10-15T10:50:15.908" v="731" actId="1035"/>
          <ac:picMkLst>
            <pc:docMk/>
            <pc:sldMk cId="157947197" sldId="535"/>
            <ac:picMk id="5" creationId="{691F48E9-3861-488F-AFA6-8D77553FF984}"/>
          </ac:picMkLst>
        </pc:picChg>
        <pc:picChg chg="add mod">
          <ac:chgData name="Ana Kalezic" userId="c1385f6a-7cce-455b-a4ea-34a4475de1b6" providerId="ADAL" clId="{B5139AF6-C9CD-4511-900B-221A4D05C022}" dt="2021-10-15T10:46:08.138" v="643"/>
          <ac:picMkLst>
            <pc:docMk/>
            <pc:sldMk cId="157947197" sldId="535"/>
            <ac:picMk id="6" creationId="{46613724-AA0B-4728-BBE0-D9EFDCE22CF3}"/>
          </ac:picMkLst>
        </pc:picChg>
        <pc:picChg chg="add mod modCrop">
          <ac:chgData name="Ana Kalezic" userId="c1385f6a-7cce-455b-a4ea-34a4475de1b6" providerId="ADAL" clId="{B5139AF6-C9CD-4511-900B-221A4D05C022}" dt="2021-10-15T10:50:00.997" v="717" actId="1037"/>
          <ac:picMkLst>
            <pc:docMk/>
            <pc:sldMk cId="157947197" sldId="535"/>
            <ac:picMk id="9" creationId="{4919466B-2DA1-4F3A-A018-915E57A6D3CD}"/>
          </ac:picMkLst>
        </pc:picChg>
        <pc:picChg chg="add mod modCrop">
          <ac:chgData name="Ana Kalezic" userId="c1385f6a-7cce-455b-a4ea-34a4475de1b6" providerId="ADAL" clId="{B5139AF6-C9CD-4511-900B-221A4D05C022}" dt="2021-10-15T10:53:27.380" v="781" actId="14100"/>
          <ac:picMkLst>
            <pc:docMk/>
            <pc:sldMk cId="157947197" sldId="535"/>
            <ac:picMk id="13" creationId="{7C6AB9FE-0026-4FC2-9497-CB701BF28C00}"/>
          </ac:picMkLst>
        </pc:picChg>
        <pc:picChg chg="add mod">
          <ac:chgData name="Ana Kalezic" userId="c1385f6a-7cce-455b-a4ea-34a4475de1b6" providerId="ADAL" clId="{B5139AF6-C9CD-4511-900B-221A4D05C022}" dt="2021-10-15T10:52:55.185" v="777" actId="14100"/>
          <ac:picMkLst>
            <pc:docMk/>
            <pc:sldMk cId="157947197" sldId="535"/>
            <ac:picMk id="15" creationId="{458DD23C-C9DF-430B-9A06-BE946E652CA5}"/>
          </ac:picMkLst>
        </pc:picChg>
      </pc:sldChg>
      <pc:sldChg chg="addSp delSp modSp new mod">
        <pc:chgData name="Ana Kalezic" userId="c1385f6a-7cce-455b-a4ea-34a4475de1b6" providerId="ADAL" clId="{B5139AF6-C9CD-4511-900B-221A4D05C022}" dt="2021-10-15T12:30:09.859" v="2446" actId="20578"/>
        <pc:sldMkLst>
          <pc:docMk/>
          <pc:sldMk cId="1645863535" sldId="536"/>
        </pc:sldMkLst>
        <pc:spChg chg="mod">
          <ac:chgData name="Ana Kalezic" userId="c1385f6a-7cce-455b-a4ea-34a4475de1b6" providerId="ADAL" clId="{B5139AF6-C9CD-4511-900B-221A4D05C022}" dt="2021-10-15T10:56:08.590" v="798" actId="20577"/>
          <ac:spMkLst>
            <pc:docMk/>
            <pc:sldMk cId="1645863535" sldId="536"/>
            <ac:spMk id="2" creationId="{DA6783BE-29AB-4724-8EE7-656FBA4B32EF}"/>
          </ac:spMkLst>
        </pc:spChg>
        <pc:spChg chg="del">
          <ac:chgData name="Ana Kalezic" userId="c1385f6a-7cce-455b-a4ea-34a4475de1b6" providerId="ADAL" clId="{B5139AF6-C9CD-4511-900B-221A4D05C022}" dt="2021-10-15T10:57:08.600" v="864" actId="21"/>
          <ac:spMkLst>
            <pc:docMk/>
            <pc:sldMk cId="1645863535" sldId="536"/>
            <ac:spMk id="3" creationId="{7C37A6CD-8631-4239-9882-B21B7903BAA5}"/>
          </ac:spMkLst>
        </pc:spChg>
        <pc:spChg chg="add del mod">
          <ac:chgData name="Ana Kalezic" userId="c1385f6a-7cce-455b-a4ea-34a4475de1b6" providerId="ADAL" clId="{B5139AF6-C9CD-4511-900B-221A4D05C022}" dt="2021-10-15T10:56:00.471" v="785" actId="21"/>
          <ac:spMkLst>
            <pc:docMk/>
            <pc:sldMk cId="1645863535" sldId="536"/>
            <ac:spMk id="4" creationId="{D9B70824-85A3-4752-9C0B-E21B0AFE65E8}"/>
          </ac:spMkLst>
        </pc:spChg>
        <pc:spChg chg="add del mod">
          <ac:chgData name="Ana Kalezic" userId="c1385f6a-7cce-455b-a4ea-34a4475de1b6" providerId="ADAL" clId="{B5139AF6-C9CD-4511-900B-221A4D05C022}" dt="2021-10-15T10:57:01.730" v="863" actId="20577"/>
          <ac:spMkLst>
            <pc:docMk/>
            <pc:sldMk cId="1645863535" sldId="536"/>
            <ac:spMk id="5" creationId="{D449C695-FED9-4525-98BF-CEF5B5F50B1C}"/>
          </ac:spMkLst>
        </pc:spChg>
        <pc:spChg chg="add mod">
          <ac:chgData name="Ana Kalezic" userId="c1385f6a-7cce-455b-a4ea-34a4475de1b6" providerId="ADAL" clId="{B5139AF6-C9CD-4511-900B-221A4D05C022}" dt="2021-10-15T10:59:26.169" v="894"/>
          <ac:spMkLst>
            <pc:docMk/>
            <pc:sldMk cId="1645863535" sldId="536"/>
            <ac:spMk id="13" creationId="{B396E726-CA4A-4A60-8B4E-834E9E3CB41B}"/>
          </ac:spMkLst>
        </pc:spChg>
        <pc:spChg chg="add mod">
          <ac:chgData name="Ana Kalezic" userId="c1385f6a-7cce-455b-a4ea-34a4475de1b6" providerId="ADAL" clId="{B5139AF6-C9CD-4511-900B-221A4D05C022}" dt="2021-10-15T12:30:09.859" v="2446" actId="20578"/>
          <ac:spMkLst>
            <pc:docMk/>
            <pc:sldMk cId="1645863535" sldId="536"/>
            <ac:spMk id="14" creationId="{43EFB5A4-FCA0-4923-8DFE-0A3962B5751B}"/>
          </ac:spMkLst>
        </pc:spChg>
        <pc:picChg chg="add mod">
          <ac:chgData name="Ana Kalezic" userId="c1385f6a-7cce-455b-a4ea-34a4475de1b6" providerId="ADAL" clId="{B5139AF6-C9CD-4511-900B-221A4D05C022}" dt="2021-10-15T10:57:18.604" v="865"/>
          <ac:picMkLst>
            <pc:docMk/>
            <pc:sldMk cId="1645863535" sldId="536"/>
            <ac:picMk id="6" creationId="{7CA68292-9934-4364-85F2-1F01BC79B5BB}"/>
          </ac:picMkLst>
        </pc:picChg>
        <pc:picChg chg="add mod modCrop">
          <ac:chgData name="Ana Kalezic" userId="c1385f6a-7cce-455b-a4ea-34a4475de1b6" providerId="ADAL" clId="{B5139AF6-C9CD-4511-900B-221A4D05C022}" dt="2021-10-15T11:00:47.937" v="907" actId="1038"/>
          <ac:picMkLst>
            <pc:docMk/>
            <pc:sldMk cId="1645863535" sldId="536"/>
            <ac:picMk id="8" creationId="{5704CEA6-9FE0-43CC-80E8-D007E7C2BD09}"/>
          </ac:picMkLst>
        </pc:picChg>
        <pc:picChg chg="add del mod">
          <ac:chgData name="Ana Kalezic" userId="c1385f6a-7cce-455b-a4ea-34a4475de1b6" providerId="ADAL" clId="{B5139AF6-C9CD-4511-900B-221A4D05C022}" dt="2021-10-15T10:58:34.255" v="876" actId="21"/>
          <ac:picMkLst>
            <pc:docMk/>
            <pc:sldMk cId="1645863535" sldId="536"/>
            <ac:picMk id="10" creationId="{1228F31C-A229-457A-8201-EE64CDC10570}"/>
          </ac:picMkLst>
        </pc:picChg>
        <pc:picChg chg="add mod modCrop">
          <ac:chgData name="Ana Kalezic" userId="c1385f6a-7cce-455b-a4ea-34a4475de1b6" providerId="ADAL" clId="{B5139AF6-C9CD-4511-900B-221A4D05C022}" dt="2021-10-15T11:02:32.998" v="916" actId="1036"/>
          <ac:picMkLst>
            <pc:docMk/>
            <pc:sldMk cId="1645863535" sldId="536"/>
            <ac:picMk id="12" creationId="{37885651-07D9-42D8-A66A-FC0832552DC1}"/>
          </ac:picMkLst>
        </pc:picChg>
      </pc:sldChg>
      <pc:sldChg chg="addSp delSp modSp new mod">
        <pc:chgData name="Ana Kalezic" userId="c1385f6a-7cce-455b-a4ea-34a4475de1b6" providerId="ADAL" clId="{B5139AF6-C9CD-4511-900B-221A4D05C022}" dt="2021-10-15T11:07:30.543" v="1036" actId="14100"/>
        <pc:sldMkLst>
          <pc:docMk/>
          <pc:sldMk cId="234930540" sldId="537"/>
        </pc:sldMkLst>
        <pc:spChg chg="mod">
          <ac:chgData name="Ana Kalezic" userId="c1385f6a-7cce-455b-a4ea-34a4475de1b6" providerId="ADAL" clId="{B5139AF6-C9CD-4511-900B-221A4D05C022}" dt="2021-10-15T11:02:43.223" v="923" actId="20577"/>
          <ac:spMkLst>
            <pc:docMk/>
            <pc:sldMk cId="234930540" sldId="537"/>
            <ac:spMk id="2" creationId="{0C3A1BE4-72E2-4B53-AA7A-7665AC93913C}"/>
          </ac:spMkLst>
        </pc:spChg>
        <pc:spChg chg="del">
          <ac:chgData name="Ana Kalezic" userId="c1385f6a-7cce-455b-a4ea-34a4475de1b6" providerId="ADAL" clId="{B5139AF6-C9CD-4511-900B-221A4D05C022}" dt="2021-10-15T11:03:08.721" v="926" actId="21"/>
          <ac:spMkLst>
            <pc:docMk/>
            <pc:sldMk cId="234930540" sldId="537"/>
            <ac:spMk id="3" creationId="{DA2C2510-0C77-474A-A0FB-4C48B2D97299}"/>
          </ac:spMkLst>
        </pc:spChg>
        <pc:spChg chg="add mod">
          <ac:chgData name="Ana Kalezic" userId="c1385f6a-7cce-455b-a4ea-34a4475de1b6" providerId="ADAL" clId="{B5139AF6-C9CD-4511-900B-221A4D05C022}" dt="2021-10-15T11:03:05.986" v="925"/>
          <ac:spMkLst>
            <pc:docMk/>
            <pc:sldMk cId="234930540" sldId="537"/>
            <ac:spMk id="5" creationId="{748ECC39-2CD6-4BDB-B5C2-6BC818032BB1}"/>
          </ac:spMkLst>
        </pc:spChg>
        <pc:spChg chg="add mod">
          <ac:chgData name="Ana Kalezic" userId="c1385f6a-7cce-455b-a4ea-34a4475de1b6" providerId="ADAL" clId="{B5139AF6-C9CD-4511-900B-221A4D05C022}" dt="2021-10-15T11:04:31.075" v="985" actId="20577"/>
          <ac:spMkLst>
            <pc:docMk/>
            <pc:sldMk cId="234930540" sldId="537"/>
            <ac:spMk id="6" creationId="{ED315862-AC15-4AEF-A0B4-EA5738065545}"/>
          </ac:spMkLst>
        </pc:spChg>
        <pc:spChg chg="add mod">
          <ac:chgData name="Ana Kalezic" userId="c1385f6a-7cce-455b-a4ea-34a4475de1b6" providerId="ADAL" clId="{B5139AF6-C9CD-4511-900B-221A4D05C022}" dt="2021-10-15T11:04:10.323" v="981" actId="20577"/>
          <ac:spMkLst>
            <pc:docMk/>
            <pc:sldMk cId="234930540" sldId="537"/>
            <ac:spMk id="7" creationId="{E34B9875-FCAE-4FC7-A57D-B8D65B83017D}"/>
          </ac:spMkLst>
        </pc:spChg>
        <pc:picChg chg="add mod">
          <ac:chgData name="Ana Kalezic" userId="c1385f6a-7cce-455b-a4ea-34a4475de1b6" providerId="ADAL" clId="{B5139AF6-C9CD-4511-900B-221A4D05C022}" dt="2021-10-15T11:02:51.521" v="924"/>
          <ac:picMkLst>
            <pc:docMk/>
            <pc:sldMk cId="234930540" sldId="537"/>
            <ac:picMk id="4" creationId="{6E2AAB5D-83DE-41CF-AFAF-CE237F468C53}"/>
          </ac:picMkLst>
        </pc:picChg>
        <pc:picChg chg="add mod modCrop">
          <ac:chgData name="Ana Kalezic" userId="c1385f6a-7cce-455b-a4ea-34a4475de1b6" providerId="ADAL" clId="{B5139AF6-C9CD-4511-900B-221A4D05C022}" dt="2021-10-15T11:07:30.543" v="1036" actId="14100"/>
          <ac:picMkLst>
            <pc:docMk/>
            <pc:sldMk cId="234930540" sldId="537"/>
            <ac:picMk id="9" creationId="{887C7974-ACD4-4BED-8696-33D4AA184A94}"/>
          </ac:picMkLst>
        </pc:picChg>
        <pc:picChg chg="add mod modCrop">
          <ac:chgData name="Ana Kalezic" userId="c1385f6a-7cce-455b-a4ea-34a4475de1b6" providerId="ADAL" clId="{B5139AF6-C9CD-4511-900B-221A4D05C022}" dt="2021-10-15T11:06:57.136" v="1008" actId="1076"/>
          <ac:picMkLst>
            <pc:docMk/>
            <pc:sldMk cId="234930540" sldId="537"/>
            <ac:picMk id="11" creationId="{57D162A3-0324-4D02-9CC7-25B60F41EC9B}"/>
          </ac:picMkLst>
        </pc:picChg>
      </pc:sldChg>
      <pc:sldChg chg="addSp delSp modSp new mod">
        <pc:chgData name="Ana Kalezic" userId="c1385f6a-7cce-455b-a4ea-34a4475de1b6" providerId="ADAL" clId="{B5139AF6-C9CD-4511-900B-221A4D05C022}" dt="2021-10-15T12:02:55.042" v="2033" actId="1036"/>
        <pc:sldMkLst>
          <pc:docMk/>
          <pc:sldMk cId="900136490" sldId="538"/>
        </pc:sldMkLst>
        <pc:spChg chg="mod">
          <ac:chgData name="Ana Kalezic" userId="c1385f6a-7cce-455b-a4ea-34a4475de1b6" providerId="ADAL" clId="{B5139AF6-C9CD-4511-900B-221A4D05C022}" dt="2021-10-15T11:09:34.703" v="1043" actId="20577"/>
          <ac:spMkLst>
            <pc:docMk/>
            <pc:sldMk cId="900136490" sldId="538"/>
            <ac:spMk id="2" creationId="{E39CD908-4A0A-426C-89A2-F27BF56E6917}"/>
          </ac:spMkLst>
        </pc:spChg>
        <pc:spChg chg="del">
          <ac:chgData name="Ana Kalezic" userId="c1385f6a-7cce-455b-a4ea-34a4475de1b6" providerId="ADAL" clId="{B5139AF6-C9CD-4511-900B-221A4D05C022}" dt="2021-10-15T11:11:08.195" v="1099" actId="21"/>
          <ac:spMkLst>
            <pc:docMk/>
            <pc:sldMk cId="900136490" sldId="538"/>
            <ac:spMk id="3" creationId="{CD09DEDF-E7DB-4171-9C99-19F6703456C7}"/>
          </ac:spMkLst>
        </pc:spChg>
        <pc:spChg chg="add mod">
          <ac:chgData name="Ana Kalezic" userId="c1385f6a-7cce-455b-a4ea-34a4475de1b6" providerId="ADAL" clId="{B5139AF6-C9CD-4511-900B-221A4D05C022}" dt="2021-10-15T11:19:41.999" v="1185" actId="20577"/>
          <ac:spMkLst>
            <pc:docMk/>
            <pc:sldMk cId="900136490" sldId="538"/>
            <ac:spMk id="5" creationId="{8A55AC36-7D7E-41C1-A713-6A6FCA4203ED}"/>
          </ac:spMkLst>
        </pc:spChg>
        <pc:spChg chg="add mod">
          <ac:chgData name="Ana Kalezic" userId="c1385f6a-7cce-455b-a4ea-34a4475de1b6" providerId="ADAL" clId="{B5139AF6-C9CD-4511-900B-221A4D05C022}" dt="2021-10-15T11:18:35.660" v="1169" actId="14100"/>
          <ac:spMkLst>
            <pc:docMk/>
            <pc:sldMk cId="900136490" sldId="538"/>
            <ac:spMk id="10" creationId="{FB1973C1-3A98-49E7-9777-717B0915F3EF}"/>
          </ac:spMkLst>
        </pc:spChg>
        <pc:spChg chg="add mod">
          <ac:chgData name="Ana Kalezic" userId="c1385f6a-7cce-455b-a4ea-34a4475de1b6" providerId="ADAL" clId="{B5139AF6-C9CD-4511-900B-221A4D05C022}" dt="2021-10-15T11:18:41.016" v="1170" actId="14100"/>
          <ac:spMkLst>
            <pc:docMk/>
            <pc:sldMk cId="900136490" sldId="538"/>
            <ac:spMk id="11" creationId="{37743939-8326-4757-BB26-0E77246AF1D5}"/>
          </ac:spMkLst>
        </pc:spChg>
        <pc:picChg chg="add mod">
          <ac:chgData name="Ana Kalezic" userId="c1385f6a-7cce-455b-a4ea-34a4475de1b6" providerId="ADAL" clId="{B5139AF6-C9CD-4511-900B-221A4D05C022}" dt="2021-10-15T11:09:42.603" v="1044"/>
          <ac:picMkLst>
            <pc:docMk/>
            <pc:sldMk cId="900136490" sldId="538"/>
            <ac:picMk id="4" creationId="{162FF579-842E-4BBD-90E7-B976101FE20E}"/>
          </ac:picMkLst>
        </pc:picChg>
        <pc:picChg chg="add mod modCrop">
          <ac:chgData name="Ana Kalezic" userId="c1385f6a-7cce-455b-a4ea-34a4475de1b6" providerId="ADAL" clId="{B5139AF6-C9CD-4511-900B-221A4D05C022}" dt="2021-10-15T12:02:55.042" v="2033" actId="1036"/>
          <ac:picMkLst>
            <pc:docMk/>
            <pc:sldMk cId="900136490" sldId="538"/>
            <ac:picMk id="7" creationId="{6CF77B07-8DEF-4CA7-8305-343BC9DBF0E8}"/>
          </ac:picMkLst>
        </pc:picChg>
        <pc:picChg chg="add mod modCrop">
          <ac:chgData name="Ana Kalezic" userId="c1385f6a-7cce-455b-a4ea-34a4475de1b6" providerId="ADAL" clId="{B5139AF6-C9CD-4511-900B-221A4D05C022}" dt="2021-10-15T11:14:42.518" v="1139" actId="1037"/>
          <ac:picMkLst>
            <pc:docMk/>
            <pc:sldMk cId="900136490" sldId="538"/>
            <ac:picMk id="9" creationId="{9C505ACD-7BD3-4327-9437-7EB2DE38B036}"/>
          </ac:picMkLst>
        </pc:picChg>
      </pc:sldChg>
      <pc:sldChg chg="addSp delSp modSp new mod">
        <pc:chgData name="Ana Kalezic" userId="c1385f6a-7cce-455b-a4ea-34a4475de1b6" providerId="ADAL" clId="{B5139AF6-C9CD-4511-900B-221A4D05C022}" dt="2021-10-15T11:19:55.416" v="1189" actId="1038"/>
        <pc:sldMkLst>
          <pc:docMk/>
          <pc:sldMk cId="913039954" sldId="539"/>
        </pc:sldMkLst>
        <pc:spChg chg="del">
          <ac:chgData name="Ana Kalezic" userId="c1385f6a-7cce-455b-a4ea-34a4475de1b6" providerId="ADAL" clId="{B5139AF6-C9CD-4511-900B-221A4D05C022}" dt="2021-10-15T11:17:07.973" v="1147" actId="21"/>
          <ac:spMkLst>
            <pc:docMk/>
            <pc:sldMk cId="913039954" sldId="539"/>
            <ac:spMk id="2" creationId="{99F50B7B-E106-4137-8FA0-13AFE133305B}"/>
          </ac:spMkLst>
        </pc:spChg>
        <pc:spChg chg="del">
          <ac:chgData name="Ana Kalezic" userId="c1385f6a-7cce-455b-a4ea-34a4475de1b6" providerId="ADAL" clId="{B5139AF6-C9CD-4511-900B-221A4D05C022}" dt="2021-10-15T11:16:50.879" v="1144" actId="21"/>
          <ac:spMkLst>
            <pc:docMk/>
            <pc:sldMk cId="913039954" sldId="539"/>
            <ac:spMk id="3" creationId="{2A341A41-8DB1-45B5-80BB-4AA8D80B3D4F}"/>
          </ac:spMkLst>
        </pc:spChg>
        <pc:spChg chg="add mod">
          <ac:chgData name="Ana Kalezic" userId="c1385f6a-7cce-455b-a4ea-34a4475de1b6" providerId="ADAL" clId="{B5139AF6-C9CD-4511-900B-221A4D05C022}" dt="2021-10-15T11:17:17.011" v="1152" actId="1035"/>
          <ac:spMkLst>
            <pc:docMk/>
            <pc:sldMk cId="913039954" sldId="539"/>
            <ac:spMk id="5" creationId="{1002536F-CB35-46EE-8E0A-41C374CB9448}"/>
          </ac:spMkLst>
        </pc:spChg>
        <pc:spChg chg="add mod">
          <ac:chgData name="Ana Kalezic" userId="c1385f6a-7cce-455b-a4ea-34a4475de1b6" providerId="ADAL" clId="{B5139AF6-C9CD-4511-900B-221A4D05C022}" dt="2021-10-15T11:19:36.297" v="1184" actId="20577"/>
          <ac:spMkLst>
            <pc:docMk/>
            <pc:sldMk cId="913039954" sldId="539"/>
            <ac:spMk id="6" creationId="{2CFB5CB2-C1BE-4259-9F40-FB244EB190E7}"/>
          </ac:spMkLst>
        </pc:spChg>
        <pc:spChg chg="add mod">
          <ac:chgData name="Ana Kalezic" userId="c1385f6a-7cce-455b-a4ea-34a4475de1b6" providerId="ADAL" clId="{B5139AF6-C9CD-4511-900B-221A4D05C022}" dt="2021-10-15T11:19:55.416" v="1189" actId="1038"/>
          <ac:spMkLst>
            <pc:docMk/>
            <pc:sldMk cId="913039954" sldId="539"/>
            <ac:spMk id="10" creationId="{6BC1E12F-0582-4C84-816C-13642FAC3DC6}"/>
          </ac:spMkLst>
        </pc:spChg>
        <pc:spChg chg="add mod">
          <ac:chgData name="Ana Kalezic" userId="c1385f6a-7cce-455b-a4ea-34a4475de1b6" providerId="ADAL" clId="{B5139AF6-C9CD-4511-900B-221A4D05C022}" dt="2021-10-15T11:19:55.416" v="1189" actId="1038"/>
          <ac:spMkLst>
            <pc:docMk/>
            <pc:sldMk cId="913039954" sldId="539"/>
            <ac:spMk id="11" creationId="{BB70366B-E0A3-44CD-85CB-884B26C06C11}"/>
          </ac:spMkLst>
        </pc:spChg>
        <pc:picChg chg="add del mod">
          <ac:chgData name="Ana Kalezic" userId="c1385f6a-7cce-455b-a4ea-34a4475de1b6" providerId="ADAL" clId="{B5139AF6-C9CD-4511-900B-221A4D05C022}" dt="2021-10-15T11:16:48.806" v="1143" actId="21"/>
          <ac:picMkLst>
            <pc:docMk/>
            <pc:sldMk cId="913039954" sldId="539"/>
            <ac:picMk id="4" creationId="{3A7174D2-7734-447A-9CD2-D7D1156D6E50}"/>
          </ac:picMkLst>
        </pc:picChg>
        <pc:picChg chg="add mod">
          <ac:chgData name="Ana Kalezic" userId="c1385f6a-7cce-455b-a4ea-34a4475de1b6" providerId="ADAL" clId="{B5139AF6-C9CD-4511-900B-221A4D05C022}" dt="2021-10-15T11:17:25.247" v="1153"/>
          <ac:picMkLst>
            <pc:docMk/>
            <pc:sldMk cId="913039954" sldId="539"/>
            <ac:picMk id="7" creationId="{2C5BCE88-458B-4F65-BF4C-000E4F9461C1}"/>
          </ac:picMkLst>
        </pc:picChg>
        <pc:picChg chg="add mod modCrop">
          <ac:chgData name="Ana Kalezic" userId="c1385f6a-7cce-455b-a4ea-34a4475de1b6" providerId="ADAL" clId="{B5139AF6-C9CD-4511-900B-221A4D05C022}" dt="2021-10-15T11:19:26.023" v="1178" actId="1076"/>
          <ac:picMkLst>
            <pc:docMk/>
            <pc:sldMk cId="913039954" sldId="539"/>
            <ac:picMk id="9" creationId="{E176A351-1765-425A-84CC-08DD5092BD77}"/>
          </ac:picMkLst>
        </pc:picChg>
      </pc:sldChg>
      <pc:sldChg chg="delSp modSp mod">
        <pc:chgData name="Ana Kalezic" userId="c1385f6a-7cce-455b-a4ea-34a4475de1b6" providerId="ADAL" clId="{B5139AF6-C9CD-4511-900B-221A4D05C022}" dt="2021-10-15T09:16:22.763" v="303" actId="20577"/>
        <pc:sldMkLst>
          <pc:docMk/>
          <pc:sldMk cId="3693139473" sldId="540"/>
        </pc:sldMkLst>
        <pc:spChg chg="mod">
          <ac:chgData name="Ana Kalezic" userId="c1385f6a-7cce-455b-a4ea-34a4475de1b6" providerId="ADAL" clId="{B5139AF6-C9CD-4511-900B-221A4D05C022}" dt="2021-10-15T09:13:43.843" v="203" actId="14100"/>
          <ac:spMkLst>
            <pc:docMk/>
            <pc:sldMk cId="3693139473" sldId="540"/>
            <ac:spMk id="11" creationId="{990C30E9-ED16-4120-BCAD-100ABA598AA3}"/>
          </ac:spMkLst>
        </pc:spChg>
        <pc:spChg chg="mod">
          <ac:chgData name="Ana Kalezic" userId="c1385f6a-7cce-455b-a4ea-34a4475de1b6" providerId="ADAL" clId="{B5139AF6-C9CD-4511-900B-221A4D05C022}" dt="2021-10-15T09:16:22.763" v="303" actId="20577"/>
          <ac:spMkLst>
            <pc:docMk/>
            <pc:sldMk cId="3693139473" sldId="540"/>
            <ac:spMk id="12" creationId="{E7EB09AC-70C6-47BB-B42B-EDDCA2D1D780}"/>
          </ac:spMkLst>
        </pc:spChg>
        <pc:spChg chg="mod">
          <ac:chgData name="Ana Kalezic" userId="c1385f6a-7cce-455b-a4ea-34a4475de1b6" providerId="ADAL" clId="{B5139AF6-C9CD-4511-900B-221A4D05C022}" dt="2021-10-15T09:16:10.034" v="285" actId="20577"/>
          <ac:spMkLst>
            <pc:docMk/>
            <pc:sldMk cId="3693139473" sldId="540"/>
            <ac:spMk id="14" creationId="{BA2FD6B6-8103-49FD-B918-690D92FE1A3B}"/>
          </ac:spMkLst>
        </pc:spChg>
        <pc:picChg chg="mod">
          <ac:chgData name="Ana Kalezic" userId="c1385f6a-7cce-455b-a4ea-34a4475de1b6" providerId="ADAL" clId="{B5139AF6-C9CD-4511-900B-221A4D05C022}" dt="2021-10-15T09:14:19.666" v="220" actId="1035"/>
          <ac:picMkLst>
            <pc:docMk/>
            <pc:sldMk cId="3693139473" sldId="540"/>
            <ac:picMk id="5" creationId="{0E2C1AE9-9642-4061-9C26-A8AE4135C801}"/>
          </ac:picMkLst>
        </pc:picChg>
        <pc:picChg chg="mod">
          <ac:chgData name="Ana Kalezic" userId="c1385f6a-7cce-455b-a4ea-34a4475de1b6" providerId="ADAL" clId="{B5139AF6-C9CD-4511-900B-221A4D05C022}" dt="2021-10-15T09:14:10.227" v="217" actId="1036"/>
          <ac:picMkLst>
            <pc:docMk/>
            <pc:sldMk cId="3693139473" sldId="540"/>
            <ac:picMk id="8" creationId="{56809352-5706-403F-985A-4B425B28A427}"/>
          </ac:picMkLst>
        </pc:picChg>
        <pc:picChg chg="del">
          <ac:chgData name="Ana Kalezic" userId="c1385f6a-7cce-455b-a4ea-34a4475de1b6" providerId="ADAL" clId="{B5139AF6-C9CD-4511-900B-221A4D05C022}" dt="2021-10-15T09:13:58.743" v="213" actId="21"/>
          <ac:picMkLst>
            <pc:docMk/>
            <pc:sldMk cId="3693139473" sldId="540"/>
            <ac:picMk id="10" creationId="{00224F38-4C05-4F35-ADCD-48C70277DE25}"/>
          </ac:picMkLst>
        </pc:picChg>
      </pc:sldChg>
      <pc:sldChg chg="addSp delSp modSp new mod">
        <pc:chgData name="Ana Kalezic" userId="c1385f6a-7cce-455b-a4ea-34a4475de1b6" providerId="ADAL" clId="{B5139AF6-C9CD-4511-900B-221A4D05C022}" dt="2021-10-15T13:20:09.204" v="2584" actId="1076"/>
        <pc:sldMkLst>
          <pc:docMk/>
          <pc:sldMk cId="4014471962" sldId="541"/>
        </pc:sldMkLst>
        <pc:spChg chg="mod">
          <ac:chgData name="Ana Kalezic" userId="c1385f6a-7cce-455b-a4ea-34a4475de1b6" providerId="ADAL" clId="{B5139AF6-C9CD-4511-900B-221A4D05C022}" dt="2021-10-15T11:32:09.473" v="1397" actId="20577"/>
          <ac:spMkLst>
            <pc:docMk/>
            <pc:sldMk cId="4014471962" sldId="541"/>
            <ac:spMk id="2" creationId="{038C9555-AE1B-46F4-A226-EBAFE89572DB}"/>
          </ac:spMkLst>
        </pc:spChg>
        <pc:spChg chg="del">
          <ac:chgData name="Ana Kalezic" userId="c1385f6a-7cce-455b-a4ea-34a4475de1b6" providerId="ADAL" clId="{B5139AF6-C9CD-4511-900B-221A4D05C022}" dt="2021-10-15T11:32:05.822" v="1390" actId="21"/>
          <ac:spMkLst>
            <pc:docMk/>
            <pc:sldMk cId="4014471962" sldId="541"/>
            <ac:spMk id="3" creationId="{CCD9C464-9B5F-4A59-92E4-503F29205205}"/>
          </ac:spMkLst>
        </pc:spChg>
        <pc:spChg chg="add mod">
          <ac:chgData name="Ana Kalezic" userId="c1385f6a-7cce-455b-a4ea-34a4475de1b6" providerId="ADAL" clId="{B5139AF6-C9CD-4511-900B-221A4D05C022}" dt="2021-10-15T11:32:47.310" v="1455" actId="20577"/>
          <ac:spMkLst>
            <pc:docMk/>
            <pc:sldMk cId="4014471962" sldId="541"/>
            <ac:spMk id="4" creationId="{35828F0E-B097-4021-84CA-2A4F769146A5}"/>
          </ac:spMkLst>
        </pc:spChg>
        <pc:spChg chg="add mod">
          <ac:chgData name="Ana Kalezic" userId="c1385f6a-7cce-455b-a4ea-34a4475de1b6" providerId="ADAL" clId="{B5139AF6-C9CD-4511-900B-221A4D05C022}" dt="2021-10-15T11:39:41.801" v="1520" actId="14100"/>
          <ac:spMkLst>
            <pc:docMk/>
            <pc:sldMk cId="4014471962" sldId="541"/>
            <ac:spMk id="12" creationId="{4CDDB8F5-2497-4E5D-88AC-49251B715357}"/>
          </ac:spMkLst>
        </pc:spChg>
        <pc:spChg chg="add mod">
          <ac:chgData name="Ana Kalezic" userId="c1385f6a-7cce-455b-a4ea-34a4475de1b6" providerId="ADAL" clId="{B5139AF6-C9CD-4511-900B-221A4D05C022}" dt="2021-10-15T12:31:29.624" v="2459" actId="20577"/>
          <ac:spMkLst>
            <pc:docMk/>
            <pc:sldMk cId="4014471962" sldId="541"/>
            <ac:spMk id="13" creationId="{909D3CF8-387A-4946-BC4A-A56EB5F21AD9}"/>
          </ac:spMkLst>
        </pc:spChg>
        <pc:spChg chg="add del mod">
          <ac:chgData name="Ana Kalezic" userId="c1385f6a-7cce-455b-a4ea-34a4475de1b6" providerId="ADAL" clId="{B5139AF6-C9CD-4511-900B-221A4D05C022}" dt="2021-10-15T13:19:36.188" v="2574" actId="21"/>
          <ac:spMkLst>
            <pc:docMk/>
            <pc:sldMk cId="4014471962" sldId="541"/>
            <ac:spMk id="15" creationId="{F09E08AA-71FD-4545-BCEB-8151228C85E4}"/>
          </ac:spMkLst>
        </pc:spChg>
        <pc:picChg chg="add del mod modCrop">
          <ac:chgData name="Ana Kalezic" userId="c1385f6a-7cce-455b-a4ea-34a4475de1b6" providerId="ADAL" clId="{B5139AF6-C9CD-4511-900B-221A4D05C022}" dt="2021-10-15T13:19:42.495" v="2576" actId="21"/>
          <ac:picMkLst>
            <pc:docMk/>
            <pc:sldMk cId="4014471962" sldId="541"/>
            <ac:picMk id="6" creationId="{84FF5F5E-DD3B-4B6C-8DF8-296C6F560655}"/>
          </ac:picMkLst>
        </pc:picChg>
        <pc:picChg chg="add del mod modCrop">
          <ac:chgData name="Ana Kalezic" userId="c1385f6a-7cce-455b-a4ea-34a4475de1b6" providerId="ADAL" clId="{B5139AF6-C9CD-4511-900B-221A4D05C022}" dt="2021-10-15T13:19:47.998" v="2578" actId="21"/>
          <ac:picMkLst>
            <pc:docMk/>
            <pc:sldMk cId="4014471962" sldId="541"/>
            <ac:picMk id="8" creationId="{C461DE1B-7ABA-4D24-8D9B-4302F051C6FF}"/>
          </ac:picMkLst>
        </pc:picChg>
        <pc:picChg chg="add del mod modCrop">
          <ac:chgData name="Ana Kalezic" userId="c1385f6a-7cce-455b-a4ea-34a4475de1b6" providerId="ADAL" clId="{B5139AF6-C9CD-4511-900B-221A4D05C022}" dt="2021-10-15T13:19:41.054" v="2575" actId="21"/>
          <ac:picMkLst>
            <pc:docMk/>
            <pc:sldMk cId="4014471962" sldId="541"/>
            <ac:picMk id="10" creationId="{5DBDD03C-DB68-4B95-9F30-2E2F1782EAA2}"/>
          </ac:picMkLst>
        </pc:picChg>
        <pc:picChg chg="add del mod modCrop">
          <ac:chgData name="Ana Kalezic" userId="c1385f6a-7cce-455b-a4ea-34a4475de1b6" providerId="ADAL" clId="{B5139AF6-C9CD-4511-900B-221A4D05C022}" dt="2021-10-15T13:19:51.227" v="2580" actId="21"/>
          <ac:picMkLst>
            <pc:docMk/>
            <pc:sldMk cId="4014471962" sldId="541"/>
            <ac:picMk id="11" creationId="{FAEB1FC6-B688-4708-90FC-F17270209E2C}"/>
          </ac:picMkLst>
        </pc:picChg>
        <pc:picChg chg="add mod">
          <ac:chgData name="Ana Kalezic" userId="c1385f6a-7cce-455b-a4ea-34a4475de1b6" providerId="ADAL" clId="{B5139AF6-C9CD-4511-900B-221A4D05C022}" dt="2021-10-15T11:40:54.777" v="1544"/>
          <ac:picMkLst>
            <pc:docMk/>
            <pc:sldMk cId="4014471962" sldId="541"/>
            <ac:picMk id="14" creationId="{C899EFD1-FD84-49BA-A345-C083D2F41C8E}"/>
          </ac:picMkLst>
        </pc:picChg>
        <pc:picChg chg="add mod">
          <ac:chgData name="Ana Kalezic" userId="c1385f6a-7cce-455b-a4ea-34a4475de1b6" providerId="ADAL" clId="{B5139AF6-C9CD-4511-900B-221A4D05C022}" dt="2021-10-15T13:19:54.739" v="2581" actId="1076"/>
          <ac:picMkLst>
            <pc:docMk/>
            <pc:sldMk cId="4014471962" sldId="541"/>
            <ac:picMk id="16" creationId="{038FF04B-BC1C-47B6-B92D-9ECFA8E0FA52}"/>
          </ac:picMkLst>
        </pc:picChg>
        <pc:picChg chg="add mod">
          <ac:chgData name="Ana Kalezic" userId="c1385f6a-7cce-455b-a4ea-34a4475de1b6" providerId="ADAL" clId="{B5139AF6-C9CD-4511-900B-221A4D05C022}" dt="2021-10-15T13:20:09.204" v="2584" actId="1076"/>
          <ac:picMkLst>
            <pc:docMk/>
            <pc:sldMk cId="4014471962" sldId="541"/>
            <ac:picMk id="17" creationId="{304643B0-AE76-4A5F-8940-775E5F04B261}"/>
          </ac:picMkLst>
        </pc:picChg>
      </pc:sldChg>
      <pc:sldChg chg="addSp delSp modSp new mod">
        <pc:chgData name="Ana Kalezic" userId="c1385f6a-7cce-455b-a4ea-34a4475de1b6" providerId="ADAL" clId="{B5139AF6-C9CD-4511-900B-221A4D05C022}" dt="2021-10-15T11:49:48.859" v="1741" actId="1076"/>
        <pc:sldMkLst>
          <pc:docMk/>
          <pc:sldMk cId="2152862300" sldId="542"/>
        </pc:sldMkLst>
        <pc:spChg chg="mod">
          <ac:chgData name="Ana Kalezic" userId="c1385f6a-7cce-455b-a4ea-34a4475de1b6" providerId="ADAL" clId="{B5139AF6-C9CD-4511-900B-221A4D05C022}" dt="2021-10-15T11:46:03.050" v="1598" actId="20577"/>
          <ac:spMkLst>
            <pc:docMk/>
            <pc:sldMk cId="2152862300" sldId="542"/>
            <ac:spMk id="2" creationId="{A41E558C-AC5E-4B95-AAC2-DC9877ED6465}"/>
          </ac:spMkLst>
        </pc:spChg>
        <pc:spChg chg="del">
          <ac:chgData name="Ana Kalezic" userId="c1385f6a-7cce-455b-a4ea-34a4475de1b6" providerId="ADAL" clId="{B5139AF6-C9CD-4511-900B-221A4D05C022}" dt="2021-10-15T11:45:44.371" v="1588" actId="21"/>
          <ac:spMkLst>
            <pc:docMk/>
            <pc:sldMk cId="2152862300" sldId="542"/>
            <ac:spMk id="3" creationId="{DC04C122-93FB-455E-B815-45E728C4822C}"/>
          </ac:spMkLst>
        </pc:spChg>
        <pc:spChg chg="add mod">
          <ac:chgData name="Ana Kalezic" userId="c1385f6a-7cce-455b-a4ea-34a4475de1b6" providerId="ADAL" clId="{B5139AF6-C9CD-4511-900B-221A4D05C022}" dt="2021-10-15T11:47:05.337" v="1681" actId="20577"/>
          <ac:spMkLst>
            <pc:docMk/>
            <pc:sldMk cId="2152862300" sldId="542"/>
            <ac:spMk id="5" creationId="{3E24B13C-3EB9-45BD-AF13-13B7CA560195}"/>
          </ac:spMkLst>
        </pc:spChg>
        <pc:spChg chg="add mod">
          <ac:chgData name="Ana Kalezic" userId="c1385f6a-7cce-455b-a4ea-34a4475de1b6" providerId="ADAL" clId="{B5139AF6-C9CD-4511-900B-221A4D05C022}" dt="2021-10-15T11:47:36.989" v="1682"/>
          <ac:spMkLst>
            <pc:docMk/>
            <pc:sldMk cId="2152862300" sldId="542"/>
            <ac:spMk id="6" creationId="{D18DA2B0-B93B-435A-B559-D7EC614436D1}"/>
          </ac:spMkLst>
        </pc:spChg>
        <pc:spChg chg="add mod">
          <ac:chgData name="Ana Kalezic" userId="c1385f6a-7cce-455b-a4ea-34a4475de1b6" providerId="ADAL" clId="{B5139AF6-C9CD-4511-900B-221A4D05C022}" dt="2021-10-15T11:49:48.859" v="1741" actId="1076"/>
          <ac:spMkLst>
            <pc:docMk/>
            <pc:sldMk cId="2152862300" sldId="542"/>
            <ac:spMk id="11" creationId="{A732BFA5-B837-4498-97D1-DB9560A867A1}"/>
          </ac:spMkLst>
        </pc:spChg>
        <pc:picChg chg="add mod">
          <ac:chgData name="Ana Kalezic" userId="c1385f6a-7cce-455b-a4ea-34a4475de1b6" providerId="ADAL" clId="{B5139AF6-C9CD-4511-900B-221A4D05C022}" dt="2021-10-15T11:45:56.962" v="1589"/>
          <ac:picMkLst>
            <pc:docMk/>
            <pc:sldMk cId="2152862300" sldId="542"/>
            <ac:picMk id="4" creationId="{985483F9-1391-45A1-8835-9D44DC7C8F58}"/>
          </ac:picMkLst>
        </pc:picChg>
        <pc:picChg chg="add mod">
          <ac:chgData name="Ana Kalezic" userId="c1385f6a-7cce-455b-a4ea-34a4475de1b6" providerId="ADAL" clId="{B5139AF6-C9CD-4511-900B-221A4D05C022}" dt="2021-10-15T11:47:56.165" v="1685" actId="1076"/>
          <ac:picMkLst>
            <pc:docMk/>
            <pc:sldMk cId="2152862300" sldId="542"/>
            <ac:picMk id="7" creationId="{DBDE312C-DF83-4CAC-BC12-342A72D0818D}"/>
          </ac:picMkLst>
        </pc:picChg>
        <pc:picChg chg="add mod">
          <ac:chgData name="Ana Kalezic" userId="c1385f6a-7cce-455b-a4ea-34a4475de1b6" providerId="ADAL" clId="{B5139AF6-C9CD-4511-900B-221A4D05C022}" dt="2021-10-15T11:47:46.293" v="1683" actId="1076"/>
          <ac:picMkLst>
            <pc:docMk/>
            <pc:sldMk cId="2152862300" sldId="542"/>
            <ac:picMk id="8" creationId="{17D81738-09A0-4E35-9947-8D9F51E3F861}"/>
          </ac:picMkLst>
        </pc:picChg>
        <pc:picChg chg="add mod">
          <ac:chgData name="Ana Kalezic" userId="c1385f6a-7cce-455b-a4ea-34a4475de1b6" providerId="ADAL" clId="{B5139AF6-C9CD-4511-900B-221A4D05C022}" dt="2021-10-15T11:47:50.657" v="1684" actId="1076"/>
          <ac:picMkLst>
            <pc:docMk/>
            <pc:sldMk cId="2152862300" sldId="542"/>
            <ac:picMk id="9" creationId="{11647AD2-DF66-4853-A695-B3E6DA78308C}"/>
          </ac:picMkLst>
        </pc:picChg>
        <pc:picChg chg="add mod">
          <ac:chgData name="Ana Kalezic" userId="c1385f6a-7cce-455b-a4ea-34a4475de1b6" providerId="ADAL" clId="{B5139AF6-C9CD-4511-900B-221A4D05C022}" dt="2021-10-15T11:47:36.989" v="1682"/>
          <ac:picMkLst>
            <pc:docMk/>
            <pc:sldMk cId="2152862300" sldId="542"/>
            <ac:picMk id="10" creationId="{C046CAD5-B31F-48C5-A18C-AD5A963C2589}"/>
          </ac:picMkLst>
        </pc:picChg>
      </pc:sldChg>
      <pc:sldChg chg="addSp delSp modSp new mod ord">
        <pc:chgData name="Ana Kalezic" userId="c1385f6a-7cce-455b-a4ea-34a4475de1b6" providerId="ADAL" clId="{B5139AF6-C9CD-4511-900B-221A4D05C022}" dt="2021-10-15T11:33:05.031" v="1459" actId="1076"/>
        <pc:sldMkLst>
          <pc:docMk/>
          <pc:sldMk cId="3561064609" sldId="543"/>
        </pc:sldMkLst>
        <pc:spChg chg="mod">
          <ac:chgData name="Ana Kalezic" userId="c1385f6a-7cce-455b-a4ea-34a4475de1b6" providerId="ADAL" clId="{B5139AF6-C9CD-4511-900B-221A4D05C022}" dt="2021-10-15T11:22:51.053" v="1214" actId="20577"/>
          <ac:spMkLst>
            <pc:docMk/>
            <pc:sldMk cId="3561064609" sldId="543"/>
            <ac:spMk id="2" creationId="{F3B93DB7-7EBB-47F7-A8BA-C78BAFDBCA96}"/>
          </ac:spMkLst>
        </pc:spChg>
        <pc:spChg chg="del">
          <ac:chgData name="Ana Kalezic" userId="c1385f6a-7cce-455b-a4ea-34a4475de1b6" providerId="ADAL" clId="{B5139AF6-C9CD-4511-900B-221A4D05C022}" dt="2021-10-15T11:22:41.177" v="1197" actId="21"/>
          <ac:spMkLst>
            <pc:docMk/>
            <pc:sldMk cId="3561064609" sldId="543"/>
            <ac:spMk id="3" creationId="{4E7B0B83-8C46-4CD6-B9AE-7216664BCCC4}"/>
          </ac:spMkLst>
        </pc:spChg>
        <pc:spChg chg="add mod">
          <ac:chgData name="Ana Kalezic" userId="c1385f6a-7cce-455b-a4ea-34a4475de1b6" providerId="ADAL" clId="{B5139AF6-C9CD-4511-900B-221A4D05C022}" dt="2021-10-15T11:29:18.326" v="1277" actId="14100"/>
          <ac:spMkLst>
            <pc:docMk/>
            <pc:sldMk cId="3561064609" sldId="543"/>
            <ac:spMk id="11" creationId="{6B3F8B6F-36BC-4B85-B94F-20EF479A1345}"/>
          </ac:spMkLst>
        </pc:spChg>
        <pc:spChg chg="add mod">
          <ac:chgData name="Ana Kalezic" userId="c1385f6a-7cce-455b-a4ea-34a4475de1b6" providerId="ADAL" clId="{B5139AF6-C9CD-4511-900B-221A4D05C022}" dt="2021-10-15T11:29:12.790" v="1276" actId="1076"/>
          <ac:spMkLst>
            <pc:docMk/>
            <pc:sldMk cId="3561064609" sldId="543"/>
            <ac:spMk id="12" creationId="{2DB0D51F-BECE-4C2E-8D91-F66C4FCD3BC9}"/>
          </ac:spMkLst>
        </pc:spChg>
        <pc:spChg chg="add mod">
          <ac:chgData name="Ana Kalezic" userId="c1385f6a-7cce-455b-a4ea-34a4475de1b6" providerId="ADAL" clId="{B5139AF6-C9CD-4511-900B-221A4D05C022}" dt="2021-10-15T11:31:08.594" v="1389" actId="1036"/>
          <ac:spMkLst>
            <pc:docMk/>
            <pc:sldMk cId="3561064609" sldId="543"/>
            <ac:spMk id="13" creationId="{AC0A1728-822D-470B-B24B-5BA8BB169E67}"/>
          </ac:spMkLst>
        </pc:spChg>
        <pc:picChg chg="add mod ord modCrop">
          <ac:chgData name="Ana Kalezic" userId="c1385f6a-7cce-455b-a4ea-34a4475de1b6" providerId="ADAL" clId="{B5139AF6-C9CD-4511-900B-221A4D05C022}" dt="2021-10-15T11:28:05.311" v="1268" actId="1076"/>
          <ac:picMkLst>
            <pc:docMk/>
            <pc:sldMk cId="3561064609" sldId="543"/>
            <ac:picMk id="5" creationId="{BE1756E6-C3BB-40C6-8F43-9806150BB01A}"/>
          </ac:picMkLst>
        </pc:picChg>
        <pc:picChg chg="add mod modCrop">
          <ac:chgData name="Ana Kalezic" userId="c1385f6a-7cce-455b-a4ea-34a4475de1b6" providerId="ADAL" clId="{B5139AF6-C9CD-4511-900B-221A4D05C022}" dt="2021-10-15T11:33:05.031" v="1459" actId="1076"/>
          <ac:picMkLst>
            <pc:docMk/>
            <pc:sldMk cId="3561064609" sldId="543"/>
            <ac:picMk id="7" creationId="{21AB3F0A-F030-4E14-843C-1D9403F12BBF}"/>
          </ac:picMkLst>
        </pc:picChg>
        <pc:picChg chg="add mod ord modCrop">
          <ac:chgData name="Ana Kalezic" userId="c1385f6a-7cce-455b-a4ea-34a4475de1b6" providerId="ADAL" clId="{B5139AF6-C9CD-4511-900B-221A4D05C022}" dt="2021-10-15T11:32:56.998" v="1457" actId="1076"/>
          <ac:picMkLst>
            <pc:docMk/>
            <pc:sldMk cId="3561064609" sldId="543"/>
            <ac:picMk id="9" creationId="{232CA241-2597-4187-B469-BFB99835F701}"/>
          </ac:picMkLst>
        </pc:picChg>
        <pc:picChg chg="add mod">
          <ac:chgData name="Ana Kalezic" userId="c1385f6a-7cce-455b-a4ea-34a4475de1b6" providerId="ADAL" clId="{B5139AF6-C9CD-4511-900B-221A4D05C022}" dt="2021-10-15T11:28:20.905" v="1269"/>
          <ac:picMkLst>
            <pc:docMk/>
            <pc:sldMk cId="3561064609" sldId="543"/>
            <ac:picMk id="10" creationId="{7E34A598-4F38-4A0B-921C-E7030EF94498}"/>
          </ac:picMkLst>
        </pc:picChg>
      </pc:sldChg>
      <pc:sldChg chg="addSp delSp modSp new mod">
        <pc:chgData name="Ana Kalezic" userId="c1385f6a-7cce-455b-a4ea-34a4475de1b6" providerId="ADAL" clId="{B5139AF6-C9CD-4511-900B-221A4D05C022}" dt="2021-10-15T13:21:15.509" v="2585" actId="20577"/>
        <pc:sldMkLst>
          <pc:docMk/>
          <pc:sldMk cId="3410366615" sldId="544"/>
        </pc:sldMkLst>
        <pc:spChg chg="mod">
          <ac:chgData name="Ana Kalezic" userId="c1385f6a-7cce-455b-a4ea-34a4475de1b6" providerId="ADAL" clId="{B5139AF6-C9CD-4511-900B-221A4D05C022}" dt="2021-10-15T11:50:29.888" v="1750" actId="20577"/>
          <ac:spMkLst>
            <pc:docMk/>
            <pc:sldMk cId="3410366615" sldId="544"/>
            <ac:spMk id="2" creationId="{F0D83232-A9C7-41B4-A7A6-A00D827F0EC8}"/>
          </ac:spMkLst>
        </pc:spChg>
        <pc:spChg chg="del">
          <ac:chgData name="Ana Kalezic" userId="c1385f6a-7cce-455b-a4ea-34a4475de1b6" providerId="ADAL" clId="{B5139AF6-C9CD-4511-900B-221A4D05C022}" dt="2021-10-15T11:51:30.541" v="1807" actId="21"/>
          <ac:spMkLst>
            <pc:docMk/>
            <pc:sldMk cId="3410366615" sldId="544"/>
            <ac:spMk id="3" creationId="{80C1AF68-0DDE-475E-99E9-0C72192911FC}"/>
          </ac:spMkLst>
        </pc:spChg>
        <pc:spChg chg="add mod">
          <ac:chgData name="Ana Kalezic" userId="c1385f6a-7cce-455b-a4ea-34a4475de1b6" providerId="ADAL" clId="{B5139AF6-C9CD-4511-900B-221A4D05C022}" dt="2021-10-15T11:51:10.294" v="1805" actId="20577"/>
          <ac:spMkLst>
            <pc:docMk/>
            <pc:sldMk cId="3410366615" sldId="544"/>
            <ac:spMk id="5" creationId="{977C8F8D-749D-4CC4-8A99-413CA2116A92}"/>
          </ac:spMkLst>
        </pc:spChg>
        <pc:spChg chg="add mod">
          <ac:chgData name="Ana Kalezic" userId="c1385f6a-7cce-455b-a4ea-34a4475de1b6" providerId="ADAL" clId="{B5139AF6-C9CD-4511-900B-221A4D05C022}" dt="2021-10-15T11:53:09.793" v="1841" actId="1076"/>
          <ac:spMkLst>
            <pc:docMk/>
            <pc:sldMk cId="3410366615" sldId="544"/>
            <ac:spMk id="8" creationId="{D2444E78-1725-4F57-86E6-DA2BDBF2DC76}"/>
          </ac:spMkLst>
        </pc:spChg>
        <pc:spChg chg="add mod">
          <ac:chgData name="Ana Kalezic" userId="c1385f6a-7cce-455b-a4ea-34a4475de1b6" providerId="ADAL" clId="{B5139AF6-C9CD-4511-900B-221A4D05C022}" dt="2021-10-15T13:21:15.509" v="2585" actId="20577"/>
          <ac:spMkLst>
            <pc:docMk/>
            <pc:sldMk cId="3410366615" sldId="544"/>
            <ac:spMk id="9" creationId="{A75034BB-71C7-4708-9D22-59E8AC3DBA8D}"/>
          </ac:spMkLst>
        </pc:spChg>
        <pc:picChg chg="add mod">
          <ac:chgData name="Ana Kalezic" userId="c1385f6a-7cce-455b-a4ea-34a4475de1b6" providerId="ADAL" clId="{B5139AF6-C9CD-4511-900B-221A4D05C022}" dt="2021-10-15T11:50:22.757" v="1743"/>
          <ac:picMkLst>
            <pc:docMk/>
            <pc:sldMk cId="3410366615" sldId="544"/>
            <ac:picMk id="4" creationId="{E8E0DF3B-AD8C-4614-BD49-0F97C916500B}"/>
          </ac:picMkLst>
        </pc:picChg>
        <pc:picChg chg="add mod modCrop">
          <ac:chgData name="Ana Kalezic" userId="c1385f6a-7cce-455b-a4ea-34a4475de1b6" providerId="ADAL" clId="{B5139AF6-C9CD-4511-900B-221A4D05C022}" dt="2021-10-15T11:54:49.943" v="1899" actId="1076"/>
          <ac:picMkLst>
            <pc:docMk/>
            <pc:sldMk cId="3410366615" sldId="544"/>
            <ac:picMk id="6" creationId="{D23D3959-CEC0-4F7B-A098-3B591A87D21B}"/>
          </ac:picMkLst>
        </pc:picChg>
        <pc:picChg chg="add mod modCrop">
          <ac:chgData name="Ana Kalezic" userId="c1385f6a-7cce-455b-a4ea-34a4475de1b6" providerId="ADAL" clId="{B5139AF6-C9CD-4511-900B-221A4D05C022}" dt="2021-10-15T11:54:47.904" v="1898" actId="1076"/>
          <ac:picMkLst>
            <pc:docMk/>
            <pc:sldMk cId="3410366615" sldId="544"/>
            <ac:picMk id="7" creationId="{C59341AB-FFDB-4B5B-926A-E7803D99023D}"/>
          </ac:picMkLst>
        </pc:picChg>
      </pc:sldChg>
      <pc:sldChg chg="addSp delSp modSp new mod">
        <pc:chgData name="Ana Kalezic" userId="c1385f6a-7cce-455b-a4ea-34a4475de1b6" providerId="ADAL" clId="{B5139AF6-C9CD-4511-900B-221A4D05C022}" dt="2021-10-15T12:02:20.521" v="2032" actId="1076"/>
        <pc:sldMkLst>
          <pc:docMk/>
          <pc:sldMk cId="2162921949" sldId="545"/>
        </pc:sldMkLst>
        <pc:spChg chg="mod">
          <ac:chgData name="Ana Kalezic" userId="c1385f6a-7cce-455b-a4ea-34a4475de1b6" providerId="ADAL" clId="{B5139AF6-C9CD-4511-900B-221A4D05C022}" dt="2021-10-15T11:56:49.976" v="1930" actId="20577"/>
          <ac:spMkLst>
            <pc:docMk/>
            <pc:sldMk cId="2162921949" sldId="545"/>
            <ac:spMk id="2" creationId="{370EC47F-8A60-4D62-B838-BAB929AEF79C}"/>
          </ac:spMkLst>
        </pc:spChg>
        <pc:spChg chg="del">
          <ac:chgData name="Ana Kalezic" userId="c1385f6a-7cce-455b-a4ea-34a4475de1b6" providerId="ADAL" clId="{B5139AF6-C9CD-4511-900B-221A4D05C022}" dt="2021-10-15T11:56:54.308" v="1931" actId="21"/>
          <ac:spMkLst>
            <pc:docMk/>
            <pc:sldMk cId="2162921949" sldId="545"/>
            <ac:spMk id="3" creationId="{4FBC9264-C6EF-4DBB-8555-171D05AE1DD2}"/>
          </ac:spMkLst>
        </pc:spChg>
        <pc:spChg chg="add mod">
          <ac:chgData name="Ana Kalezic" userId="c1385f6a-7cce-455b-a4ea-34a4475de1b6" providerId="ADAL" clId="{B5139AF6-C9CD-4511-900B-221A4D05C022}" dt="2021-10-15T11:59:27.832" v="2008" actId="20577"/>
          <ac:spMkLst>
            <pc:docMk/>
            <pc:sldMk cId="2162921949" sldId="545"/>
            <ac:spMk id="4" creationId="{0229F30B-71B5-4CAA-BDC4-4312C86FA213}"/>
          </ac:spMkLst>
        </pc:spChg>
        <pc:spChg chg="add mod">
          <ac:chgData name="Ana Kalezic" userId="c1385f6a-7cce-455b-a4ea-34a4475de1b6" providerId="ADAL" clId="{B5139AF6-C9CD-4511-900B-221A4D05C022}" dt="2021-10-15T12:02:09.224" v="2030" actId="14100"/>
          <ac:spMkLst>
            <pc:docMk/>
            <pc:sldMk cId="2162921949" sldId="545"/>
            <ac:spMk id="6" creationId="{C555FFFF-0530-4C52-908E-592793BE37F6}"/>
          </ac:spMkLst>
        </pc:spChg>
        <pc:spChg chg="add del mod">
          <ac:chgData name="Ana Kalezic" userId="c1385f6a-7cce-455b-a4ea-34a4475de1b6" providerId="ADAL" clId="{B5139AF6-C9CD-4511-900B-221A4D05C022}" dt="2021-10-15T11:58:09.039" v="1936" actId="21"/>
          <ac:spMkLst>
            <pc:docMk/>
            <pc:sldMk cId="2162921949" sldId="545"/>
            <ac:spMk id="7" creationId="{6DC199B4-771A-4F98-B677-36186C740C28}"/>
          </ac:spMkLst>
        </pc:spChg>
        <pc:spChg chg="add mod">
          <ac:chgData name="Ana Kalezic" userId="c1385f6a-7cce-455b-a4ea-34a4475de1b6" providerId="ADAL" clId="{B5139AF6-C9CD-4511-900B-221A4D05C022}" dt="2021-10-15T12:01:50.661" v="2029" actId="20577"/>
          <ac:spMkLst>
            <pc:docMk/>
            <pc:sldMk cId="2162921949" sldId="545"/>
            <ac:spMk id="9" creationId="{DAF6C439-0770-40FD-8A8E-137B7CCACDC9}"/>
          </ac:spMkLst>
        </pc:spChg>
        <pc:picChg chg="add mod">
          <ac:chgData name="Ana Kalezic" userId="c1385f6a-7cce-455b-a4ea-34a4475de1b6" providerId="ADAL" clId="{B5139AF6-C9CD-4511-900B-221A4D05C022}" dt="2021-10-15T11:57:08.919" v="1933"/>
          <ac:picMkLst>
            <pc:docMk/>
            <pc:sldMk cId="2162921949" sldId="545"/>
            <ac:picMk id="5" creationId="{43C49D26-133C-4D82-AD68-F0E03FD4F6BA}"/>
          </ac:picMkLst>
        </pc:picChg>
        <pc:picChg chg="add mod modCrop">
          <ac:chgData name="Ana Kalezic" userId="c1385f6a-7cce-455b-a4ea-34a4475de1b6" providerId="ADAL" clId="{B5139AF6-C9CD-4511-900B-221A4D05C022}" dt="2021-10-15T12:02:20.521" v="2032" actId="1076"/>
          <ac:picMkLst>
            <pc:docMk/>
            <pc:sldMk cId="2162921949" sldId="545"/>
            <ac:picMk id="8" creationId="{E0143C66-FC44-448B-9989-07DF724FD91D}"/>
          </ac:picMkLst>
        </pc:picChg>
      </pc:sldChg>
      <pc:sldChg chg="addSp delSp modSp new mod">
        <pc:chgData name="Ana Kalezic" userId="c1385f6a-7cce-455b-a4ea-34a4475de1b6" providerId="ADAL" clId="{B5139AF6-C9CD-4511-900B-221A4D05C022}" dt="2021-10-15T13:03:22.964" v="2557" actId="20577"/>
        <pc:sldMkLst>
          <pc:docMk/>
          <pc:sldMk cId="2339805583" sldId="546"/>
        </pc:sldMkLst>
        <pc:spChg chg="mod">
          <ac:chgData name="Ana Kalezic" userId="c1385f6a-7cce-455b-a4ea-34a4475de1b6" providerId="ADAL" clId="{B5139AF6-C9CD-4511-900B-221A4D05C022}" dt="2021-10-15T13:02:00.197" v="2505" actId="20577"/>
          <ac:spMkLst>
            <pc:docMk/>
            <pc:sldMk cId="2339805583" sldId="546"/>
            <ac:spMk id="2" creationId="{F73DF423-4F52-4236-95A9-382C617977C4}"/>
          </ac:spMkLst>
        </pc:spChg>
        <pc:spChg chg="del">
          <ac:chgData name="Ana Kalezic" userId="c1385f6a-7cce-455b-a4ea-34a4475de1b6" providerId="ADAL" clId="{B5139AF6-C9CD-4511-900B-221A4D05C022}" dt="2021-10-15T12:59:36.682" v="2467" actId="21"/>
          <ac:spMkLst>
            <pc:docMk/>
            <pc:sldMk cId="2339805583" sldId="546"/>
            <ac:spMk id="3" creationId="{51A7D0CC-B4E3-434D-9614-D0D7B6C6F95F}"/>
          </ac:spMkLst>
        </pc:spChg>
        <pc:spChg chg="add del mod">
          <ac:chgData name="Ana Kalezic" userId="c1385f6a-7cce-455b-a4ea-34a4475de1b6" providerId="ADAL" clId="{B5139AF6-C9CD-4511-900B-221A4D05C022}" dt="2021-10-15T12:59:40.614" v="2469" actId="21"/>
          <ac:spMkLst>
            <pc:docMk/>
            <pc:sldMk cId="2339805583" sldId="546"/>
            <ac:spMk id="4" creationId="{71FD63F0-1824-44EF-B19A-6A6629351C3B}"/>
          </ac:spMkLst>
        </pc:spChg>
        <pc:spChg chg="add mod">
          <ac:chgData name="Ana Kalezic" userId="c1385f6a-7cce-455b-a4ea-34a4475de1b6" providerId="ADAL" clId="{B5139AF6-C9CD-4511-900B-221A4D05C022}" dt="2021-10-15T13:01:51.800" v="2498" actId="14100"/>
          <ac:spMkLst>
            <pc:docMk/>
            <pc:sldMk cId="2339805583" sldId="546"/>
            <ac:spMk id="9" creationId="{0A495F6B-3CC8-4EEE-97D6-F746AA4B142E}"/>
          </ac:spMkLst>
        </pc:spChg>
        <pc:spChg chg="add mod">
          <ac:chgData name="Ana Kalezic" userId="c1385f6a-7cce-455b-a4ea-34a4475de1b6" providerId="ADAL" clId="{B5139AF6-C9CD-4511-900B-221A4D05C022}" dt="2021-10-15T13:01:25.237" v="2494" actId="14100"/>
          <ac:spMkLst>
            <pc:docMk/>
            <pc:sldMk cId="2339805583" sldId="546"/>
            <ac:spMk id="10" creationId="{BE7894DE-6145-41C1-963D-E5B3BD7FD5D8}"/>
          </ac:spMkLst>
        </pc:spChg>
        <pc:spChg chg="add mod">
          <ac:chgData name="Ana Kalezic" userId="c1385f6a-7cce-455b-a4ea-34a4475de1b6" providerId="ADAL" clId="{B5139AF6-C9CD-4511-900B-221A4D05C022}" dt="2021-10-15T13:03:22.964" v="2557" actId="20577"/>
          <ac:spMkLst>
            <pc:docMk/>
            <pc:sldMk cId="2339805583" sldId="546"/>
            <ac:spMk id="11" creationId="{F20A136D-3298-4A7B-8AE0-C57CF6F04BBB}"/>
          </ac:spMkLst>
        </pc:spChg>
        <pc:picChg chg="add mod">
          <ac:chgData name="Ana Kalezic" userId="c1385f6a-7cce-455b-a4ea-34a4475de1b6" providerId="ADAL" clId="{B5139AF6-C9CD-4511-900B-221A4D05C022}" dt="2021-10-15T13:01:44.117" v="2496" actId="14100"/>
          <ac:picMkLst>
            <pc:docMk/>
            <pc:sldMk cId="2339805583" sldId="546"/>
            <ac:picMk id="6" creationId="{A5B03253-FD14-4DEC-8196-81443AD718F4}"/>
          </ac:picMkLst>
        </pc:picChg>
        <pc:picChg chg="add mod modCrop">
          <ac:chgData name="Ana Kalezic" userId="c1385f6a-7cce-455b-a4ea-34a4475de1b6" providerId="ADAL" clId="{B5139AF6-C9CD-4511-900B-221A4D05C022}" dt="2021-10-15T13:01:41.422" v="2495" actId="14100"/>
          <ac:picMkLst>
            <pc:docMk/>
            <pc:sldMk cId="2339805583" sldId="546"/>
            <ac:picMk id="8" creationId="{8382D0DB-B614-4A4A-89CF-E3D8A60C4E4E}"/>
          </ac:picMkLst>
        </pc:picChg>
        <pc:picChg chg="add mod">
          <ac:chgData name="Ana Kalezic" userId="c1385f6a-7cce-455b-a4ea-34a4475de1b6" providerId="ADAL" clId="{B5139AF6-C9CD-4511-900B-221A4D05C022}" dt="2021-10-15T13:02:18.949" v="2507"/>
          <ac:picMkLst>
            <pc:docMk/>
            <pc:sldMk cId="2339805583" sldId="546"/>
            <ac:picMk id="12" creationId="{9961E343-4ED2-4394-B220-24350FE6F83B}"/>
          </ac:picMkLst>
        </pc:picChg>
      </pc:sldChg>
      <pc:sldChg chg="new del">
        <pc:chgData name="Ana Kalezic" userId="c1385f6a-7cce-455b-a4ea-34a4475de1b6" providerId="ADAL" clId="{B5139AF6-C9CD-4511-900B-221A4D05C022}" dt="2021-10-15T13:17:22.705" v="2559" actId="2696"/>
        <pc:sldMkLst>
          <pc:docMk/>
          <pc:sldMk cId="1591155196"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03/12/2021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03/12/2021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hyperlink" Target="mailto:sandra.ratkovic@bgreklam.com" TargetMode="External"/><Relationship Id="rId7" Type="http://schemas.openxmlformats.org/officeDocument/2006/relationships/image" Target="../media/image42.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hyperlink" Target="mailto:milan.bajic@bgreklam.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3. 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with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needs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a 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D540F1-FE36-4A92-82F5-EA22C23B2D53}"/>
              </a:ext>
            </a:extLst>
          </p:cNvPr>
          <p:cNvSpPr txBox="1"/>
          <p:nvPr/>
        </p:nvSpPr>
        <p:spPr>
          <a:xfrm>
            <a:off x="5974081" y="6636977"/>
            <a:ext cx="6221912" cy="230832"/>
          </a:xfrm>
          <a:prstGeom prst="rect">
            <a:avLst/>
          </a:prstGeom>
          <a:noFill/>
        </p:spPr>
        <p:txBody>
          <a:bodyPr wrap="square">
            <a:spAutoFit/>
          </a:bodyPr>
          <a:lstStyle/>
          <a:p>
            <a:pPr marL="457200" algn="r"/>
            <a:r>
              <a:rPr lang="en-GB" sz="9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9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itle 1">
            <a:extLst>
              <a:ext uri="{FF2B5EF4-FFF2-40B4-BE49-F238E27FC236}">
                <a16:creationId xmlns:a16="http://schemas.microsoft.com/office/drawing/2014/main" id="{9B15E9A7-0DE2-4A6F-A33D-58485D9D8C5A}"/>
              </a:ext>
            </a:extLst>
          </p:cNvPr>
          <p:cNvSpPr txBox="1">
            <a:spLocks noGrp="1"/>
          </p:cNvSpPr>
          <p:nvPr>
            <p:ph type="title"/>
          </p:nvPr>
        </p:nvSpPr>
        <p:spPr>
          <a:xfrm>
            <a:off x="838200" y="365125"/>
            <a:ext cx="10010775" cy="361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GB" altLang="en-U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PARTNERING STRATEGY</a:t>
            </a:r>
          </a:p>
        </p:txBody>
      </p:sp>
      <p:grpSp>
        <p:nvGrpSpPr>
          <p:cNvPr id="4" name="Group 3">
            <a:extLst>
              <a:ext uri="{FF2B5EF4-FFF2-40B4-BE49-F238E27FC236}">
                <a16:creationId xmlns:a16="http://schemas.microsoft.com/office/drawing/2014/main" id="{9DB9D99E-FB5D-4739-B86E-A1569ADCDAB3}"/>
              </a:ext>
            </a:extLst>
          </p:cNvPr>
          <p:cNvGrpSpPr/>
          <p:nvPr/>
        </p:nvGrpSpPr>
        <p:grpSpPr>
          <a:xfrm>
            <a:off x="703775" y="1117454"/>
            <a:ext cx="11267568" cy="5574427"/>
            <a:chOff x="703775" y="1117454"/>
            <a:chExt cx="11267568" cy="5574427"/>
          </a:xfrm>
        </p:grpSpPr>
        <p:cxnSp>
          <p:nvCxnSpPr>
            <p:cNvPr id="8" name="Straight Connector 7">
              <a:extLst>
                <a:ext uri="{FF2B5EF4-FFF2-40B4-BE49-F238E27FC236}">
                  <a16:creationId xmlns:a16="http://schemas.microsoft.com/office/drawing/2014/main" id="{D7A4530C-0DD6-49B0-A386-8ADB04569C66}"/>
                </a:ext>
              </a:extLst>
            </p:cNvPr>
            <p:cNvCxnSpPr>
              <a:cxnSpLocks/>
            </p:cNvCxnSpPr>
            <p:nvPr/>
          </p:nvCxnSpPr>
          <p:spPr>
            <a:xfrm flipV="1">
              <a:off x="2719412" y="5790064"/>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5E88E12-6577-43A0-8674-DCBA0B25131E}"/>
                </a:ext>
              </a:extLst>
            </p:cNvPr>
            <p:cNvSpPr/>
            <p:nvPr/>
          </p:nvSpPr>
          <p:spPr>
            <a:xfrm>
              <a:off x="2861012" y="5544844"/>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5934C98-C5FA-4A4F-A261-446B7E20EC40}"/>
                </a:ext>
              </a:extLst>
            </p:cNvPr>
            <p:cNvCxnSpPr>
              <a:cxnSpLocks/>
            </p:cNvCxnSpPr>
            <p:nvPr/>
          </p:nvCxnSpPr>
          <p:spPr>
            <a:xfrm flipV="1">
              <a:off x="2721984" y="5112497"/>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46AE5ED-6BBA-4608-A59B-E166CDF5B5AC}"/>
                </a:ext>
              </a:extLst>
            </p:cNvPr>
            <p:cNvSpPr/>
            <p:nvPr/>
          </p:nvSpPr>
          <p:spPr>
            <a:xfrm>
              <a:off x="2856778" y="4907889"/>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0BE93469-7A1E-4B22-98A1-A32D9AC1D5D6}"/>
                </a:ext>
              </a:extLst>
            </p:cNvPr>
            <p:cNvCxnSpPr>
              <a:cxnSpLocks/>
            </p:cNvCxnSpPr>
            <p:nvPr/>
          </p:nvCxnSpPr>
          <p:spPr>
            <a:xfrm flipV="1">
              <a:off x="2719412" y="4544312"/>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6F6611-FD2B-458F-BDE3-94936216BBEC}"/>
                </a:ext>
              </a:extLst>
            </p:cNvPr>
            <p:cNvSpPr/>
            <p:nvPr/>
          </p:nvSpPr>
          <p:spPr>
            <a:xfrm>
              <a:off x="2856926" y="4265383"/>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76D8190-DD42-4391-86F7-19062C989683}"/>
                </a:ext>
              </a:extLst>
            </p:cNvPr>
            <p:cNvSpPr/>
            <p:nvPr/>
          </p:nvSpPr>
          <p:spPr>
            <a:xfrm>
              <a:off x="2841725" y="2255114"/>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6E04D1-33D8-428A-8AD8-49F6D6AE733B}"/>
                </a:ext>
              </a:extLst>
            </p:cNvPr>
            <p:cNvSpPr/>
            <p:nvPr/>
          </p:nvSpPr>
          <p:spPr>
            <a:xfrm rot="16200000">
              <a:off x="-1747431" y="3568660"/>
              <a:ext cx="5556669" cy="654257"/>
            </a:xfrm>
            <a:prstGeom prst="rect">
              <a:avLst/>
            </a:prstGeom>
            <a:solidFill>
              <a:schemeClr val="bg1">
                <a:lumMod val="95000"/>
              </a:schemeClr>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2438C1-1D9B-4D53-A604-566D474C17FF}"/>
                </a:ext>
              </a:extLst>
            </p:cNvPr>
            <p:cNvSpPr txBox="1"/>
            <p:nvPr/>
          </p:nvSpPr>
          <p:spPr>
            <a:xfrm rot="16200000">
              <a:off x="-1699004" y="3706086"/>
              <a:ext cx="5509925" cy="461665"/>
            </a:xfrm>
            <a:prstGeom prst="rect">
              <a:avLst/>
            </a:prstGeom>
            <a:noFill/>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0" name="Hexagon 9">
              <a:extLst>
                <a:ext uri="{FF2B5EF4-FFF2-40B4-BE49-F238E27FC236}">
                  <a16:creationId xmlns:a16="http://schemas.microsoft.com/office/drawing/2014/main" id="{B30E3DEA-2427-423F-B9A8-76FD0CF87B70}"/>
                </a:ext>
              </a:extLst>
            </p:cNvPr>
            <p:cNvSpPr/>
            <p:nvPr/>
          </p:nvSpPr>
          <p:spPr>
            <a:xfrm>
              <a:off x="1372749" y="2252520"/>
              <a:ext cx="1323067" cy="496921"/>
            </a:xfrm>
            <a:prstGeom prst="hexagon">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9830C43-6E94-4D78-8BB7-964BCC0EEF5F}"/>
                </a:ext>
              </a:extLst>
            </p:cNvPr>
            <p:cNvSpPr/>
            <p:nvPr/>
          </p:nvSpPr>
          <p:spPr>
            <a:xfrm>
              <a:off x="1374009" y="4864036"/>
              <a:ext cx="1332460" cy="505518"/>
            </a:xfrm>
            <a:prstGeom prst="hexagon">
              <a:avLst/>
            </a:prstGeom>
            <a:solidFill>
              <a:schemeClr val="accent6">
                <a:lumMod val="60000"/>
                <a:lumOff val="4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9872AE-B27A-4A20-A1CD-66297A90EDAC}"/>
                </a:ext>
              </a:extLst>
            </p:cNvPr>
            <p:cNvSpPr txBox="1"/>
            <p:nvPr/>
          </p:nvSpPr>
          <p:spPr>
            <a:xfrm>
              <a:off x="1485067" y="2332388"/>
              <a:ext cx="1161298"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3" name="Straight Connector 12">
              <a:extLst>
                <a:ext uri="{FF2B5EF4-FFF2-40B4-BE49-F238E27FC236}">
                  <a16:creationId xmlns:a16="http://schemas.microsoft.com/office/drawing/2014/main" id="{A8998206-5263-4484-A74F-E77CFB72B1F6}"/>
                </a:ext>
              </a:extLst>
            </p:cNvPr>
            <p:cNvCxnSpPr>
              <a:cxnSpLocks/>
            </p:cNvCxnSpPr>
            <p:nvPr/>
          </p:nvCxnSpPr>
          <p:spPr>
            <a:xfrm flipV="1">
              <a:off x="2695816" y="1858451"/>
              <a:ext cx="0" cy="1328632"/>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573579-35AD-4C36-A27E-2182D1F3D2A5}"/>
                </a:ext>
              </a:extLst>
            </p:cNvPr>
            <p:cNvCxnSpPr>
              <a:cxnSpLocks/>
            </p:cNvCxnSpPr>
            <p:nvPr/>
          </p:nvCxnSpPr>
          <p:spPr>
            <a:xfrm>
              <a:off x="2709592" y="2506616"/>
              <a:ext cx="177516"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422F97-0141-4584-BC70-1BA5026A5180}"/>
                </a:ext>
              </a:extLst>
            </p:cNvPr>
            <p:cNvSpPr txBox="1"/>
            <p:nvPr/>
          </p:nvSpPr>
          <p:spPr>
            <a:xfrm>
              <a:off x="2827749" y="2315840"/>
              <a:ext cx="3334374"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1" name="TextBox 20">
              <a:extLst>
                <a:ext uri="{FF2B5EF4-FFF2-40B4-BE49-F238E27FC236}">
                  <a16:creationId xmlns:a16="http://schemas.microsoft.com/office/drawing/2014/main" id="{5FF1B3CB-B5A7-4100-AF7F-B35A6A6136D2}"/>
                </a:ext>
              </a:extLst>
            </p:cNvPr>
            <p:cNvSpPr txBox="1"/>
            <p:nvPr/>
          </p:nvSpPr>
          <p:spPr>
            <a:xfrm>
              <a:off x="3667729" y="4349561"/>
              <a:ext cx="1534002"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31" name="Straight Connector 30">
              <a:extLst>
                <a:ext uri="{FF2B5EF4-FFF2-40B4-BE49-F238E27FC236}">
                  <a16:creationId xmlns:a16="http://schemas.microsoft.com/office/drawing/2014/main" id="{84D6B3C7-C445-4FD8-B6DD-B8727F388C2E}"/>
                </a:ext>
              </a:extLst>
            </p:cNvPr>
            <p:cNvCxnSpPr>
              <a:cxnSpLocks/>
            </p:cNvCxnSpPr>
            <p:nvPr/>
          </p:nvCxnSpPr>
          <p:spPr>
            <a:xfrm flipV="1">
              <a:off x="2707658" y="1858451"/>
              <a:ext cx="190262" cy="1"/>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C95637-B5AC-4A39-94EA-EE6083B5C10A}"/>
                </a:ext>
              </a:extLst>
            </p:cNvPr>
            <p:cNvCxnSpPr>
              <a:cxnSpLocks/>
            </p:cNvCxnSpPr>
            <p:nvPr/>
          </p:nvCxnSpPr>
          <p:spPr>
            <a:xfrm>
              <a:off x="2701699" y="3182712"/>
              <a:ext cx="18647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FBF67-EB30-46AE-AE01-9A9FADCEBFFF}"/>
                </a:ext>
              </a:extLst>
            </p:cNvPr>
            <p:cNvCxnSpPr>
              <a:cxnSpLocks/>
            </p:cNvCxnSpPr>
            <p:nvPr/>
          </p:nvCxnSpPr>
          <p:spPr>
            <a:xfrm flipH="1" flipV="1">
              <a:off x="2706787" y="4535291"/>
              <a:ext cx="12625" cy="1242610"/>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BAF54D1-DA30-4778-BDC5-67E3683C0B1C}"/>
                </a:ext>
              </a:extLst>
            </p:cNvPr>
            <p:cNvSpPr/>
            <p:nvPr/>
          </p:nvSpPr>
          <p:spPr>
            <a:xfrm>
              <a:off x="2849854" y="1588984"/>
              <a:ext cx="3220728" cy="494912"/>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9C0A90EE-A85A-4972-B4C5-7F99EF3CC2B0}"/>
                </a:ext>
              </a:extLst>
            </p:cNvPr>
            <p:cNvSpPr txBox="1"/>
            <p:nvPr/>
          </p:nvSpPr>
          <p:spPr>
            <a:xfrm>
              <a:off x="2800846" y="1697922"/>
              <a:ext cx="3334374" cy="338554"/>
            </a:xfrm>
            <a:prstGeom prst="rect">
              <a:avLst/>
            </a:prstGeom>
            <a:noFill/>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8" name="TextBox 37">
              <a:extLst>
                <a:ext uri="{FF2B5EF4-FFF2-40B4-BE49-F238E27FC236}">
                  <a16:creationId xmlns:a16="http://schemas.microsoft.com/office/drawing/2014/main" id="{18AA1C8D-94AE-42B0-B28E-D403A63465A6}"/>
                </a:ext>
              </a:extLst>
            </p:cNvPr>
            <p:cNvSpPr txBox="1"/>
            <p:nvPr/>
          </p:nvSpPr>
          <p:spPr>
            <a:xfrm>
              <a:off x="1518118" y="4969444"/>
              <a:ext cx="1084903"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42" name="Rectangle 41">
              <a:extLst>
                <a:ext uri="{FF2B5EF4-FFF2-40B4-BE49-F238E27FC236}">
                  <a16:creationId xmlns:a16="http://schemas.microsoft.com/office/drawing/2014/main" id="{DF2627C4-7A1F-48DE-B5BB-91A10333C13A}"/>
                </a:ext>
              </a:extLst>
            </p:cNvPr>
            <p:cNvSpPr/>
            <p:nvPr/>
          </p:nvSpPr>
          <p:spPr>
            <a:xfrm>
              <a:off x="2849854" y="2931723"/>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46" name="TextBox 45">
              <a:extLst>
                <a:ext uri="{FF2B5EF4-FFF2-40B4-BE49-F238E27FC236}">
                  <a16:creationId xmlns:a16="http://schemas.microsoft.com/office/drawing/2014/main" id="{847117D6-7275-4F2C-AE90-E4D32062DF13}"/>
                </a:ext>
              </a:extLst>
            </p:cNvPr>
            <p:cNvSpPr txBox="1"/>
            <p:nvPr/>
          </p:nvSpPr>
          <p:spPr>
            <a:xfrm>
              <a:off x="4030453" y="4992012"/>
              <a:ext cx="870096"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47" name="TextBox 46">
              <a:extLst>
                <a:ext uri="{FF2B5EF4-FFF2-40B4-BE49-F238E27FC236}">
                  <a16:creationId xmlns:a16="http://schemas.microsoft.com/office/drawing/2014/main" id="{D204658A-3E6E-494F-8D72-AA30438FCE00}"/>
                </a:ext>
              </a:extLst>
            </p:cNvPr>
            <p:cNvSpPr txBox="1"/>
            <p:nvPr/>
          </p:nvSpPr>
          <p:spPr>
            <a:xfrm>
              <a:off x="3308651" y="5608624"/>
              <a:ext cx="2402235"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6883718-FD30-4FF6-820C-0832B7BE87B1}"/>
                </a:ext>
              </a:extLst>
            </p:cNvPr>
            <p:cNvSpPr/>
            <p:nvPr/>
          </p:nvSpPr>
          <p:spPr>
            <a:xfrm>
              <a:off x="6228377" y="1592504"/>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D672110-19BE-4EA1-AC49-062A59D377EA}"/>
                </a:ext>
              </a:extLst>
            </p:cNvPr>
            <p:cNvSpPr txBox="1"/>
            <p:nvPr/>
          </p:nvSpPr>
          <p:spPr>
            <a:xfrm>
              <a:off x="6247346" y="1716016"/>
              <a:ext cx="5578385" cy="276999"/>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50" name="Rectangle 49">
              <a:extLst>
                <a:ext uri="{FF2B5EF4-FFF2-40B4-BE49-F238E27FC236}">
                  <a16:creationId xmlns:a16="http://schemas.microsoft.com/office/drawing/2014/main" id="{87A2FCE9-FE35-435C-85D0-66DB9DD7DA59}"/>
                </a:ext>
              </a:extLst>
            </p:cNvPr>
            <p:cNvSpPr/>
            <p:nvPr/>
          </p:nvSpPr>
          <p:spPr>
            <a:xfrm>
              <a:off x="6228377" y="2251188"/>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21F82F68-1459-41EA-B65D-A1D2BADA1CBE}"/>
                </a:ext>
              </a:extLst>
            </p:cNvPr>
            <p:cNvSpPr txBox="1"/>
            <p:nvPr/>
          </p:nvSpPr>
          <p:spPr>
            <a:xfrm>
              <a:off x="6238637" y="2258186"/>
              <a:ext cx="5578385" cy="461665"/>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52" name="Rectangle 51">
              <a:extLst>
                <a:ext uri="{FF2B5EF4-FFF2-40B4-BE49-F238E27FC236}">
                  <a16:creationId xmlns:a16="http://schemas.microsoft.com/office/drawing/2014/main" id="{B9E458E3-BD03-4099-8786-BE6A91DCFA26}"/>
                </a:ext>
              </a:extLst>
            </p:cNvPr>
            <p:cNvSpPr/>
            <p:nvPr/>
          </p:nvSpPr>
          <p:spPr>
            <a:xfrm>
              <a:off x="6228377" y="2910137"/>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BC711BCB-006C-4072-9984-F801E01E8FFE}"/>
                </a:ext>
              </a:extLst>
            </p:cNvPr>
            <p:cNvSpPr txBox="1"/>
            <p:nvPr/>
          </p:nvSpPr>
          <p:spPr>
            <a:xfrm>
              <a:off x="6247346" y="2918197"/>
              <a:ext cx="5689161" cy="461665"/>
            </a:xfrm>
            <a:prstGeom prst="rect">
              <a:avLst/>
            </a:prstGeom>
            <a:noFill/>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58" name="Rectangle 57">
              <a:extLst>
                <a:ext uri="{FF2B5EF4-FFF2-40B4-BE49-F238E27FC236}">
                  <a16:creationId xmlns:a16="http://schemas.microsoft.com/office/drawing/2014/main" id="{96950787-5F37-4C42-936B-06172473F10E}"/>
                </a:ext>
              </a:extLst>
            </p:cNvPr>
            <p:cNvSpPr/>
            <p:nvPr/>
          </p:nvSpPr>
          <p:spPr>
            <a:xfrm>
              <a:off x="6228377" y="425066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4B7FD70F-39E0-4A92-8110-5C29AC318ECF}"/>
                </a:ext>
              </a:extLst>
            </p:cNvPr>
            <p:cNvSpPr txBox="1"/>
            <p:nvPr/>
          </p:nvSpPr>
          <p:spPr>
            <a:xfrm>
              <a:off x="6240995" y="4380338"/>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61" name="Rectangle 60">
              <a:extLst>
                <a:ext uri="{FF2B5EF4-FFF2-40B4-BE49-F238E27FC236}">
                  <a16:creationId xmlns:a16="http://schemas.microsoft.com/office/drawing/2014/main" id="{81660486-BEED-48DC-B060-E78B3C9BC2DB}"/>
                </a:ext>
              </a:extLst>
            </p:cNvPr>
            <p:cNvSpPr/>
            <p:nvPr/>
          </p:nvSpPr>
          <p:spPr>
            <a:xfrm>
              <a:off x="6228377" y="4907889"/>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FE36232C-5237-4674-99D6-591DA1380DFD}"/>
                </a:ext>
              </a:extLst>
            </p:cNvPr>
            <p:cNvSpPr txBox="1"/>
            <p:nvPr/>
          </p:nvSpPr>
          <p:spPr>
            <a:xfrm>
              <a:off x="6241770" y="5030999"/>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64" name="Rectangle 63">
              <a:extLst>
                <a:ext uri="{FF2B5EF4-FFF2-40B4-BE49-F238E27FC236}">
                  <a16:creationId xmlns:a16="http://schemas.microsoft.com/office/drawing/2014/main" id="{C037448F-923B-4ED6-B0B0-2754BD12B263}"/>
                </a:ext>
              </a:extLst>
            </p:cNvPr>
            <p:cNvSpPr/>
            <p:nvPr/>
          </p:nvSpPr>
          <p:spPr>
            <a:xfrm>
              <a:off x="6218167" y="554515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B22ADA6C-67D4-4673-AC47-9FDC365B5FCA}"/>
                </a:ext>
              </a:extLst>
            </p:cNvPr>
            <p:cNvSpPr txBox="1"/>
            <p:nvPr/>
          </p:nvSpPr>
          <p:spPr>
            <a:xfrm>
              <a:off x="6224352" y="5662222"/>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grpSp>
    </p:spTree>
    <p:extLst>
      <p:ext uri="{BB962C8B-B14F-4D97-AF65-F5344CB8AC3E}">
        <p14:creationId xmlns:p14="http://schemas.microsoft.com/office/powerpoint/2010/main" val="190598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C6B4D6-DAA9-4E7A-98E8-887519246F15}"/>
              </a:ext>
            </a:extLst>
          </p:cNvPr>
          <p:cNvSpPr/>
          <p:nvPr/>
        </p:nvSpPr>
        <p:spPr>
          <a:xfrm>
            <a:off x="9872158" y="2906635"/>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16BDF5-1CE9-428C-A07F-70258A641020}"/>
              </a:ext>
            </a:extLst>
          </p:cNvPr>
          <p:cNvSpPr/>
          <p:nvPr/>
        </p:nvSpPr>
        <p:spPr>
          <a:xfrm>
            <a:off x="7554095" y="2906641"/>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1BF52D-9B55-412E-941E-07623311247E}"/>
              </a:ext>
            </a:extLst>
          </p:cNvPr>
          <p:cNvSpPr/>
          <p:nvPr/>
        </p:nvSpPr>
        <p:spPr>
          <a:xfrm>
            <a:off x="5235416" y="2902408"/>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D03D7-D051-427A-BBD9-E8E22210FD74}"/>
              </a:ext>
            </a:extLst>
          </p:cNvPr>
          <p:cNvSpPr/>
          <p:nvPr/>
        </p:nvSpPr>
        <p:spPr>
          <a:xfrm>
            <a:off x="2922222" y="2906853"/>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6E98AF-3053-4D75-A976-A9B5CBC14D6D}"/>
              </a:ext>
            </a:extLst>
          </p:cNvPr>
          <p:cNvSpPr/>
          <p:nvPr/>
        </p:nvSpPr>
        <p:spPr>
          <a:xfrm>
            <a:off x="594586" y="2906854"/>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73262-BA7A-4659-BC59-DE46553A3B8A}"/>
              </a:ext>
            </a:extLst>
          </p:cNvPr>
          <p:cNvSpPr>
            <a:spLocks noGrp="1"/>
          </p:cNvSpPr>
          <p:nvPr>
            <p:ph type="title"/>
          </p:nvPr>
        </p:nvSpPr>
        <p:spPr/>
        <p:txBody>
          <a:bodyPr/>
          <a:lstStyle/>
          <a:p>
            <a:r>
              <a:rPr lang="en-US" dirty="0">
                <a:solidFill>
                  <a:srgbClr val="33AAB7"/>
                </a:solidFill>
              </a:rPr>
              <a:t>BG REKLAM &amp; PHILIPS</a:t>
            </a:r>
            <a:endParaRPr lang="en-GB" dirty="0">
              <a:solidFill>
                <a:srgbClr val="33AAB7"/>
              </a:solidFill>
            </a:endParaRPr>
          </a:p>
        </p:txBody>
      </p:sp>
      <p:sp>
        <p:nvSpPr>
          <p:cNvPr id="5" name="TextBox 4">
            <a:extLst>
              <a:ext uri="{FF2B5EF4-FFF2-40B4-BE49-F238E27FC236}">
                <a16:creationId xmlns:a16="http://schemas.microsoft.com/office/drawing/2014/main" id="{52EA81B2-6522-413D-89D4-8FFEF5BA31DD}"/>
              </a:ext>
            </a:extLst>
          </p:cNvPr>
          <p:cNvSpPr txBox="1"/>
          <p:nvPr/>
        </p:nvSpPr>
        <p:spPr>
          <a:xfrm>
            <a:off x="767772" y="4860487"/>
            <a:ext cx="1925273" cy="461665"/>
          </a:xfrm>
          <a:prstGeom prst="rect">
            <a:avLst/>
          </a:prstGeom>
          <a:noFill/>
        </p:spPr>
        <p:txBody>
          <a:bodyPr wrap="square" rtlCol="0">
            <a:spAutoFit/>
          </a:bodyPr>
          <a:lstStyle/>
          <a:p>
            <a:pPr lvl="0" algn="ctr">
              <a:lnSpc>
                <a:spcPct val="100000"/>
              </a:lnSpc>
            </a:pP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pleased to cooperate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7 years.</a:t>
            </a:r>
            <a:endParaRPr lang="en-US"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2847F21-F9D4-4DD9-B413-445788874B65}"/>
              </a:ext>
            </a:extLst>
          </p:cNvPr>
          <p:cNvSpPr txBox="1"/>
          <p:nvPr/>
        </p:nvSpPr>
        <p:spPr>
          <a:xfrm>
            <a:off x="3029823" y="4859998"/>
            <a:ext cx="1925273" cy="646331"/>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happy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cover 7 markets</a:t>
            </a:r>
            <a:r>
              <a:rPr lang="en-GB"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where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PHILIPS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has operations.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CFF05C5-6D6D-4FC4-B58B-7EDC03D7DE80}"/>
              </a:ext>
            </a:extLst>
          </p:cNvPr>
          <p:cNvSpPr txBox="1"/>
          <p:nvPr/>
        </p:nvSpPr>
        <p:spPr>
          <a:xfrm>
            <a:off x="7773234" y="4725043"/>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exclusive &amp; unique designs</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and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specific</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materials</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are used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emphasize</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and tell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PHILIPS brand story at POS</a:t>
            </a:r>
            <a:r>
              <a:rPr lang="en-GB"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EF7217C-EAD0-4443-974E-D64AF32FD618}"/>
              </a:ext>
            </a:extLst>
          </p:cNvPr>
          <p:cNvSpPr txBox="1"/>
          <p:nvPr/>
        </p:nvSpPr>
        <p:spPr>
          <a:xfrm>
            <a:off x="10116481" y="4724554"/>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intentions are driven by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 centric approach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order to improve customer experience at POS.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D9A142-A8AD-4034-A415-5E76679C93B9}"/>
              </a:ext>
            </a:extLst>
          </p:cNvPr>
          <p:cNvSpPr txBox="1"/>
          <p:nvPr/>
        </p:nvSpPr>
        <p:spPr>
          <a:xfrm>
            <a:off x="5420915" y="4857097"/>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proud that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together we developed more than 100K pcs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POSM solutions.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4" descr="Total Market Coverage – ANS Newspaper">
            <a:extLst>
              <a:ext uri="{FF2B5EF4-FFF2-40B4-BE49-F238E27FC236}">
                <a16:creationId xmlns:a16="http://schemas.microsoft.com/office/drawing/2014/main" id="{36896896-4182-457A-B9E7-366079112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907" y="3286384"/>
            <a:ext cx="1321103" cy="132110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6877DA4-9234-4C94-926E-D18B4D0E2E2C}"/>
              </a:ext>
            </a:extLst>
          </p:cNvPr>
          <p:cNvSpPr/>
          <p:nvPr/>
        </p:nvSpPr>
        <p:spPr>
          <a:xfrm>
            <a:off x="577631" y="1685539"/>
            <a:ext cx="11578857" cy="410603"/>
          </a:xfrm>
          <a:prstGeom prst="rect">
            <a:avLst/>
          </a:prstGeom>
          <a:solidFill>
            <a:srgbClr val="33AA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COOPERATION between PHILIPS and BG REKLAM</a:t>
            </a:r>
          </a:p>
        </p:txBody>
      </p:sp>
      <p:sp>
        <p:nvSpPr>
          <p:cNvPr id="28" name="Isosceles Triangle 27">
            <a:extLst>
              <a:ext uri="{FF2B5EF4-FFF2-40B4-BE49-F238E27FC236}">
                <a16:creationId xmlns:a16="http://schemas.microsoft.com/office/drawing/2014/main" id="{5A73FA95-E8F2-4080-82BE-616C75203110}"/>
              </a:ext>
            </a:extLst>
          </p:cNvPr>
          <p:cNvSpPr/>
          <p:nvPr/>
        </p:nvSpPr>
        <p:spPr>
          <a:xfrm rot="10800000">
            <a:off x="4982927" y="2092110"/>
            <a:ext cx="2677886" cy="345234"/>
          </a:xfrm>
          <a:prstGeom prst="triangle">
            <a:avLst/>
          </a:prstGeom>
          <a:solidFill>
            <a:srgbClr val="33AA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26" name="Picture 2">
            <a:extLst>
              <a:ext uri="{FF2B5EF4-FFF2-40B4-BE49-F238E27FC236}">
                <a16:creationId xmlns:a16="http://schemas.microsoft.com/office/drawing/2014/main" id="{3AE111D3-7E41-4DF6-ADB0-F7A2D3C97B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27" t="3215" r="27023" b="73714"/>
          <a:stretch/>
        </p:blipFill>
        <p:spPr bwMode="auto">
          <a:xfrm>
            <a:off x="1055940" y="3374241"/>
            <a:ext cx="1353785" cy="3779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6138B0A5-3476-48A7-90F3-778A39575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105" y="3589846"/>
            <a:ext cx="1182364" cy="11823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670D7D34-9736-4DD5-801D-622CC79DE31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B0D319C1-B678-4951-97F7-F6B98E2BD5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7586" y="3289535"/>
            <a:ext cx="864284" cy="993206"/>
          </a:xfrm>
          <a:prstGeom prst="rect">
            <a:avLst/>
          </a:prstGeom>
        </p:spPr>
      </p:pic>
      <p:pic>
        <p:nvPicPr>
          <p:cNvPr id="20" name="Picture 19" descr="Text&#10;&#10;Description automatically generated with low confidence">
            <a:extLst>
              <a:ext uri="{FF2B5EF4-FFF2-40B4-BE49-F238E27FC236}">
                <a16:creationId xmlns:a16="http://schemas.microsoft.com/office/drawing/2014/main" id="{21121935-BB96-4609-A048-123496649FA0}"/>
              </a:ext>
            </a:extLst>
          </p:cNvPr>
          <p:cNvPicPr>
            <a:picLocks noChangeAspect="1"/>
          </p:cNvPicPr>
          <p:nvPr/>
        </p:nvPicPr>
        <p:blipFill rotWithShape="1">
          <a:blip r:embed="rId7">
            <a:extLst>
              <a:ext uri="{28A0092B-C50C-407E-A947-70E740481C1C}">
                <a14:useLocalDpi xmlns:a14="http://schemas.microsoft.com/office/drawing/2010/main" val="0"/>
              </a:ext>
            </a:extLst>
          </a:blip>
          <a:srcRect l="11511" t="6023" r="12796" b="9521"/>
          <a:stretch/>
        </p:blipFill>
        <p:spPr>
          <a:xfrm>
            <a:off x="6444543" y="3275807"/>
            <a:ext cx="702877" cy="1034167"/>
          </a:xfrm>
          <a:prstGeom prst="rect">
            <a:avLst/>
          </a:prstGeom>
        </p:spPr>
      </p:pic>
      <p:pic>
        <p:nvPicPr>
          <p:cNvPr id="21" name="Picture 20" descr="A picture containing text, wall, table&#10;&#10;Description automatically generated">
            <a:extLst>
              <a:ext uri="{FF2B5EF4-FFF2-40B4-BE49-F238E27FC236}">
                <a16:creationId xmlns:a16="http://schemas.microsoft.com/office/drawing/2014/main" id="{F640211B-14A2-4EA0-83D2-724BF20B6C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1935" y="3286384"/>
            <a:ext cx="1277843" cy="999912"/>
          </a:xfrm>
          <a:prstGeom prst="rect">
            <a:avLst/>
          </a:prstGeom>
        </p:spPr>
      </p:pic>
      <p:pic>
        <p:nvPicPr>
          <p:cNvPr id="22" name="Picture 21">
            <a:extLst>
              <a:ext uri="{FF2B5EF4-FFF2-40B4-BE49-F238E27FC236}">
                <a16:creationId xmlns:a16="http://schemas.microsoft.com/office/drawing/2014/main" id="{30C8431B-FC17-47EB-BE07-6970538182EC}"/>
              </a:ext>
            </a:extLst>
          </p:cNvPr>
          <p:cNvPicPr>
            <a:picLocks noChangeAspect="1"/>
          </p:cNvPicPr>
          <p:nvPr/>
        </p:nvPicPr>
        <p:blipFill>
          <a:blip r:embed="rId9"/>
          <a:stretch>
            <a:fillRect/>
          </a:stretch>
        </p:blipFill>
        <p:spPr>
          <a:xfrm>
            <a:off x="10511138" y="3272481"/>
            <a:ext cx="984090" cy="1335006"/>
          </a:xfrm>
          <a:prstGeom prst="rect">
            <a:avLst/>
          </a:prstGeom>
        </p:spPr>
      </p:pic>
    </p:spTree>
    <p:extLst>
      <p:ext uri="{BB962C8B-B14F-4D97-AF65-F5344CB8AC3E}">
        <p14:creationId xmlns:p14="http://schemas.microsoft.com/office/powerpoint/2010/main" val="28669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06802" y="2951946"/>
            <a:ext cx="4994546"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4. 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2787248" y="260728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61129" y="2607286"/>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360522" y="3772173"/>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054487" y="2877467"/>
            <a:ext cx="4575178" cy="669799"/>
          </a:xfrm>
          <a:prstGeom prst="rect">
            <a:avLst/>
          </a:prstGeom>
          <a:noFill/>
        </p:spPr>
        <p:txBody>
          <a:bodyPr wrap="square" rtlCol="0">
            <a:spAutoFit/>
          </a:bodyPr>
          <a:lstStyle/>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5. PROJECTS</a:t>
            </a: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3131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793834" y="2607287"/>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445108" y="2921855"/>
            <a:ext cx="4575178" cy="669799"/>
          </a:xfrm>
          <a:prstGeom prst="rect">
            <a:avLst/>
          </a:prstGeom>
          <a:noFill/>
        </p:spPr>
        <p:txBody>
          <a:bodyPr wrap="square" rtlCol="0">
            <a:spAutoFit/>
          </a:bodyPr>
          <a:lstStyle/>
          <a:p>
            <a:pPr algn="ctr">
              <a:lnSpc>
                <a:spcPct val="150000"/>
              </a:lnSpc>
            </a:pPr>
            <a:r>
              <a:rPr lang="en-GB" sz="2800" b="1" i="1" spc="300" dirty="0">
                <a:solidFill>
                  <a:schemeClr val="bg1"/>
                </a:solidFill>
                <a:latin typeface="Open Sans "/>
                <a:ea typeface="Palatino" pitchFamily="2" charset="77"/>
                <a:cs typeface="Verdana" panose="020B0604030504040204" pitchFamily="34" charset="0"/>
              </a:rPr>
              <a:t>PERSONAL CARE</a:t>
            </a:r>
            <a:endParaRPr lang="en-RS" sz="2800" b="1" i="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75703"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379766" y="2607287"/>
            <a:ext cx="319554" cy="1643426"/>
          </a:xfrm>
          <a:prstGeom prst="rect">
            <a:avLst/>
          </a:prstGeom>
        </p:spPr>
      </p:pic>
    </p:spTree>
    <p:extLst>
      <p:ext uri="{BB962C8B-B14F-4D97-AF65-F5344CB8AC3E}">
        <p14:creationId xmlns:p14="http://schemas.microsoft.com/office/powerpoint/2010/main" val="1785375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3766514" cy="4732482"/>
          </a:xfrm>
          <a:prstGeom prst="rect">
            <a:avLst/>
          </a:prstGeom>
          <a:solidFill>
            <a:srgbClr val="E1FFFF"/>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052325" y="1660501"/>
            <a:ext cx="3591615" cy="393495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MediaMarkt</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Saturn</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GB"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Innovative modular and sustainable display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Eco Conscious Breakfast set at the POS.</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H30xW1000xD400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CONSCIOUS COLLECTION DISPLAY</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B684F1B-789D-47B1-9A5A-20AAFC1E90CD}"/>
              </a:ext>
            </a:extLst>
          </p:cNvPr>
          <p:cNvPicPr>
            <a:picLocks noChangeAspect="1"/>
          </p:cNvPicPr>
          <p:nvPr/>
        </p:nvPicPr>
        <p:blipFill rotWithShape="1">
          <a:blip r:embed="rId3">
            <a:extLst>
              <a:ext uri="{28A0092B-C50C-407E-A947-70E740481C1C}">
                <a14:useLocalDpi xmlns:a14="http://schemas.microsoft.com/office/drawing/2010/main" val="0"/>
              </a:ext>
            </a:extLst>
          </a:blip>
          <a:srcRect l="7703"/>
          <a:stretch/>
        </p:blipFill>
        <p:spPr>
          <a:xfrm>
            <a:off x="4800771" y="1660501"/>
            <a:ext cx="6754341" cy="4018846"/>
          </a:xfrm>
          <a:prstGeom prst="rect">
            <a:avLst/>
          </a:prstGeom>
        </p:spPr>
      </p:pic>
    </p:spTree>
    <p:extLst>
      <p:ext uri="{BB962C8B-B14F-4D97-AF65-F5344CB8AC3E}">
        <p14:creationId xmlns:p14="http://schemas.microsoft.com/office/powerpoint/2010/main" val="4074036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rgbClr val="E1FFFF"/>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47257" y="1769556"/>
            <a:ext cx="3867231" cy="380912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MediaMarkt</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Eye catchy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produced to emphasize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Saeco</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decalcifier</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the POS.</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 Metal Sheet </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H600xW500xD400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SAECO DECALCIFIER DISPLAY</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C6B2BFA2-F06E-41F5-9285-33B5EA6D7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522" y="1438176"/>
            <a:ext cx="4161158" cy="4781863"/>
          </a:xfrm>
          <a:prstGeom prst="rect">
            <a:avLst/>
          </a:prstGeom>
        </p:spPr>
      </p:pic>
    </p:spTree>
    <p:extLst>
      <p:ext uri="{BB962C8B-B14F-4D97-AF65-F5344CB8AC3E}">
        <p14:creationId xmlns:p14="http://schemas.microsoft.com/office/powerpoint/2010/main" val="3917954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rgbClr val="E1FFFF"/>
          </a:solidFill>
          <a:ln>
            <a:solidFill>
              <a:srgbClr val="E1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47257" y="2021227"/>
            <a:ext cx="3867231" cy="3238672"/>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Saturn</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Eye catchy </a:t>
            </a:r>
            <a:r>
              <a:rPr lang="en-GB"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Air Quality solution</a:t>
            </a: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to highlight the product at the POS. </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 Acrylic sheet </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H300xW80xD800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PHILIPS AIR SOLUTION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60FF8DC5-DA28-4959-9C8E-32A3635FA1ED}"/>
              </a:ext>
            </a:extLst>
          </p:cNvPr>
          <p:cNvPicPr>
            <a:picLocks noChangeAspect="1"/>
          </p:cNvPicPr>
          <p:nvPr/>
        </p:nvPicPr>
        <p:blipFill rotWithShape="1">
          <a:blip r:embed="rId3">
            <a:extLst>
              <a:ext uri="{28A0092B-C50C-407E-A947-70E740481C1C}">
                <a14:useLocalDpi xmlns:a14="http://schemas.microsoft.com/office/drawing/2010/main" val="0"/>
              </a:ext>
            </a:extLst>
          </a:blip>
          <a:srcRect l="11511" t="6023" r="12796" b="9521"/>
          <a:stretch/>
        </p:blipFill>
        <p:spPr>
          <a:xfrm>
            <a:off x="6350465" y="1465118"/>
            <a:ext cx="3235626" cy="4760687"/>
          </a:xfrm>
          <a:prstGeom prst="rect">
            <a:avLst/>
          </a:prstGeom>
        </p:spPr>
      </p:pic>
    </p:spTree>
    <p:extLst>
      <p:ext uri="{BB962C8B-B14F-4D97-AF65-F5344CB8AC3E}">
        <p14:creationId xmlns:p14="http://schemas.microsoft.com/office/powerpoint/2010/main" val="1790526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74867" y="1252098"/>
            <a:ext cx="3313509" cy="5433927"/>
          </a:xfrm>
          <a:prstGeom prst="rect">
            <a:avLst/>
          </a:prstGeom>
          <a:solidFill>
            <a:srgbClr val="E1FFFF"/>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976313" y="1330056"/>
            <a:ext cx="3054719" cy="5197384"/>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MediaMarkt</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Multifunctional gondola end </a:t>
            </a: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(air and coffee categories can be placed and/or replace very fast and easily per request).</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Ease changeable communication on the top part of the gondola and sides.</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Shelves for product storage.</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FSC certification.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Gondola end life up to 10 years.</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Metal s</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heet,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agnetic foil,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Z</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ero added formaldehyde MDF</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H1400xW2000xD800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SAECO COFFEE GONDOLA END</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4" name="Picture 3" descr="A picture containing text, box&#10;&#10;Description automatically generated">
            <a:extLst>
              <a:ext uri="{FF2B5EF4-FFF2-40B4-BE49-F238E27FC236}">
                <a16:creationId xmlns:a16="http://schemas.microsoft.com/office/drawing/2014/main" id="{F0BD2A78-D36E-4F7D-93A0-1F769DCF81C6}"/>
              </a:ext>
            </a:extLst>
          </p:cNvPr>
          <p:cNvPicPr>
            <a:picLocks noChangeAspect="1"/>
          </p:cNvPicPr>
          <p:nvPr/>
        </p:nvPicPr>
        <p:blipFill rotWithShape="1">
          <a:blip r:embed="rId3">
            <a:extLst>
              <a:ext uri="{28A0092B-C50C-407E-A947-70E740481C1C}">
                <a14:useLocalDpi xmlns:a14="http://schemas.microsoft.com/office/drawing/2010/main" val="0"/>
              </a:ext>
            </a:extLst>
          </a:blip>
          <a:srcRect l="2572" t="4445" r="1988" b="5349"/>
          <a:stretch/>
        </p:blipFill>
        <p:spPr>
          <a:xfrm>
            <a:off x="4433982" y="2729080"/>
            <a:ext cx="6895752" cy="3956946"/>
          </a:xfrm>
          <a:prstGeom prst="rect">
            <a:avLst/>
          </a:prstGeom>
        </p:spPr>
      </p:pic>
      <p:pic>
        <p:nvPicPr>
          <p:cNvPr id="2050" name="Picture 2" descr="P&amp;#39;tit Dej &amp;quot;Opération Eco Design&amp;quot;">
            <a:extLst>
              <a:ext uri="{FF2B5EF4-FFF2-40B4-BE49-F238E27FC236}">
                <a16:creationId xmlns:a16="http://schemas.microsoft.com/office/drawing/2014/main" id="{B300E6C8-BD73-4293-9ACD-E7E1C5669A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520" y="1465118"/>
            <a:ext cx="1634193" cy="11683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5339899-FB2F-421C-B4EB-3CA069E171DC}"/>
              </a:ext>
            </a:extLst>
          </p:cNvPr>
          <p:cNvPicPr>
            <a:picLocks noChangeAspect="1"/>
          </p:cNvPicPr>
          <p:nvPr/>
        </p:nvPicPr>
        <p:blipFill rotWithShape="1">
          <a:blip r:embed="rId5">
            <a:extLst>
              <a:ext uri="{28A0092B-C50C-407E-A947-70E740481C1C}">
                <a14:useLocalDpi xmlns:a14="http://schemas.microsoft.com/office/drawing/2010/main" val="0"/>
              </a:ext>
            </a:extLst>
          </a:blip>
          <a:srcRect l="18000" r="18000"/>
          <a:stretch/>
        </p:blipFill>
        <p:spPr>
          <a:xfrm>
            <a:off x="10821244" y="6177536"/>
            <a:ext cx="508490" cy="508490"/>
          </a:xfrm>
          <a:prstGeom prst="rect">
            <a:avLst/>
          </a:prstGeom>
        </p:spPr>
      </p:pic>
    </p:spTree>
    <p:extLst>
      <p:ext uri="{BB962C8B-B14F-4D97-AF65-F5344CB8AC3E}">
        <p14:creationId xmlns:p14="http://schemas.microsoft.com/office/powerpoint/2010/main" val="2239579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36309" y="1231146"/>
            <a:ext cx="3447733" cy="5496825"/>
          </a:xfrm>
          <a:prstGeom prst="rect">
            <a:avLst/>
          </a:prstGeom>
          <a:solidFill>
            <a:srgbClr val="E1FFFF"/>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13958" y="1282130"/>
            <a:ext cx="3088276" cy="5262853"/>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MediaMarkt</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Multifunctional island </a:t>
            </a: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(air and coffee categories can be placed and/or replace very fast and easily per request).</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Ease changeable communication Shelves for product storage.</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FSC certification.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Gondola end life up to 10 years.</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Metal s</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heet,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agnetic foil,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Z</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ero added formaldehyde MDF</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H700xW1000xD1000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SAECO MULTICATEGORY ISLAND</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3" name="Picture 2" descr="A picture containing wall, indoor&#10;&#10;Description automatically generated">
            <a:extLst>
              <a:ext uri="{FF2B5EF4-FFF2-40B4-BE49-F238E27FC236}">
                <a16:creationId xmlns:a16="http://schemas.microsoft.com/office/drawing/2014/main" id="{EDD50413-A749-4281-B94D-5D2D23AD22EC}"/>
              </a:ext>
            </a:extLst>
          </p:cNvPr>
          <p:cNvPicPr>
            <a:picLocks noChangeAspect="1"/>
          </p:cNvPicPr>
          <p:nvPr/>
        </p:nvPicPr>
        <p:blipFill rotWithShape="1">
          <a:blip r:embed="rId3">
            <a:extLst>
              <a:ext uri="{28A0092B-C50C-407E-A947-70E740481C1C}">
                <a14:useLocalDpi xmlns:a14="http://schemas.microsoft.com/office/drawing/2010/main" val="0"/>
              </a:ext>
            </a:extLst>
          </a:blip>
          <a:srcRect l="6529" r="8203"/>
          <a:stretch/>
        </p:blipFill>
        <p:spPr>
          <a:xfrm>
            <a:off x="4525591" y="1574175"/>
            <a:ext cx="7278576" cy="4732482"/>
          </a:xfrm>
          <a:prstGeom prst="rect">
            <a:avLst/>
          </a:prstGeom>
        </p:spPr>
      </p:pic>
      <p:pic>
        <p:nvPicPr>
          <p:cNvPr id="13" name="Picture 2" descr="P&amp;#39;tit Dej &amp;quot;Opération Eco Design&amp;quot;">
            <a:extLst>
              <a:ext uri="{FF2B5EF4-FFF2-40B4-BE49-F238E27FC236}">
                <a16:creationId xmlns:a16="http://schemas.microsoft.com/office/drawing/2014/main" id="{0E5969CF-8887-48E7-9F99-498DC5086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082" y="1574175"/>
            <a:ext cx="1317125" cy="9416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1000981-CA05-4049-80D6-75A0D4B90D41}"/>
              </a:ext>
            </a:extLst>
          </p:cNvPr>
          <p:cNvPicPr>
            <a:picLocks noChangeAspect="1"/>
          </p:cNvPicPr>
          <p:nvPr/>
        </p:nvPicPr>
        <p:blipFill rotWithShape="1">
          <a:blip r:embed="rId5">
            <a:extLst>
              <a:ext uri="{28A0092B-C50C-407E-A947-70E740481C1C}">
                <a14:useLocalDpi xmlns:a14="http://schemas.microsoft.com/office/drawing/2010/main" val="0"/>
              </a:ext>
            </a:extLst>
          </a:blip>
          <a:srcRect l="18000" r="18000"/>
          <a:stretch/>
        </p:blipFill>
        <p:spPr>
          <a:xfrm>
            <a:off x="11295677" y="5798167"/>
            <a:ext cx="508490" cy="508490"/>
          </a:xfrm>
          <a:prstGeom prst="rect">
            <a:avLst/>
          </a:prstGeom>
        </p:spPr>
      </p:pic>
    </p:spTree>
    <p:extLst>
      <p:ext uri="{BB962C8B-B14F-4D97-AF65-F5344CB8AC3E}">
        <p14:creationId xmlns:p14="http://schemas.microsoft.com/office/powerpoint/2010/main" val="2446324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00712" y="1465118"/>
            <a:ext cx="4345355" cy="4969238"/>
          </a:xfrm>
          <a:prstGeom prst="rect">
            <a:avLst/>
          </a:prstGeom>
          <a:solidFill>
            <a:srgbClr val="E1FFFF"/>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39773" y="1487330"/>
            <a:ext cx="3867231" cy="4969238"/>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MediaMarkt</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Multifunctional regal </a:t>
            </a: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(air and coffee categories can be placed and/or replace very fast and easily per request).</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Ease changeable communication.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Shelves for product storage.</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FSC certification.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Gondola end life up to 10 years.</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Metal s</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heet,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agnetic foil,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Z</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ero added formaldehyde MDF</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a:t>
            </a:r>
            <a:r>
              <a:rPr lang="sr-Cyrl-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1500</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xW1000xD400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KITCHEN REGAL</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4" name="Picture 3" descr="A picture containing text, wall, table&#10;&#10;Description automatically generated">
            <a:extLst>
              <a:ext uri="{FF2B5EF4-FFF2-40B4-BE49-F238E27FC236}">
                <a16:creationId xmlns:a16="http://schemas.microsoft.com/office/drawing/2014/main" id="{B8EB66FF-6101-4BA1-BF91-9E1C9B89D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415" y="1465118"/>
            <a:ext cx="6111507" cy="4782254"/>
          </a:xfrm>
          <a:prstGeom prst="rect">
            <a:avLst/>
          </a:prstGeom>
        </p:spPr>
      </p:pic>
      <p:pic>
        <p:nvPicPr>
          <p:cNvPr id="13" name="Picture 2" descr="P&amp;#39;tit Dej &amp;quot;Opération Eco Design&amp;quot;">
            <a:extLst>
              <a:ext uri="{FF2B5EF4-FFF2-40B4-BE49-F238E27FC236}">
                <a16:creationId xmlns:a16="http://schemas.microsoft.com/office/drawing/2014/main" id="{7EDD5CD7-42FE-416B-BB1F-03DC1A54E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0507" y="5293328"/>
            <a:ext cx="1334415" cy="9540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850E7AF-C5A0-46F5-A6E8-AB3AF2F24F35}"/>
              </a:ext>
            </a:extLst>
          </p:cNvPr>
          <p:cNvPicPr>
            <a:picLocks noChangeAspect="1"/>
          </p:cNvPicPr>
          <p:nvPr/>
        </p:nvPicPr>
        <p:blipFill rotWithShape="1">
          <a:blip r:embed="rId5">
            <a:extLst>
              <a:ext uri="{28A0092B-C50C-407E-A947-70E740481C1C}">
                <a14:useLocalDpi xmlns:a14="http://schemas.microsoft.com/office/drawing/2010/main" val="0"/>
              </a:ext>
            </a:extLst>
          </a:blip>
          <a:srcRect l="18000" r="18000"/>
          <a:stretch/>
        </p:blipFill>
        <p:spPr>
          <a:xfrm>
            <a:off x="5683415" y="5738882"/>
            <a:ext cx="508490" cy="508490"/>
          </a:xfrm>
          <a:prstGeom prst="rect">
            <a:avLst/>
          </a:prstGeom>
        </p:spPr>
      </p:pic>
    </p:spTree>
    <p:extLst>
      <p:ext uri="{BB962C8B-B14F-4D97-AF65-F5344CB8AC3E}">
        <p14:creationId xmlns:p14="http://schemas.microsoft.com/office/powerpoint/2010/main" val="4184234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3313509" cy="4732482"/>
          </a:xfrm>
          <a:prstGeom prst="rect">
            <a:avLst/>
          </a:prstGeom>
          <a:solidFill>
            <a:srgbClr val="E1FFFF"/>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39775" y="1660499"/>
            <a:ext cx="3867231" cy="453710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MediaMarkt</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Seaco shelf.</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 Metal sheet </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H30xW1000xD400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SAECO SHELF</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3" name="Picture 2" descr="A picture containing text, businesscard, case, accessory&#10;&#10;Description automatically generated">
            <a:extLst>
              <a:ext uri="{FF2B5EF4-FFF2-40B4-BE49-F238E27FC236}">
                <a16:creationId xmlns:a16="http://schemas.microsoft.com/office/drawing/2014/main" id="{EC649217-CDD8-461A-97FA-59E7AE31A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8869" y="1660499"/>
            <a:ext cx="6371932" cy="4332914"/>
          </a:xfrm>
          <a:prstGeom prst="rect">
            <a:avLst/>
          </a:prstGeom>
        </p:spPr>
      </p:pic>
    </p:spTree>
    <p:extLst>
      <p:ext uri="{BB962C8B-B14F-4D97-AF65-F5344CB8AC3E}">
        <p14:creationId xmlns:p14="http://schemas.microsoft.com/office/powerpoint/2010/main" val="1919097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237866" y="3280407"/>
            <a:ext cx="2973992"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1. 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18808" y="2720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11858" y="2720304"/>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964876" y="1465118"/>
            <a:ext cx="3313509" cy="4732482"/>
          </a:xfrm>
          <a:prstGeom prst="rect">
            <a:avLst/>
          </a:prstGeom>
          <a:solidFill>
            <a:srgbClr val="E1FFFF"/>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052325" y="1677277"/>
            <a:ext cx="3138610" cy="396012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MediaMarkt</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Senseo</a:t>
            </a: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island for coffee category </a:t>
            </a: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communication.</a:t>
            </a:r>
          </a:p>
          <a:p>
            <a:pPr mar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Ease changeable communication Shelves for product storage.</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Metal s</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heet,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agnetic foil, </a:t>
            </a: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Z</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ero added formaldehyde MDF</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H1000xW2000xD700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SENSEO ISLAND</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3" name="Picture 2" descr="A picture containing text, indoor&#10;&#10;Description automatically generated">
            <a:extLst>
              <a:ext uri="{FF2B5EF4-FFF2-40B4-BE49-F238E27FC236}">
                <a16:creationId xmlns:a16="http://schemas.microsoft.com/office/drawing/2014/main" id="{5A924659-70C4-4D0A-B9A1-9C3B70A5E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307" y="1741953"/>
            <a:ext cx="6757817" cy="4046449"/>
          </a:xfrm>
          <a:prstGeom prst="rect">
            <a:avLst/>
          </a:prstGeom>
        </p:spPr>
      </p:pic>
    </p:spTree>
    <p:extLst>
      <p:ext uri="{BB962C8B-B14F-4D97-AF65-F5344CB8AC3E}">
        <p14:creationId xmlns:p14="http://schemas.microsoft.com/office/powerpoint/2010/main" val="1084436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C75415-555D-4590-B06E-4C773B0C1904}"/>
              </a:ext>
            </a:extLst>
          </p:cNvPr>
          <p:cNvSpPr/>
          <p:nvPr/>
        </p:nvSpPr>
        <p:spPr>
          <a:xfrm>
            <a:off x="778445" y="1477704"/>
            <a:ext cx="3499938" cy="5000625"/>
          </a:xfrm>
          <a:prstGeom prst="rect">
            <a:avLst/>
          </a:prstGeom>
          <a:solidFill>
            <a:srgbClr val="E1FFFF"/>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842912" y="1528958"/>
            <a:ext cx="3435471" cy="4469170"/>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 </a:t>
            </a: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Markt</a:t>
            </a: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GB" altLang="en-US" sz="1400" dirty="0" err="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LatteGo</a:t>
            </a: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altLang="en-US" sz="14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premium gondola </a:t>
            </a: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to </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emphasize Philips's espresso machine</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at the POS. </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Easy changeable KV communication.</a:t>
            </a:r>
          </a:p>
          <a:p>
            <a:pPr marL="0" lvl="0" indent="0" algn="just">
              <a:lnSpc>
                <a:spcPct val="100000"/>
              </a:lnSpc>
              <a:spcBef>
                <a:spcPct val="0"/>
              </a:spcBef>
              <a:buNone/>
            </a:pPr>
            <a:r>
              <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Shelves for product storage.</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indent="0" algn="just">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Wood</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Acrylic</a:t>
            </a:r>
          </a:p>
          <a:p>
            <a:pPr marL="0" indent="0" algn="just">
              <a:lnSpc>
                <a:spcPct val="100000"/>
              </a:lnSpc>
              <a:spcBef>
                <a:spcPct val="0"/>
              </a:spcBef>
              <a:buNone/>
            </a:pPr>
            <a:endPar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H1200xW1000xD500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sz="20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LatteGo</a:t>
            </a:r>
            <a:r>
              <a:rPr lang="en-GB"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SOLUTION</a:t>
            </a:r>
            <a:r>
              <a:rPr lang="en-US" sz="2000" b="1" dirty="0">
                <a:solidFill>
                  <a:srgbClr val="33AAB7"/>
                </a:solidFill>
              </a:rPr>
              <a:t>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THE NETHERLANDS</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pic>
        <p:nvPicPr>
          <p:cNvPr id="7" name="Picture 6">
            <a:extLst>
              <a:ext uri="{FF2B5EF4-FFF2-40B4-BE49-F238E27FC236}">
                <a16:creationId xmlns:a16="http://schemas.microsoft.com/office/drawing/2014/main" id="{5D7B2B5E-E1D1-4E42-A080-3B702D39DAE9}"/>
              </a:ext>
            </a:extLst>
          </p:cNvPr>
          <p:cNvPicPr>
            <a:picLocks noChangeAspect="1"/>
          </p:cNvPicPr>
          <p:nvPr/>
        </p:nvPicPr>
        <p:blipFill>
          <a:blip r:embed="rId3"/>
          <a:stretch>
            <a:fillRect/>
          </a:stretch>
        </p:blipFill>
        <p:spPr>
          <a:xfrm>
            <a:off x="8123305" y="2130803"/>
            <a:ext cx="3920819" cy="3211279"/>
          </a:xfrm>
          <a:prstGeom prst="rect">
            <a:avLst/>
          </a:prstGeom>
        </p:spPr>
      </p:pic>
      <p:pic>
        <p:nvPicPr>
          <p:cNvPr id="16" name="Picture 15">
            <a:extLst>
              <a:ext uri="{FF2B5EF4-FFF2-40B4-BE49-F238E27FC236}">
                <a16:creationId xmlns:a16="http://schemas.microsoft.com/office/drawing/2014/main" id="{BDF8C143-0930-4780-9B61-C8A7A2B76A94}"/>
              </a:ext>
            </a:extLst>
          </p:cNvPr>
          <p:cNvPicPr>
            <a:picLocks noChangeAspect="1"/>
          </p:cNvPicPr>
          <p:nvPr/>
        </p:nvPicPr>
        <p:blipFill>
          <a:blip r:embed="rId4"/>
          <a:stretch>
            <a:fillRect/>
          </a:stretch>
        </p:blipFill>
        <p:spPr>
          <a:xfrm>
            <a:off x="4408090" y="1477704"/>
            <a:ext cx="3686175" cy="5000625"/>
          </a:xfrm>
          <a:prstGeom prst="rect">
            <a:avLst/>
          </a:prstGeom>
        </p:spPr>
      </p:pic>
    </p:spTree>
    <p:extLst>
      <p:ext uri="{BB962C8B-B14F-4D97-AF65-F5344CB8AC3E}">
        <p14:creationId xmlns:p14="http://schemas.microsoft.com/office/powerpoint/2010/main" val="3213374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235054"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6. 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694418"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28930"/>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olding his arms&#10;&#10;Description automatically generated with medium confidence">
            <a:extLst>
              <a:ext uri="{FF2B5EF4-FFF2-40B4-BE49-F238E27FC236}">
                <a16:creationId xmlns:a16="http://schemas.microsoft.com/office/drawing/2014/main" id="{C0F06BC5-0570-4F85-9317-903D2D1A4FBF}"/>
              </a:ext>
            </a:extLst>
          </p:cNvPr>
          <p:cNvPicPr>
            <a:picLocks noChangeAspect="1"/>
          </p:cNvPicPr>
          <p:nvPr/>
        </p:nvPicPr>
        <p:blipFill rotWithShape="1">
          <a:blip r:embed="rId2">
            <a:extLst>
              <a:ext uri="{28A0092B-C50C-407E-A947-70E740481C1C}">
                <a14:useLocalDpi xmlns:a14="http://schemas.microsoft.com/office/drawing/2010/main" val="0"/>
              </a:ext>
            </a:extLst>
          </a:blip>
          <a:srcRect b="12150"/>
          <a:stretch/>
        </p:blipFill>
        <p:spPr>
          <a:xfrm>
            <a:off x="838198" y="1768438"/>
            <a:ext cx="1407315" cy="1905000"/>
          </a:xfrm>
          <a:prstGeom prst="rect">
            <a:avLst/>
          </a:prstGeom>
          <a:ln w="19050">
            <a:solidFill>
              <a:srgbClr val="33AAB7"/>
            </a:solidFill>
          </a:ln>
        </p:spPr>
      </p:pic>
      <p:pic>
        <p:nvPicPr>
          <p:cNvPr id="6" name="Picture 5" descr="A person in a suit&#10;&#10;Description automatically generated with low confidence">
            <a:extLst>
              <a:ext uri="{FF2B5EF4-FFF2-40B4-BE49-F238E27FC236}">
                <a16:creationId xmlns:a16="http://schemas.microsoft.com/office/drawing/2014/main" id="{A782E6FE-296B-469A-9358-E9848616BE24}"/>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509622" y="1761593"/>
            <a:ext cx="1347604" cy="1905000"/>
          </a:xfrm>
          <a:prstGeom prst="rect">
            <a:avLst/>
          </a:prstGeom>
          <a:ln w="19050">
            <a:solidFill>
              <a:srgbClr val="33AAB7"/>
            </a:solidFill>
          </a:ln>
        </p:spPr>
      </p:pic>
      <p:pic>
        <p:nvPicPr>
          <p:cNvPr id="10" name="Picture 9" descr="A person with his arms crossed&#10;&#10;Description automatically generated">
            <a:extLst>
              <a:ext uri="{FF2B5EF4-FFF2-40B4-BE49-F238E27FC236}">
                <a16:creationId xmlns:a16="http://schemas.microsoft.com/office/drawing/2014/main" id="{A70298C7-96D7-4F29-807D-DF3BD1BCFC9F}"/>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121335" y="1768438"/>
            <a:ext cx="1286144" cy="1898155"/>
          </a:xfrm>
          <a:prstGeom prst="rect">
            <a:avLst/>
          </a:prstGeom>
          <a:ln w="19050">
            <a:solidFill>
              <a:srgbClr val="33AAB7"/>
            </a:solidFill>
          </a:ln>
        </p:spPr>
      </p:pic>
      <p:pic>
        <p:nvPicPr>
          <p:cNvPr id="15" name="Picture 14" descr="A person with the arms crossed&#10;&#10;Description automatically generated with medium confidence">
            <a:extLst>
              <a:ext uri="{FF2B5EF4-FFF2-40B4-BE49-F238E27FC236}">
                <a16:creationId xmlns:a16="http://schemas.microsoft.com/office/drawing/2014/main" id="{315C34A1-37F1-45D6-84D8-221E5476ECDE}"/>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89491" y="1761592"/>
            <a:ext cx="1217631" cy="1898009"/>
          </a:xfrm>
          <a:prstGeom prst="rect">
            <a:avLst/>
          </a:prstGeom>
          <a:ln w="19050">
            <a:solidFill>
              <a:srgbClr val="33AAB7"/>
            </a:solidFill>
          </a:ln>
        </p:spPr>
      </p:pic>
    </p:spTree>
    <p:extLst>
      <p:ext uri="{BB962C8B-B14F-4D97-AF65-F5344CB8AC3E}">
        <p14:creationId xmlns:p14="http://schemas.microsoft.com/office/powerpoint/2010/main" val="804733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50640"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139553"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78994" y="4017115"/>
            <a:ext cx="2357438" cy="206954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941766" y="3965885"/>
            <a:ext cx="2262828"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AEB8AE28-DC39-4F6A-8D1A-AA9579B99D13}"/>
              </a:ext>
            </a:extLst>
          </p:cNvPr>
          <p:cNvPicPr>
            <a:picLocks noChangeAspect="1"/>
          </p:cNvPicPr>
          <p:nvPr/>
        </p:nvPicPr>
        <p:blipFill rotWithShape="1">
          <a:blip r:embed="rId5">
            <a:extLst>
              <a:ext uri="{28A0092B-C50C-407E-A947-70E740481C1C}">
                <a14:useLocalDpi xmlns:a14="http://schemas.microsoft.com/office/drawing/2010/main" val="0"/>
              </a:ext>
            </a:extLst>
          </a:blip>
          <a:srcRect l="12656" r="11940"/>
          <a:stretch/>
        </p:blipFill>
        <p:spPr>
          <a:xfrm>
            <a:off x="972000" y="1805391"/>
            <a:ext cx="1436468" cy="1905000"/>
          </a:xfrm>
          <a:prstGeom prst="rect">
            <a:avLst/>
          </a:prstGeom>
          <a:ln w="19050">
            <a:solidFill>
              <a:srgbClr val="33AAB7"/>
            </a:solidFill>
          </a:ln>
        </p:spPr>
      </p:pic>
      <p:pic>
        <p:nvPicPr>
          <p:cNvPr id="6" name="Picture 5" descr="A person wearing glasses&#10;&#10;Description automatically generated with low confidence">
            <a:extLst>
              <a:ext uri="{FF2B5EF4-FFF2-40B4-BE49-F238E27FC236}">
                <a16:creationId xmlns:a16="http://schemas.microsoft.com/office/drawing/2014/main" id="{362C80E4-E6B1-45CA-BFAE-13F56AB3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641" y="1824425"/>
            <a:ext cx="1436467" cy="1885966"/>
          </a:xfrm>
          <a:prstGeom prst="rect">
            <a:avLst/>
          </a:prstGeom>
          <a:ln w="19050">
            <a:solidFill>
              <a:srgbClr val="33AAB7"/>
            </a:solidFill>
          </a:ln>
        </p:spPr>
      </p:pic>
      <p:pic>
        <p:nvPicPr>
          <p:cNvPr id="16" name="Picture 15" descr="A person with his arms crossed&#10;&#10;Description automatically generated with medium confidence">
            <a:extLst>
              <a:ext uri="{FF2B5EF4-FFF2-40B4-BE49-F238E27FC236}">
                <a16:creationId xmlns:a16="http://schemas.microsoft.com/office/drawing/2014/main" id="{BBB361D0-7B0E-4B26-B999-1778CA688586}"/>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a:ln w="19050">
            <a:solidFill>
              <a:srgbClr val="33AAB7"/>
            </a:solidFill>
          </a:ln>
        </p:spPr>
      </p:pic>
      <p:pic>
        <p:nvPicPr>
          <p:cNvPr id="19" name="Picture 18" descr="A person in a red dress&#10;&#10;Description automatically generated with medium confidence">
            <a:extLst>
              <a:ext uri="{FF2B5EF4-FFF2-40B4-BE49-F238E27FC236}">
                <a16:creationId xmlns:a16="http://schemas.microsoft.com/office/drawing/2014/main" id="{DE36FF11-A0FA-4F4B-9460-04BA725D38A2}"/>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278994" y="1805391"/>
            <a:ext cx="1436468" cy="1905000"/>
          </a:xfrm>
          <a:prstGeom prst="rect">
            <a:avLst/>
          </a:prstGeom>
          <a:ln w="19050">
            <a:solidFill>
              <a:srgbClr val="33AAB7"/>
            </a:solidFill>
          </a:ln>
        </p:spPr>
      </p:pic>
    </p:spTree>
    <p:extLst>
      <p:ext uri="{BB962C8B-B14F-4D97-AF65-F5344CB8AC3E}">
        <p14:creationId xmlns:p14="http://schemas.microsoft.com/office/powerpoint/2010/main" val="3742796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373534" y="3238462"/>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2. 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053980"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61688"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6500480"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6578108"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606136"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404"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0549"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840009"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A9FBE9-80C1-4CFD-A242-7C6B0BA0ED6A}"/>
              </a:ext>
            </a:extLst>
          </p:cNvPr>
          <p:cNvSpPr txBox="1"/>
          <p:nvPr/>
        </p:nvSpPr>
        <p:spPr>
          <a:xfrm>
            <a:off x="8057707" y="1194085"/>
            <a:ext cx="1101584" cy="338554"/>
          </a:xfrm>
          <a:prstGeom prst="rect">
            <a:avLst/>
          </a:prstGeom>
          <a:noFill/>
        </p:spPr>
        <p:txBody>
          <a:bodyPr wrap="none" rtlCol="0">
            <a:spAutoFit/>
          </a:body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(FACTORY)</a:t>
            </a:r>
          </a:p>
        </p:txBody>
      </p:sp>
      <p:sp>
        <p:nvSpPr>
          <p:cNvPr id="35" name="TextBox 34">
            <a:extLst>
              <a:ext uri="{FF2B5EF4-FFF2-40B4-BE49-F238E27FC236}">
                <a16:creationId xmlns:a16="http://schemas.microsoft.com/office/drawing/2014/main" id="{8F05F8C1-DABC-4EE4-9045-AE0E58DD7B34}"/>
              </a:ext>
            </a:extLst>
          </p:cNvPr>
          <p:cNvSpPr txBox="1"/>
          <p:nvPr/>
        </p:nvSpPr>
        <p:spPr>
          <a:xfrm>
            <a:off x="8293703" y="475676"/>
            <a:ext cx="5052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a:t>
            </a:r>
            <a:r>
              <a:rPr kumimoji="0" lang="en-U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9F5F84F7-347D-4D9D-A0BC-4521F73244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19325" y="710730"/>
            <a:ext cx="490192" cy="489567"/>
          </a:xfrm>
          <a:prstGeom prst="rect">
            <a:avLst/>
          </a:prstGeom>
        </p:spPr>
      </p:pic>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3602</TotalTime>
  <Words>1676</Words>
  <Application>Microsoft Office PowerPoint</Application>
  <PresentationFormat>Widescreen</PresentationFormat>
  <Paragraphs>335</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PARTNERING STRATEGY</vt:lpstr>
      <vt:lpstr>BG REKLAM &amp; PHILIPS</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106</cp:revision>
  <dcterms:created xsi:type="dcterms:W3CDTF">2021-07-15T09:11:55Z</dcterms:created>
  <dcterms:modified xsi:type="dcterms:W3CDTF">2021-12-03T15:44:15Z</dcterms:modified>
</cp:coreProperties>
</file>