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1" r:id="rId1"/>
  </p:sldMasterIdLst>
  <p:sldIdLst>
    <p:sldId id="406" r:id="rId2"/>
  </p:sldIdLst>
  <p:sldSz cx="24479250" cy="136794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377" userDrawn="1">
          <p15:clr>
            <a:srgbClr val="A4A3A4"/>
          </p15:clr>
        </p15:guide>
        <p15:guide id="2" pos="768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EAEA"/>
    <a:srgbClr val="C0C0C0"/>
    <a:srgbClr val="FFFCF5"/>
    <a:srgbClr val="DCDCDC"/>
    <a:srgbClr val="D5D5D5"/>
    <a:srgbClr val="F2F2F2"/>
    <a:srgbClr val="2F2F2F"/>
    <a:srgbClr val="0083BF"/>
    <a:srgbClr val="BFA88D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60" autoAdjust="0"/>
    <p:restoredTop sz="94660"/>
  </p:normalViewPr>
  <p:slideViewPr>
    <p:cSldViewPr snapToGrid="0" showGuides="1">
      <p:cViewPr varScale="1">
        <p:scale>
          <a:sx n="31" d="100"/>
          <a:sy n="31" d="100"/>
        </p:scale>
        <p:origin x="162" y="1194"/>
      </p:cViewPr>
      <p:guideLst>
        <p:guide orient="horz" pos="4377"/>
        <p:guide pos="768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59906" y="2238751"/>
            <a:ext cx="18359438" cy="4762488"/>
          </a:xfrm>
        </p:spPr>
        <p:txBody>
          <a:bodyPr anchor="b"/>
          <a:lstStyle>
            <a:lvl1pPr algn="ctr">
              <a:defRPr sz="11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059906" y="7184899"/>
            <a:ext cx="18359438" cy="3302709"/>
          </a:xfrm>
        </p:spPr>
        <p:txBody>
          <a:bodyPr/>
          <a:lstStyle>
            <a:lvl1pPr marL="0" indent="0" algn="ctr">
              <a:buNone/>
              <a:defRPr sz="4787"/>
            </a:lvl1pPr>
            <a:lvl2pPr marL="911977" indent="0" algn="ctr">
              <a:buNone/>
              <a:defRPr sz="3989"/>
            </a:lvl2pPr>
            <a:lvl3pPr marL="1823954" indent="0" algn="ctr">
              <a:buNone/>
              <a:defRPr sz="3590"/>
            </a:lvl3pPr>
            <a:lvl4pPr marL="2735931" indent="0" algn="ctr">
              <a:buNone/>
              <a:defRPr sz="3192"/>
            </a:lvl4pPr>
            <a:lvl5pPr marL="3647907" indent="0" algn="ctr">
              <a:buNone/>
              <a:defRPr sz="3192"/>
            </a:lvl5pPr>
            <a:lvl6pPr marL="4559884" indent="0" algn="ctr">
              <a:buNone/>
              <a:defRPr sz="3192"/>
            </a:lvl6pPr>
            <a:lvl7pPr marL="5471861" indent="0" algn="ctr">
              <a:buNone/>
              <a:defRPr sz="3192"/>
            </a:lvl7pPr>
            <a:lvl8pPr marL="6383838" indent="0" algn="ctr">
              <a:buNone/>
              <a:defRPr sz="3192"/>
            </a:lvl8pPr>
            <a:lvl9pPr marL="7295815" indent="0" algn="ctr">
              <a:buNone/>
              <a:defRPr sz="3192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4544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39998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7517963" y="728306"/>
            <a:ext cx="5278338" cy="1159273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82949" y="728306"/>
            <a:ext cx="15529024" cy="115927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887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628642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415130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431FB3C6-955B-49CD-9A2D-FEC246998E7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267200" y="2617065"/>
            <a:ext cx="3491346" cy="4294910"/>
          </a:xfrm>
          <a:custGeom>
            <a:avLst/>
            <a:gdLst>
              <a:gd name="connsiteX0" fmla="*/ 0 w 3491346"/>
              <a:gd name="connsiteY0" fmla="*/ 0 h 4294910"/>
              <a:gd name="connsiteX1" fmla="*/ 3491346 w 3491346"/>
              <a:gd name="connsiteY1" fmla="*/ 0 h 4294910"/>
              <a:gd name="connsiteX2" fmla="*/ 3491346 w 3491346"/>
              <a:gd name="connsiteY2" fmla="*/ 4294910 h 4294910"/>
              <a:gd name="connsiteX3" fmla="*/ 0 w 3491346"/>
              <a:gd name="connsiteY3" fmla="*/ 4294910 h 4294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346" h="4294910">
                <a:moveTo>
                  <a:pt x="0" y="0"/>
                </a:moveTo>
                <a:lnTo>
                  <a:pt x="3491346" y="0"/>
                </a:lnTo>
                <a:lnTo>
                  <a:pt x="3491346" y="4294910"/>
                </a:lnTo>
                <a:lnTo>
                  <a:pt x="0" y="429491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7844267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D58D7148-12A3-4A8D-A187-D4029297D85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3606176" y="2617065"/>
            <a:ext cx="3491346" cy="4294910"/>
          </a:xfrm>
          <a:custGeom>
            <a:avLst/>
            <a:gdLst>
              <a:gd name="connsiteX0" fmla="*/ 0 w 3491346"/>
              <a:gd name="connsiteY0" fmla="*/ 0 h 4294910"/>
              <a:gd name="connsiteX1" fmla="*/ 3491346 w 3491346"/>
              <a:gd name="connsiteY1" fmla="*/ 0 h 4294910"/>
              <a:gd name="connsiteX2" fmla="*/ 3491346 w 3491346"/>
              <a:gd name="connsiteY2" fmla="*/ 4294910 h 4294910"/>
              <a:gd name="connsiteX3" fmla="*/ 0 w 3491346"/>
              <a:gd name="connsiteY3" fmla="*/ 4294910 h 4294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91346" h="4294910">
                <a:moveTo>
                  <a:pt x="0" y="0"/>
                </a:moveTo>
                <a:lnTo>
                  <a:pt x="3491346" y="0"/>
                </a:lnTo>
                <a:lnTo>
                  <a:pt x="3491346" y="4294910"/>
                </a:lnTo>
                <a:lnTo>
                  <a:pt x="0" y="429491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01851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53231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050B2F34-AC14-4CFA-8949-F46946F8D80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164826" y="5348647"/>
            <a:ext cx="7579135" cy="1563329"/>
          </a:xfrm>
          <a:custGeom>
            <a:avLst/>
            <a:gdLst>
              <a:gd name="connsiteX0" fmla="*/ 0 w 7579135"/>
              <a:gd name="connsiteY0" fmla="*/ 0 h 1563329"/>
              <a:gd name="connsiteX1" fmla="*/ 7579135 w 7579135"/>
              <a:gd name="connsiteY1" fmla="*/ 0 h 1563329"/>
              <a:gd name="connsiteX2" fmla="*/ 7579135 w 7579135"/>
              <a:gd name="connsiteY2" fmla="*/ 1563329 h 1563329"/>
              <a:gd name="connsiteX3" fmla="*/ 0 w 7579135"/>
              <a:gd name="connsiteY3" fmla="*/ 1563329 h 1563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79135" h="1563329">
                <a:moveTo>
                  <a:pt x="0" y="0"/>
                </a:moveTo>
                <a:lnTo>
                  <a:pt x="7579135" y="0"/>
                </a:lnTo>
                <a:lnTo>
                  <a:pt x="7579135" y="1563329"/>
                </a:lnTo>
                <a:lnTo>
                  <a:pt x="0" y="156332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80928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3B12B26B-0D42-475E-80E7-F225E706B0C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239625" y="6948488"/>
            <a:ext cx="9291483" cy="2599224"/>
          </a:xfrm>
          <a:custGeom>
            <a:avLst/>
            <a:gdLst>
              <a:gd name="connsiteX0" fmla="*/ 0 w 9291483"/>
              <a:gd name="connsiteY0" fmla="*/ 0 h 2599224"/>
              <a:gd name="connsiteX1" fmla="*/ 9291483 w 9291483"/>
              <a:gd name="connsiteY1" fmla="*/ 0 h 2599224"/>
              <a:gd name="connsiteX2" fmla="*/ 9291483 w 9291483"/>
              <a:gd name="connsiteY2" fmla="*/ 2599224 h 2599224"/>
              <a:gd name="connsiteX3" fmla="*/ 0 w 9291483"/>
              <a:gd name="connsiteY3" fmla="*/ 2599224 h 25992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9291483" h="2599224">
                <a:moveTo>
                  <a:pt x="0" y="0"/>
                </a:moveTo>
                <a:lnTo>
                  <a:pt x="9291483" y="0"/>
                </a:lnTo>
                <a:lnTo>
                  <a:pt x="9291483" y="2599224"/>
                </a:lnTo>
                <a:lnTo>
                  <a:pt x="0" y="259922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879154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C70BBE4D-3A68-4A70-86D8-0A0BB9E75D1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650182" y="2512724"/>
            <a:ext cx="15461672" cy="8700655"/>
          </a:xfrm>
          <a:custGeom>
            <a:avLst/>
            <a:gdLst>
              <a:gd name="connsiteX0" fmla="*/ 0 w 15461672"/>
              <a:gd name="connsiteY0" fmla="*/ 0 h 8700655"/>
              <a:gd name="connsiteX1" fmla="*/ 15461672 w 15461672"/>
              <a:gd name="connsiteY1" fmla="*/ 0 h 8700655"/>
              <a:gd name="connsiteX2" fmla="*/ 15461672 w 15461672"/>
              <a:gd name="connsiteY2" fmla="*/ 8700655 h 8700655"/>
              <a:gd name="connsiteX3" fmla="*/ 0 w 15461672"/>
              <a:gd name="connsiteY3" fmla="*/ 8700655 h 87006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461672" h="8700655">
                <a:moveTo>
                  <a:pt x="0" y="0"/>
                </a:moveTo>
                <a:lnTo>
                  <a:pt x="15461672" y="0"/>
                </a:lnTo>
                <a:lnTo>
                  <a:pt x="15461672" y="8700655"/>
                </a:lnTo>
                <a:lnTo>
                  <a:pt x="0" y="8700655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109691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8471368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FB5D97A6-88AB-40F8-9BBA-18DC71DD165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244725" y="3630613"/>
            <a:ext cx="12053888" cy="7564437"/>
          </a:xfrm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038092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688F9F02-AA8E-45C9-B491-CACBC8211F2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818188" y="5624513"/>
            <a:ext cx="7232650" cy="2716212"/>
          </a:xfrm>
        </p:spPr>
        <p:txBody>
          <a:bodyPr/>
          <a:lstStyle/>
          <a:p>
            <a:endParaRPr lang="en-ID"/>
          </a:p>
        </p:txBody>
      </p:sp>
      <p:sp>
        <p:nvSpPr>
          <p:cNvPr id="11" name="Picture Placeholder 9">
            <a:extLst>
              <a:ext uri="{FF2B5EF4-FFF2-40B4-BE49-F238E27FC236}">
                <a16:creationId xmlns:a16="http://schemas.microsoft.com/office/drawing/2014/main" id="{8DA37C92-4830-41FB-9CEB-14D98A0E2036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3438188" y="5624513"/>
            <a:ext cx="3963121" cy="4821814"/>
          </a:xfrm>
        </p:spPr>
        <p:txBody>
          <a:bodyPr/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7254263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D059DF-9CE9-4951-B809-4D18B2DC35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2239625" y="1330036"/>
            <a:ext cx="4940011" cy="5369070"/>
          </a:xfrm>
          <a:custGeom>
            <a:avLst/>
            <a:gdLst>
              <a:gd name="connsiteX0" fmla="*/ 0 w 4940011"/>
              <a:gd name="connsiteY0" fmla="*/ 0 h 5369070"/>
              <a:gd name="connsiteX1" fmla="*/ 4940011 w 4940011"/>
              <a:gd name="connsiteY1" fmla="*/ 0 h 5369070"/>
              <a:gd name="connsiteX2" fmla="*/ 4940011 w 4940011"/>
              <a:gd name="connsiteY2" fmla="*/ 5369070 h 5369070"/>
              <a:gd name="connsiteX3" fmla="*/ 0 w 4940011"/>
              <a:gd name="connsiteY3" fmla="*/ 5369070 h 5369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0011" h="5369070">
                <a:moveTo>
                  <a:pt x="0" y="0"/>
                </a:moveTo>
                <a:lnTo>
                  <a:pt x="4940011" y="0"/>
                </a:lnTo>
                <a:lnTo>
                  <a:pt x="4940011" y="5369070"/>
                </a:lnTo>
                <a:lnTo>
                  <a:pt x="0" y="53690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AF82AFA5-DA54-4BBA-BCD6-7667184832DC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2239626" y="7232072"/>
            <a:ext cx="4940011" cy="5369070"/>
          </a:xfrm>
          <a:custGeom>
            <a:avLst/>
            <a:gdLst>
              <a:gd name="connsiteX0" fmla="*/ 0 w 4940011"/>
              <a:gd name="connsiteY0" fmla="*/ 0 h 5369070"/>
              <a:gd name="connsiteX1" fmla="*/ 4940011 w 4940011"/>
              <a:gd name="connsiteY1" fmla="*/ 0 h 5369070"/>
              <a:gd name="connsiteX2" fmla="*/ 4940011 w 4940011"/>
              <a:gd name="connsiteY2" fmla="*/ 5369070 h 5369070"/>
              <a:gd name="connsiteX3" fmla="*/ 0 w 4940011"/>
              <a:gd name="connsiteY3" fmla="*/ 5369070 h 53690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940011" h="5369070">
                <a:moveTo>
                  <a:pt x="0" y="0"/>
                </a:moveTo>
                <a:lnTo>
                  <a:pt x="4940011" y="0"/>
                </a:lnTo>
                <a:lnTo>
                  <a:pt x="4940011" y="5369070"/>
                </a:lnTo>
                <a:lnTo>
                  <a:pt x="0" y="5369070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750764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3735D6C9-E044-423E-A890-A0D7DB61F4D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4837" y="7675420"/>
            <a:ext cx="3020291" cy="3075709"/>
          </a:xfrm>
          <a:custGeom>
            <a:avLst/>
            <a:gdLst>
              <a:gd name="connsiteX0" fmla="*/ 0 w 3020291"/>
              <a:gd name="connsiteY0" fmla="*/ 0 h 3075709"/>
              <a:gd name="connsiteX1" fmla="*/ 3020291 w 3020291"/>
              <a:gd name="connsiteY1" fmla="*/ 0 h 3075709"/>
              <a:gd name="connsiteX2" fmla="*/ 3020291 w 3020291"/>
              <a:gd name="connsiteY2" fmla="*/ 3075709 h 3075709"/>
              <a:gd name="connsiteX3" fmla="*/ 0 w 3020291"/>
              <a:gd name="connsiteY3" fmla="*/ 3075709 h 3075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20291" h="3075709">
                <a:moveTo>
                  <a:pt x="0" y="0"/>
                </a:moveTo>
                <a:lnTo>
                  <a:pt x="3020291" y="0"/>
                </a:lnTo>
                <a:lnTo>
                  <a:pt x="3020291" y="3075709"/>
                </a:lnTo>
                <a:lnTo>
                  <a:pt x="0" y="307570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  <p:sp>
        <p:nvSpPr>
          <p:cNvPr id="13" name="Picture Placeholder 12">
            <a:extLst>
              <a:ext uri="{FF2B5EF4-FFF2-40B4-BE49-F238E27FC236}">
                <a16:creationId xmlns:a16="http://schemas.microsoft.com/office/drawing/2014/main" id="{FA4F1C6B-4CF5-494D-AC26-DF45F94E2A88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11249891" y="7675419"/>
            <a:ext cx="11594523" cy="3075709"/>
          </a:xfrm>
          <a:custGeom>
            <a:avLst/>
            <a:gdLst>
              <a:gd name="connsiteX0" fmla="*/ 0 w 11594523"/>
              <a:gd name="connsiteY0" fmla="*/ 0 h 3075709"/>
              <a:gd name="connsiteX1" fmla="*/ 11594523 w 11594523"/>
              <a:gd name="connsiteY1" fmla="*/ 0 h 3075709"/>
              <a:gd name="connsiteX2" fmla="*/ 11594523 w 11594523"/>
              <a:gd name="connsiteY2" fmla="*/ 3075709 h 3075709"/>
              <a:gd name="connsiteX3" fmla="*/ 0 w 11594523"/>
              <a:gd name="connsiteY3" fmla="*/ 3075709 h 30757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594523" h="3075709">
                <a:moveTo>
                  <a:pt x="0" y="0"/>
                </a:moveTo>
                <a:lnTo>
                  <a:pt x="11594523" y="0"/>
                </a:lnTo>
                <a:lnTo>
                  <a:pt x="11594523" y="3075709"/>
                </a:lnTo>
                <a:lnTo>
                  <a:pt x="0" y="3075709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94847779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5011109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95A16C0-7726-4578-8D36-32BB9800100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3355782" y="0"/>
            <a:ext cx="10113818" cy="8506691"/>
          </a:xfrm>
          <a:custGeom>
            <a:avLst/>
            <a:gdLst>
              <a:gd name="connsiteX0" fmla="*/ 0 w 10113818"/>
              <a:gd name="connsiteY0" fmla="*/ 0 h 8506691"/>
              <a:gd name="connsiteX1" fmla="*/ 10113818 w 10113818"/>
              <a:gd name="connsiteY1" fmla="*/ 0 h 8506691"/>
              <a:gd name="connsiteX2" fmla="*/ 10113818 w 10113818"/>
              <a:gd name="connsiteY2" fmla="*/ 8506691 h 8506691"/>
              <a:gd name="connsiteX3" fmla="*/ 0 w 10113818"/>
              <a:gd name="connsiteY3" fmla="*/ 8506691 h 8506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113818" h="8506691">
                <a:moveTo>
                  <a:pt x="0" y="0"/>
                </a:moveTo>
                <a:lnTo>
                  <a:pt x="10113818" y="0"/>
                </a:lnTo>
                <a:lnTo>
                  <a:pt x="10113818" y="8506691"/>
                </a:lnTo>
                <a:lnTo>
                  <a:pt x="0" y="8506691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6000011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54C89112-EC07-460B-BF55-697E41199C2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2660073"/>
            <a:ext cx="10307782" cy="8091054"/>
          </a:xfrm>
          <a:custGeom>
            <a:avLst/>
            <a:gdLst>
              <a:gd name="connsiteX0" fmla="*/ 0 w 10307782"/>
              <a:gd name="connsiteY0" fmla="*/ 0 h 8091054"/>
              <a:gd name="connsiteX1" fmla="*/ 10307782 w 10307782"/>
              <a:gd name="connsiteY1" fmla="*/ 0 h 8091054"/>
              <a:gd name="connsiteX2" fmla="*/ 10307782 w 10307782"/>
              <a:gd name="connsiteY2" fmla="*/ 8091054 h 8091054"/>
              <a:gd name="connsiteX3" fmla="*/ 0 w 10307782"/>
              <a:gd name="connsiteY3" fmla="*/ 8091054 h 809105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307782" h="8091054">
                <a:moveTo>
                  <a:pt x="0" y="0"/>
                </a:moveTo>
                <a:lnTo>
                  <a:pt x="10307782" y="0"/>
                </a:lnTo>
                <a:lnTo>
                  <a:pt x="10307782" y="8091054"/>
                </a:lnTo>
                <a:lnTo>
                  <a:pt x="0" y="8091054"/>
                </a:ln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00880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199" y="3410374"/>
            <a:ext cx="21113353" cy="5690286"/>
          </a:xfrm>
        </p:spPr>
        <p:txBody>
          <a:bodyPr anchor="b"/>
          <a:lstStyle>
            <a:lvl1pPr>
              <a:defRPr sz="1196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0199" y="9154493"/>
            <a:ext cx="21113353" cy="2992387"/>
          </a:xfrm>
        </p:spPr>
        <p:txBody>
          <a:bodyPr/>
          <a:lstStyle>
            <a:lvl1pPr marL="0" indent="0">
              <a:buNone/>
              <a:defRPr sz="4787">
                <a:solidFill>
                  <a:schemeClr val="tx1">
                    <a:tint val="75000"/>
                  </a:schemeClr>
                </a:solidFill>
              </a:defRPr>
            </a:lvl1pPr>
            <a:lvl2pPr marL="911977" indent="0">
              <a:buNone/>
              <a:defRPr sz="3989">
                <a:solidFill>
                  <a:schemeClr val="tx1">
                    <a:tint val="75000"/>
                  </a:schemeClr>
                </a:solidFill>
              </a:defRPr>
            </a:lvl2pPr>
            <a:lvl3pPr marL="1823954" indent="0">
              <a:buNone/>
              <a:defRPr sz="3590">
                <a:solidFill>
                  <a:schemeClr val="tx1">
                    <a:tint val="75000"/>
                  </a:schemeClr>
                </a:solidFill>
              </a:defRPr>
            </a:lvl3pPr>
            <a:lvl4pPr marL="2735931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4pPr>
            <a:lvl5pPr marL="3647907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5pPr>
            <a:lvl6pPr marL="4559884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6pPr>
            <a:lvl7pPr marL="5471861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7pPr>
            <a:lvl8pPr marL="6383838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8pPr>
            <a:lvl9pPr marL="7295815" indent="0">
              <a:buNone/>
              <a:defRPr sz="319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370562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2949" y="3641531"/>
            <a:ext cx="10403681" cy="86795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2620" y="3641531"/>
            <a:ext cx="10403681" cy="86795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4338880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7" y="728307"/>
            <a:ext cx="21113353" cy="264406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6138" y="3353376"/>
            <a:ext cx="10355869" cy="1643437"/>
          </a:xfrm>
        </p:spPr>
        <p:txBody>
          <a:bodyPr anchor="b"/>
          <a:lstStyle>
            <a:lvl1pPr marL="0" indent="0">
              <a:buNone/>
              <a:defRPr sz="4787" b="1"/>
            </a:lvl1pPr>
            <a:lvl2pPr marL="911977" indent="0">
              <a:buNone/>
              <a:defRPr sz="3989" b="1"/>
            </a:lvl2pPr>
            <a:lvl3pPr marL="1823954" indent="0">
              <a:buNone/>
              <a:defRPr sz="3590" b="1"/>
            </a:lvl3pPr>
            <a:lvl4pPr marL="2735931" indent="0">
              <a:buNone/>
              <a:defRPr sz="3192" b="1"/>
            </a:lvl4pPr>
            <a:lvl5pPr marL="3647907" indent="0">
              <a:buNone/>
              <a:defRPr sz="3192" b="1"/>
            </a:lvl5pPr>
            <a:lvl6pPr marL="4559884" indent="0">
              <a:buNone/>
              <a:defRPr sz="3192" b="1"/>
            </a:lvl6pPr>
            <a:lvl7pPr marL="5471861" indent="0">
              <a:buNone/>
              <a:defRPr sz="3192" b="1"/>
            </a:lvl7pPr>
            <a:lvl8pPr marL="6383838" indent="0">
              <a:buNone/>
              <a:defRPr sz="3192" b="1"/>
            </a:lvl8pPr>
            <a:lvl9pPr marL="7295815" indent="0">
              <a:buNone/>
              <a:defRPr sz="31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86138" y="4996813"/>
            <a:ext cx="10355869" cy="7349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2392620" y="3353376"/>
            <a:ext cx="10406870" cy="1643437"/>
          </a:xfrm>
        </p:spPr>
        <p:txBody>
          <a:bodyPr anchor="b"/>
          <a:lstStyle>
            <a:lvl1pPr marL="0" indent="0">
              <a:buNone/>
              <a:defRPr sz="4787" b="1"/>
            </a:lvl1pPr>
            <a:lvl2pPr marL="911977" indent="0">
              <a:buNone/>
              <a:defRPr sz="3989" b="1"/>
            </a:lvl2pPr>
            <a:lvl3pPr marL="1823954" indent="0">
              <a:buNone/>
              <a:defRPr sz="3590" b="1"/>
            </a:lvl3pPr>
            <a:lvl4pPr marL="2735931" indent="0">
              <a:buNone/>
              <a:defRPr sz="3192" b="1"/>
            </a:lvl4pPr>
            <a:lvl5pPr marL="3647907" indent="0">
              <a:buNone/>
              <a:defRPr sz="3192" b="1"/>
            </a:lvl5pPr>
            <a:lvl6pPr marL="4559884" indent="0">
              <a:buNone/>
              <a:defRPr sz="3192" b="1"/>
            </a:lvl6pPr>
            <a:lvl7pPr marL="5471861" indent="0">
              <a:buNone/>
              <a:defRPr sz="3192" b="1"/>
            </a:lvl7pPr>
            <a:lvl8pPr marL="6383838" indent="0">
              <a:buNone/>
              <a:defRPr sz="3192" b="1"/>
            </a:lvl8pPr>
            <a:lvl9pPr marL="7295815" indent="0">
              <a:buNone/>
              <a:defRPr sz="3192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2392620" y="4996813"/>
            <a:ext cx="10406870" cy="7349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69167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724845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4DE79-268F-4C1A-8933-263129D2AF90}" type="datetimeFigureOut">
              <a:rPr lang="en-US" dirty="0"/>
              <a:t>5/8/2023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946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8" y="911966"/>
            <a:ext cx="7895195" cy="3191881"/>
          </a:xfrm>
        </p:spPr>
        <p:txBody>
          <a:bodyPr anchor="b"/>
          <a:lstStyle>
            <a:lvl1pPr>
              <a:defRPr sz="63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406870" y="1969594"/>
            <a:ext cx="12392620" cy="9721303"/>
          </a:xfrm>
        </p:spPr>
        <p:txBody>
          <a:bodyPr/>
          <a:lstStyle>
            <a:lvl1pPr>
              <a:defRPr sz="6383"/>
            </a:lvl1pPr>
            <a:lvl2pPr>
              <a:defRPr sz="5585"/>
            </a:lvl2pPr>
            <a:lvl3pPr>
              <a:defRPr sz="4787"/>
            </a:lvl3pPr>
            <a:lvl4pPr>
              <a:defRPr sz="3989"/>
            </a:lvl4pPr>
            <a:lvl5pPr>
              <a:defRPr sz="3989"/>
            </a:lvl5pPr>
            <a:lvl6pPr>
              <a:defRPr sz="3989"/>
            </a:lvl6pPr>
            <a:lvl7pPr>
              <a:defRPr sz="3989"/>
            </a:lvl7pPr>
            <a:lvl8pPr>
              <a:defRPr sz="3989"/>
            </a:lvl8pPr>
            <a:lvl9pPr>
              <a:defRPr sz="398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8" y="4103846"/>
            <a:ext cx="7895195" cy="7602883"/>
          </a:xfrm>
        </p:spPr>
        <p:txBody>
          <a:bodyPr/>
          <a:lstStyle>
            <a:lvl1pPr marL="0" indent="0">
              <a:buNone/>
              <a:defRPr sz="3192"/>
            </a:lvl1pPr>
            <a:lvl2pPr marL="911977" indent="0">
              <a:buNone/>
              <a:defRPr sz="2793"/>
            </a:lvl2pPr>
            <a:lvl3pPr marL="1823954" indent="0">
              <a:buNone/>
              <a:defRPr sz="2394"/>
            </a:lvl3pPr>
            <a:lvl4pPr marL="2735931" indent="0">
              <a:buNone/>
              <a:defRPr sz="1995"/>
            </a:lvl4pPr>
            <a:lvl5pPr marL="3647907" indent="0">
              <a:buNone/>
              <a:defRPr sz="1995"/>
            </a:lvl5pPr>
            <a:lvl6pPr marL="4559884" indent="0">
              <a:buNone/>
              <a:defRPr sz="1995"/>
            </a:lvl6pPr>
            <a:lvl7pPr marL="5471861" indent="0">
              <a:buNone/>
              <a:defRPr sz="1995"/>
            </a:lvl7pPr>
            <a:lvl8pPr marL="6383838" indent="0">
              <a:buNone/>
              <a:defRPr sz="1995"/>
            </a:lvl8pPr>
            <a:lvl9pPr marL="7295815" indent="0">
              <a:buNone/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42981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6138" y="911966"/>
            <a:ext cx="7895195" cy="3191881"/>
          </a:xfrm>
        </p:spPr>
        <p:txBody>
          <a:bodyPr anchor="b"/>
          <a:lstStyle>
            <a:lvl1pPr>
              <a:defRPr sz="638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0406870" y="1969594"/>
            <a:ext cx="12392620" cy="9721303"/>
          </a:xfrm>
        </p:spPr>
        <p:txBody>
          <a:bodyPr anchor="t"/>
          <a:lstStyle>
            <a:lvl1pPr marL="0" indent="0">
              <a:buNone/>
              <a:defRPr sz="6383"/>
            </a:lvl1pPr>
            <a:lvl2pPr marL="911977" indent="0">
              <a:buNone/>
              <a:defRPr sz="5585"/>
            </a:lvl2pPr>
            <a:lvl3pPr marL="1823954" indent="0">
              <a:buNone/>
              <a:defRPr sz="4787"/>
            </a:lvl3pPr>
            <a:lvl4pPr marL="2735931" indent="0">
              <a:buNone/>
              <a:defRPr sz="3989"/>
            </a:lvl4pPr>
            <a:lvl5pPr marL="3647907" indent="0">
              <a:buNone/>
              <a:defRPr sz="3989"/>
            </a:lvl5pPr>
            <a:lvl6pPr marL="4559884" indent="0">
              <a:buNone/>
              <a:defRPr sz="3989"/>
            </a:lvl6pPr>
            <a:lvl7pPr marL="5471861" indent="0">
              <a:buNone/>
              <a:defRPr sz="3989"/>
            </a:lvl7pPr>
            <a:lvl8pPr marL="6383838" indent="0">
              <a:buNone/>
              <a:defRPr sz="3989"/>
            </a:lvl8pPr>
            <a:lvl9pPr marL="7295815" indent="0">
              <a:buNone/>
              <a:defRPr sz="398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86138" y="4103846"/>
            <a:ext cx="7895195" cy="7602883"/>
          </a:xfrm>
        </p:spPr>
        <p:txBody>
          <a:bodyPr/>
          <a:lstStyle>
            <a:lvl1pPr marL="0" indent="0">
              <a:buNone/>
              <a:defRPr sz="3192"/>
            </a:lvl1pPr>
            <a:lvl2pPr marL="911977" indent="0">
              <a:buNone/>
              <a:defRPr sz="2793"/>
            </a:lvl2pPr>
            <a:lvl3pPr marL="1823954" indent="0">
              <a:buNone/>
              <a:defRPr sz="2394"/>
            </a:lvl3pPr>
            <a:lvl4pPr marL="2735931" indent="0">
              <a:buNone/>
              <a:defRPr sz="1995"/>
            </a:lvl4pPr>
            <a:lvl5pPr marL="3647907" indent="0">
              <a:buNone/>
              <a:defRPr sz="1995"/>
            </a:lvl5pPr>
            <a:lvl6pPr marL="4559884" indent="0">
              <a:buNone/>
              <a:defRPr sz="1995"/>
            </a:lvl6pPr>
            <a:lvl7pPr marL="5471861" indent="0">
              <a:buNone/>
              <a:defRPr sz="1995"/>
            </a:lvl7pPr>
            <a:lvl8pPr marL="6383838" indent="0">
              <a:buNone/>
              <a:defRPr sz="1995"/>
            </a:lvl8pPr>
            <a:lvl9pPr marL="7295815" indent="0">
              <a:buNone/>
              <a:defRPr sz="199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5848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82949" y="728307"/>
            <a:ext cx="21113353" cy="26440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82949" y="3641531"/>
            <a:ext cx="21113353" cy="86795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682949" y="12678860"/>
            <a:ext cx="5507831" cy="7283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6582BB-89E5-4105-AA76-CDB551548A42}" type="datetimeFigureOut">
              <a:rPr lang="en-ID" smtClean="0"/>
              <a:t>08/05/2023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8108752" y="12678860"/>
            <a:ext cx="8261747" cy="7283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288470" y="12678860"/>
            <a:ext cx="5507831" cy="72830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39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268B5C-60A6-425F-9288-87ACD217A250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97287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2" r:id="rId1"/>
    <p:sldLayoutId id="2147483683" r:id="rId2"/>
    <p:sldLayoutId id="2147483684" r:id="rId3"/>
    <p:sldLayoutId id="2147483685" r:id="rId4"/>
    <p:sldLayoutId id="2147483686" r:id="rId5"/>
    <p:sldLayoutId id="2147483687" r:id="rId6"/>
    <p:sldLayoutId id="2147483688" r:id="rId7"/>
    <p:sldLayoutId id="2147483689" r:id="rId8"/>
    <p:sldLayoutId id="2147483690" r:id="rId9"/>
    <p:sldLayoutId id="2147483691" r:id="rId10"/>
    <p:sldLayoutId id="2147483692" r:id="rId11"/>
    <p:sldLayoutId id="2147483696" r:id="rId12"/>
    <p:sldLayoutId id="2147483661" r:id="rId13"/>
    <p:sldLayoutId id="2147483663" r:id="rId14"/>
    <p:sldLayoutId id="2147483672" r:id="rId15"/>
    <p:sldLayoutId id="2147483664" r:id="rId16"/>
    <p:sldLayoutId id="2147483673" r:id="rId17"/>
    <p:sldLayoutId id="2147483674" r:id="rId18"/>
    <p:sldLayoutId id="2147483668" r:id="rId19"/>
    <p:sldLayoutId id="2147483669" r:id="rId20"/>
    <p:sldLayoutId id="2147483671" r:id="rId21"/>
    <p:sldLayoutId id="2147483676" r:id="rId22"/>
    <p:sldLayoutId id="2147483677" r:id="rId23"/>
    <p:sldLayoutId id="2147483678" r:id="rId24"/>
    <p:sldLayoutId id="2147483679" r:id="rId25"/>
    <p:sldLayoutId id="2147483680" r:id="rId26"/>
  </p:sldLayoutIdLst>
  <p:txStyles>
    <p:titleStyle>
      <a:lvl1pPr algn="l" defTabSz="1823954" rtl="0" eaLnBrk="1" latinLnBrk="0" hangingPunct="1">
        <a:lnSpc>
          <a:spcPct val="90000"/>
        </a:lnSpc>
        <a:spcBef>
          <a:spcPct val="0"/>
        </a:spcBef>
        <a:buNone/>
        <a:defRPr sz="87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5988" indent="-455988" algn="l" defTabSz="1823954" rtl="0" eaLnBrk="1" latinLnBrk="0" hangingPunct="1">
        <a:lnSpc>
          <a:spcPct val="90000"/>
        </a:lnSpc>
        <a:spcBef>
          <a:spcPts val="1995"/>
        </a:spcBef>
        <a:buFont typeface="Arial" panose="020B0604020202020204" pitchFamily="34" charset="0"/>
        <a:buChar char="•"/>
        <a:defRPr sz="5585" kern="1200">
          <a:solidFill>
            <a:schemeClr val="tx1"/>
          </a:solidFill>
          <a:latin typeface="+mn-lt"/>
          <a:ea typeface="+mn-ea"/>
          <a:cs typeface="+mn-cs"/>
        </a:defRPr>
      </a:lvl1pPr>
      <a:lvl2pPr marL="1367965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4787" kern="1200">
          <a:solidFill>
            <a:schemeClr val="tx1"/>
          </a:solidFill>
          <a:latin typeface="+mn-lt"/>
          <a:ea typeface="+mn-ea"/>
          <a:cs typeface="+mn-cs"/>
        </a:defRPr>
      </a:lvl2pPr>
      <a:lvl3pPr marL="2279942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989" kern="1200">
          <a:solidFill>
            <a:schemeClr val="tx1"/>
          </a:solidFill>
          <a:latin typeface="+mn-lt"/>
          <a:ea typeface="+mn-ea"/>
          <a:cs typeface="+mn-cs"/>
        </a:defRPr>
      </a:lvl3pPr>
      <a:lvl4pPr marL="3191919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4pPr>
      <a:lvl5pPr marL="4103896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5pPr>
      <a:lvl6pPr marL="5015873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6pPr>
      <a:lvl7pPr marL="5927849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7pPr>
      <a:lvl8pPr marL="6839826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8pPr>
      <a:lvl9pPr marL="7751803" indent="-455988" algn="l" defTabSz="1823954" rtl="0" eaLnBrk="1" latinLnBrk="0" hangingPunct="1">
        <a:lnSpc>
          <a:spcPct val="90000"/>
        </a:lnSpc>
        <a:spcBef>
          <a:spcPts val="99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1pPr>
      <a:lvl2pPr marL="911977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823954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3pPr>
      <a:lvl4pPr marL="2735931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4pPr>
      <a:lvl5pPr marL="3647907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5pPr>
      <a:lvl6pPr marL="4559884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6pPr>
      <a:lvl7pPr marL="5471861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7pPr>
      <a:lvl8pPr marL="6383838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8pPr>
      <a:lvl9pPr marL="7295815" algn="l" defTabSz="1823954" rtl="0" eaLnBrk="1" latinLnBrk="0" hangingPunct="1">
        <a:defRPr sz="35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Picture 30" descr="Rectangle&#10;&#10;Description automatically generated with low confidence">
            <a:extLst>
              <a:ext uri="{FF2B5EF4-FFF2-40B4-BE49-F238E27FC236}">
                <a16:creationId xmlns:a16="http://schemas.microsoft.com/office/drawing/2014/main" id="{38C411F4-5B33-D44F-8C9F-971D02B4C14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r="68516"/>
          <a:stretch/>
        </p:blipFill>
        <p:spPr>
          <a:xfrm>
            <a:off x="17592615" y="7279289"/>
            <a:ext cx="6084916" cy="4997930"/>
          </a:xfrm>
          <a:prstGeom prst="rect">
            <a:avLst/>
          </a:prstGeom>
        </p:spPr>
      </p:pic>
      <p:pic>
        <p:nvPicPr>
          <p:cNvPr id="26" name="Picture 25" descr="Rectangle&#10;&#10;Description automatically generated with low confidence">
            <a:extLst>
              <a:ext uri="{FF2B5EF4-FFF2-40B4-BE49-F238E27FC236}">
                <a16:creationId xmlns:a16="http://schemas.microsoft.com/office/drawing/2014/main" id="{B51CC551-F824-0E2F-4D64-BE3450EE054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r="68516"/>
          <a:stretch/>
        </p:blipFill>
        <p:spPr>
          <a:xfrm>
            <a:off x="11440630" y="1854900"/>
            <a:ext cx="6084916" cy="4997930"/>
          </a:xfrm>
          <a:prstGeom prst="rect">
            <a:avLst/>
          </a:prstGeom>
        </p:spPr>
      </p:pic>
      <p:pic>
        <p:nvPicPr>
          <p:cNvPr id="29" name="Picture 28" descr="Rectangle&#10;&#10;Description automatically generated with low confidence">
            <a:extLst>
              <a:ext uri="{FF2B5EF4-FFF2-40B4-BE49-F238E27FC236}">
                <a16:creationId xmlns:a16="http://schemas.microsoft.com/office/drawing/2014/main" id="{AC5A6625-D45E-7D47-C4BB-50BB734184D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r="68516"/>
          <a:stretch/>
        </p:blipFill>
        <p:spPr>
          <a:xfrm>
            <a:off x="17592615" y="1841814"/>
            <a:ext cx="6084916" cy="4997930"/>
          </a:xfrm>
          <a:prstGeom prst="rect">
            <a:avLst/>
          </a:prstGeom>
        </p:spPr>
      </p:pic>
      <p:pic>
        <p:nvPicPr>
          <p:cNvPr id="30" name="Picture 29" descr="Rectangle&#10;&#10;Description automatically generated with low confidence">
            <a:extLst>
              <a:ext uri="{FF2B5EF4-FFF2-40B4-BE49-F238E27FC236}">
                <a16:creationId xmlns:a16="http://schemas.microsoft.com/office/drawing/2014/main" id="{FEB2B850-EAF0-9CB2-990C-754436E9FCF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69" r="68516"/>
          <a:stretch/>
        </p:blipFill>
        <p:spPr>
          <a:xfrm>
            <a:off x="11440630" y="7292375"/>
            <a:ext cx="6084916" cy="4997930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C6B32884-732E-4A3B-A830-976FB9E3AFD9}"/>
              </a:ext>
            </a:extLst>
          </p:cNvPr>
          <p:cNvSpPr/>
          <p:nvPr/>
        </p:nvSpPr>
        <p:spPr>
          <a:xfrm>
            <a:off x="1062128" y="3127983"/>
            <a:ext cx="9897298" cy="201510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>
              <a:solidFill>
                <a:schemeClr val="tx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57C85B7-A2DD-381F-6AEB-DA9C3F6B30FA}"/>
              </a:ext>
            </a:extLst>
          </p:cNvPr>
          <p:cNvSpPr txBox="1"/>
          <p:nvPr/>
        </p:nvSpPr>
        <p:spPr>
          <a:xfrm>
            <a:off x="12707026" y="3963054"/>
            <a:ext cx="4351118" cy="9707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bg1"/>
                </a:solidFill>
                <a:latin typeface="Poppins Light" panose="00000400000000000000" pitchFamily="2" charset="0"/>
                <a:ea typeface="Open Sans" panose="020B0606030504020204" pitchFamily="34" charset="0"/>
                <a:cs typeface="Poppins Light" panose="00000400000000000000" pitchFamily="2" charset="0"/>
              </a:rPr>
              <a:t>We are pleased 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bg1"/>
                </a:solidFill>
                <a:latin typeface="Poppins Light" panose="00000400000000000000" pitchFamily="2" charset="0"/>
                <a:ea typeface="Open Sans" panose="020B0606030504020204" pitchFamily="34" charset="0"/>
                <a:cs typeface="Poppins Light" panose="00000400000000000000" pitchFamily="2" charset="0"/>
              </a:rPr>
              <a:t>to cooperate 3 years.</a:t>
            </a:r>
            <a:endParaRPr lang="en-US" sz="2000" dirty="0">
              <a:solidFill>
                <a:schemeClr val="bg1"/>
              </a:solidFill>
              <a:latin typeface="Poppins Light" panose="00000400000000000000" pitchFamily="2" charset="0"/>
              <a:cs typeface="Poppins Light" panose="00000400000000000000" pitchFamily="2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4C7951A4-418A-0130-FE7F-375F66D84A47}"/>
              </a:ext>
            </a:extLst>
          </p:cNvPr>
          <p:cNvSpPr txBox="1"/>
          <p:nvPr/>
        </p:nvSpPr>
        <p:spPr>
          <a:xfrm>
            <a:off x="12311369" y="9294307"/>
            <a:ext cx="3628053" cy="231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GB" sz="2000" dirty="0">
                <a:solidFill>
                  <a:schemeClr val="bg1"/>
                </a:solidFill>
                <a:latin typeface="Poppins Light" panose="00000400000000000000" pitchFamily="2" charset="0"/>
                <a:ea typeface="Open Sans" panose="020B0606030504020204" pitchFamily="34" charset="0"/>
                <a:cs typeface="Poppins Light" panose="00000400000000000000" pitchFamily="2" charset="0"/>
              </a:rPr>
              <a:t>We are proud that together we developed more than 1K pcs POSM solutions.</a:t>
            </a:r>
            <a:endParaRPr lang="en-US" sz="2000" dirty="0">
              <a:solidFill>
                <a:schemeClr val="bg1"/>
              </a:solidFill>
              <a:latin typeface="Poppins Light" panose="00000400000000000000" pitchFamily="2" charset="0"/>
              <a:ea typeface="Open Sans" panose="020B0606030504020204" pitchFamily="34" charset="0"/>
              <a:cs typeface="Poppins Light" panose="00000400000000000000" pitchFamily="2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ACA65E2-037C-EAC5-B6E9-835CFA42359C}"/>
              </a:ext>
            </a:extLst>
          </p:cNvPr>
          <p:cNvSpPr txBox="1"/>
          <p:nvPr/>
        </p:nvSpPr>
        <p:spPr>
          <a:xfrm>
            <a:off x="18324540" y="3895011"/>
            <a:ext cx="3619171" cy="2311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>
              <a:lnSpc>
                <a:spcPct val="150000"/>
              </a:lnSpc>
            </a:pPr>
            <a:r>
              <a:rPr lang="en-GB" sz="2000" dirty="0">
                <a:solidFill>
                  <a:schemeClr val="bg1"/>
                </a:solidFill>
                <a:latin typeface="Poppins Light" panose="00000400000000000000" pitchFamily="2" charset="0"/>
                <a:ea typeface="Open Sans" panose="020B0606030504020204" pitchFamily="34" charset="0"/>
                <a:cs typeface="Poppins Light" panose="00000400000000000000" pitchFamily="2" charset="0"/>
              </a:rPr>
              <a:t>We are happy to cover all EMEA  markets where GOOGLE has operations.</a:t>
            </a:r>
            <a:endParaRPr lang="en-US" sz="2000" dirty="0">
              <a:solidFill>
                <a:schemeClr val="bg1"/>
              </a:solidFill>
              <a:latin typeface="Poppins Light" panose="00000400000000000000" pitchFamily="2" charset="0"/>
              <a:ea typeface="Open Sans" panose="020B0606030504020204" pitchFamily="34" charset="0"/>
              <a:cs typeface="Poppins Light" panose="00000400000000000000" pitchFamily="2" charset="0"/>
            </a:endParaRPr>
          </a:p>
          <a:p>
            <a:pPr lvl="1">
              <a:lnSpc>
                <a:spcPct val="15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1F1AA44-57B4-74EC-8035-602B1861E9FC}"/>
              </a:ext>
            </a:extLst>
          </p:cNvPr>
          <p:cNvSpPr/>
          <p:nvPr/>
        </p:nvSpPr>
        <p:spPr>
          <a:xfrm>
            <a:off x="1875239" y="3963054"/>
            <a:ext cx="853805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6000" dirty="0">
                <a:latin typeface="Poppins" panose="00000500000000000000" pitchFamily="2" charset="0"/>
                <a:cs typeface="Poppins" panose="00000500000000000000" pitchFamily="2" charset="0"/>
              </a:rPr>
              <a:t>Partnership </a:t>
            </a:r>
          </a:p>
          <a:p>
            <a:r>
              <a:rPr lang="en-US" sz="6000" dirty="0">
                <a:latin typeface="Poppins" panose="00000500000000000000" pitchFamily="2" charset="0"/>
                <a:cs typeface="Poppins" panose="00000500000000000000" pitchFamily="2" charset="0"/>
              </a:rPr>
              <a:t>with Google</a:t>
            </a:r>
            <a:endParaRPr lang="en-ID" sz="8000" dirty="0">
              <a:latin typeface="Poppins Light" panose="00000400000000000000" pitchFamily="2" charset="0"/>
              <a:ea typeface="EB Garamond 12" panose="02020502060206020403" pitchFamily="18" charset="0"/>
              <a:cs typeface="Poppins Light" panose="00000400000000000000" pitchFamily="2" charset="0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0D9C2B4-808B-0863-356D-83F93BA73C46}"/>
              </a:ext>
            </a:extLst>
          </p:cNvPr>
          <p:cNvSpPr/>
          <p:nvPr/>
        </p:nvSpPr>
        <p:spPr>
          <a:xfrm>
            <a:off x="1858108" y="6990463"/>
            <a:ext cx="7327120" cy="28187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Ovde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fali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neki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tekst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.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Pitaj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ChatGPT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sta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misli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na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ovu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temu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,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mozda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kaze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nesto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pametno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.</a:t>
            </a: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Giving our  design, engineering, production, </a:t>
            </a:r>
            <a:r>
              <a:rPr lang="en-US" sz="2000" dirty="0" err="1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andsales</a:t>
            </a:r>
            <a:r>
              <a:rPr lang="en-US" sz="2000" dirty="0">
                <a:solidFill>
                  <a:schemeClr val="tx2">
                    <a:lumMod val="50000"/>
                  </a:schemeClr>
                </a:solidFill>
                <a:latin typeface="Poppins Light" panose="020B0502040204020203" pitchFamily="2" charset="0"/>
                <a:ea typeface="Open Sans" panose="020B0606030504020204" pitchFamily="34" charset="0"/>
                <a:cs typeface="Poppins Light" panose="020B0502040204020203" pitchFamily="2" charset="0"/>
              </a:rPr>
              <a:t> teams a unique perspective and rare opportunity to be part of the entire production process. </a:t>
            </a:r>
          </a:p>
          <a:p>
            <a:pPr>
              <a:lnSpc>
                <a:spcPct val="150000"/>
              </a:lnSpc>
            </a:pPr>
            <a:endParaRPr lang="en-US" sz="2000" dirty="0">
              <a:solidFill>
                <a:schemeClr val="tx2">
                  <a:lumMod val="50000"/>
                </a:schemeClr>
              </a:solidFill>
              <a:latin typeface="Poppins Light" panose="020B0502040204020203" pitchFamily="2" charset="0"/>
              <a:ea typeface="Open Sans" panose="020B0606030504020204" pitchFamily="34" charset="0"/>
              <a:cs typeface="Poppins Light" panose="020B0502040204020203" pitchFamily="2" charset="0"/>
            </a:endParaRP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7C92797E-85E8-2FA5-CE20-6B9947031D6A}"/>
              </a:ext>
            </a:extLst>
          </p:cNvPr>
          <p:cNvSpPr txBox="1"/>
          <p:nvPr/>
        </p:nvSpPr>
        <p:spPr>
          <a:xfrm>
            <a:off x="1875239" y="5995527"/>
            <a:ext cx="77657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Poppins" panose="00000500000000000000" pitchFamily="2" charset="0"/>
                <a:cs typeface="Poppins" panose="00000500000000000000" pitchFamily="2" charset="0"/>
              </a:rPr>
              <a:t>Partnership between Google and BG </a:t>
            </a:r>
            <a:r>
              <a:rPr lang="en-US" sz="2400" dirty="0" err="1">
                <a:latin typeface="Poppins" panose="00000500000000000000" pitchFamily="2" charset="0"/>
                <a:cs typeface="Poppins" panose="00000500000000000000" pitchFamily="2" charset="0"/>
              </a:rPr>
              <a:t>Reklam</a:t>
            </a:r>
            <a:endParaRPr lang="LID4096" sz="2400" dirty="0">
              <a:latin typeface="Poppins" panose="00000500000000000000" pitchFamily="2" charset="0"/>
              <a:cs typeface="Poppins" panose="00000500000000000000" pitchFamily="2" charset="0"/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7F49528-4DBC-D163-8E1A-9BF360F09C9E}"/>
              </a:ext>
            </a:extLst>
          </p:cNvPr>
          <p:cNvSpPr txBox="1"/>
          <p:nvPr/>
        </p:nvSpPr>
        <p:spPr>
          <a:xfrm>
            <a:off x="12707026" y="2805692"/>
            <a:ext cx="394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3 years</a:t>
            </a:r>
            <a:endParaRPr lang="LID4096" sz="32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37" name="Picture 36" descr="Shape, arrow&#10;&#10;Description automatically generated">
            <a:extLst>
              <a:ext uri="{FF2B5EF4-FFF2-40B4-BE49-F238E27FC236}">
                <a16:creationId xmlns:a16="http://schemas.microsoft.com/office/drawing/2014/main" id="{1E437F32-A9E0-066D-250C-C90DCFA247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0187" y="2176428"/>
            <a:ext cx="809438" cy="1418407"/>
          </a:xfrm>
          <a:prstGeom prst="rect">
            <a:avLst/>
          </a:prstGeom>
        </p:spPr>
      </p:pic>
      <p:pic>
        <p:nvPicPr>
          <p:cNvPr id="39" name="Picture 38" descr="Shape, arrow&#10;&#10;Description automatically generated">
            <a:extLst>
              <a:ext uri="{FF2B5EF4-FFF2-40B4-BE49-F238E27FC236}">
                <a16:creationId xmlns:a16="http://schemas.microsoft.com/office/drawing/2014/main" id="{4EE2570F-4D0E-E651-BEF3-0DFC291271F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93081" y="7679006"/>
            <a:ext cx="809438" cy="1418407"/>
          </a:xfrm>
          <a:prstGeom prst="rect">
            <a:avLst/>
          </a:prstGeom>
        </p:spPr>
      </p:pic>
      <p:pic>
        <p:nvPicPr>
          <p:cNvPr id="41" name="Picture 40" descr="Shape, arrow&#10;&#10;Description automatically generated">
            <a:extLst>
              <a:ext uri="{FF2B5EF4-FFF2-40B4-BE49-F238E27FC236}">
                <a16:creationId xmlns:a16="http://schemas.microsoft.com/office/drawing/2014/main" id="{70F71111-6BB8-8C16-8C28-17A531888B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2677" y="2156023"/>
            <a:ext cx="809438" cy="1418407"/>
          </a:xfrm>
          <a:prstGeom prst="rect">
            <a:avLst/>
          </a:prstGeom>
        </p:spPr>
      </p:pic>
      <p:pic>
        <p:nvPicPr>
          <p:cNvPr id="42" name="Picture 41" descr="Shape, arrow&#10;&#10;Description automatically generated">
            <a:extLst>
              <a:ext uri="{FF2B5EF4-FFF2-40B4-BE49-F238E27FC236}">
                <a16:creationId xmlns:a16="http://schemas.microsoft.com/office/drawing/2014/main" id="{2552A6A6-B1B1-C524-432D-DAA9C39A86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25793" y="7592508"/>
            <a:ext cx="809438" cy="1418407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3178C751-5CF7-02F0-8BB6-B8F9BDB9B502}"/>
              </a:ext>
            </a:extLst>
          </p:cNvPr>
          <p:cNvSpPr txBox="1"/>
          <p:nvPr/>
        </p:nvSpPr>
        <p:spPr>
          <a:xfrm>
            <a:off x="12707026" y="7949727"/>
            <a:ext cx="394229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More than </a:t>
            </a:r>
          </a:p>
          <a:p>
            <a:r>
              <a:rPr lang="en-US" sz="32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1K pcs</a:t>
            </a:r>
            <a:endParaRPr lang="LID4096" sz="32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BE2162B2-F249-267E-967C-C9ED610CD33F}"/>
              </a:ext>
            </a:extLst>
          </p:cNvPr>
          <p:cNvSpPr txBox="1"/>
          <p:nvPr/>
        </p:nvSpPr>
        <p:spPr>
          <a:xfrm>
            <a:off x="18791942" y="8086260"/>
            <a:ext cx="394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Unique design</a:t>
            </a:r>
            <a:endParaRPr lang="LID4096" sz="32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DEBDBF2-2E8C-522C-598A-9E78780AFB55}"/>
              </a:ext>
            </a:extLst>
          </p:cNvPr>
          <p:cNvSpPr txBox="1"/>
          <p:nvPr/>
        </p:nvSpPr>
        <p:spPr>
          <a:xfrm>
            <a:off x="18791942" y="2852381"/>
            <a:ext cx="3942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Poppins Medium" panose="00000600000000000000" pitchFamily="2" charset="0"/>
                <a:cs typeface="Poppins Medium" panose="00000600000000000000" pitchFamily="2" charset="0"/>
              </a:rPr>
              <a:t>Markets</a:t>
            </a:r>
            <a:endParaRPr lang="LID4096" sz="3200" dirty="0">
              <a:solidFill>
                <a:schemeClr val="bg1"/>
              </a:solidFill>
              <a:latin typeface="Poppins Medium" panose="00000600000000000000" pitchFamily="2" charset="0"/>
              <a:cs typeface="Poppins Medium" panose="00000600000000000000" pitchFamily="2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DB9DAC7-FEBE-9CCD-D18B-8D377301BAE4}"/>
              </a:ext>
            </a:extLst>
          </p:cNvPr>
          <p:cNvPicPr>
            <a:picLocks noChangeAspect="1"/>
          </p:cNvPicPr>
          <p:nvPr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8108" y="1533431"/>
            <a:ext cx="2330948" cy="1311160"/>
          </a:xfrm>
          <a:prstGeom prst="rect">
            <a:avLst/>
          </a:prstGeom>
        </p:spPr>
      </p:pic>
      <p:pic>
        <p:nvPicPr>
          <p:cNvPr id="7" name="Picture 6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C7DB85E7-FCFC-CB41-B0BC-A450A90571CB}"/>
              </a:ext>
            </a:extLst>
          </p:cNvPr>
          <p:cNvPicPr>
            <a:picLocks noChangeAspect="1"/>
          </p:cNvPicPr>
          <p:nvPr/>
        </p:nvPicPr>
        <p:blipFill>
          <a:blip r:embed="rId5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11353" y="8802083"/>
            <a:ext cx="3227028" cy="3243163"/>
          </a:xfrm>
          <a:prstGeom prst="rect">
            <a:avLst/>
          </a:prstGeom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8A253FAF-6C43-2985-8063-EB5E43C22284}"/>
              </a:ext>
            </a:extLst>
          </p:cNvPr>
          <p:cNvSpPr txBox="1"/>
          <p:nvPr/>
        </p:nvSpPr>
        <p:spPr>
          <a:xfrm>
            <a:off x="18846119" y="9377942"/>
            <a:ext cx="4128165" cy="18953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GB" sz="2000" dirty="0">
                <a:solidFill>
                  <a:schemeClr val="bg1"/>
                </a:solidFill>
                <a:latin typeface="Poppins Light" panose="00000400000000000000" pitchFamily="2" charset="0"/>
                <a:ea typeface="Open Sans" panose="020B0606030504020204" pitchFamily="34" charset="0"/>
                <a:cs typeface="Poppins Light" panose="00000400000000000000" pitchFamily="2" charset="0"/>
              </a:rPr>
              <a:t>Our exclusive &amp; unique designs and specific materials are used to emphasize and tell a GOOGLE brand story at POS. </a:t>
            </a:r>
            <a:endParaRPr lang="en-US" sz="2000" dirty="0">
              <a:solidFill>
                <a:schemeClr val="bg1"/>
              </a:solidFill>
              <a:latin typeface="Poppins Light" panose="00000400000000000000" pitchFamily="2" charset="0"/>
              <a:ea typeface="Open Sans" panose="020B0606030504020204" pitchFamily="34" charset="0"/>
              <a:cs typeface="Poppins Light" panose="00000400000000000000" pitchFamily="2" charset="0"/>
            </a:endParaRPr>
          </a:p>
        </p:txBody>
      </p:sp>
      <p:pic>
        <p:nvPicPr>
          <p:cNvPr id="12" name="Picture 11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25A35A76-D8EA-8AFC-5D28-BA7749D58390}"/>
              </a:ext>
            </a:extLst>
          </p:cNvPr>
          <p:cNvPicPr>
            <a:picLocks noChangeAspect="1"/>
          </p:cNvPicPr>
          <p:nvPr/>
        </p:nvPicPr>
        <p:blipFill>
          <a:blip r:embed="rId6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78172" y="4219612"/>
            <a:ext cx="2443307" cy="2443307"/>
          </a:xfrm>
          <a:prstGeom prst="rect">
            <a:avLst/>
          </a:prstGeom>
        </p:spPr>
      </p:pic>
      <p:pic>
        <p:nvPicPr>
          <p:cNvPr id="15" name="Picture 14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614CAA57-76DB-7253-4677-A48DBE200993}"/>
              </a:ext>
            </a:extLst>
          </p:cNvPr>
          <p:cNvPicPr>
            <a:picLocks noChangeAspect="1"/>
          </p:cNvPicPr>
          <p:nvPr/>
        </p:nvPicPr>
        <p:blipFill>
          <a:blip r:embed="rId7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52703" y="9314816"/>
            <a:ext cx="3059677" cy="3059677"/>
          </a:xfrm>
          <a:prstGeom prst="rect">
            <a:avLst/>
          </a:prstGeom>
        </p:spPr>
      </p:pic>
      <p:pic>
        <p:nvPicPr>
          <p:cNvPr id="17" name="Picture 16" descr="A picture containing black, darkness&#10;&#10;Description automatically generated">
            <a:extLst>
              <a:ext uri="{FF2B5EF4-FFF2-40B4-BE49-F238E27FC236}">
                <a16:creationId xmlns:a16="http://schemas.microsoft.com/office/drawing/2014/main" id="{53349392-B0B0-4829-9FAE-FF1E69DCE7B0}"/>
              </a:ext>
            </a:extLst>
          </p:cNvPr>
          <p:cNvPicPr>
            <a:picLocks noChangeAspect="1"/>
          </p:cNvPicPr>
          <p:nvPr/>
        </p:nvPicPr>
        <p:blipFill>
          <a:blip r:embed="rId8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527" y="4306065"/>
            <a:ext cx="2356854" cy="23568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8226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0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F62E6128-A5A1-4FB1-878E-CAC73724184A}">
  <we:reference id="wa104381063" version="1.0.0.1" store="en-US" storeType="OMEX"/>
  <we:alternateReferences>
    <we:reference id="wa104381063" version="1.0.0.1" store="WA1043810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21204</TotalTime>
  <Words>117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Poppins</vt:lpstr>
      <vt:lpstr>Poppins Light</vt:lpstr>
      <vt:lpstr>Poppins Medium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Visualin</dc:creator>
  <cp:lastModifiedBy>Milena Stanimirovic</cp:lastModifiedBy>
  <cp:revision>173</cp:revision>
  <dcterms:created xsi:type="dcterms:W3CDTF">2019-09-07T10:51:14Z</dcterms:created>
  <dcterms:modified xsi:type="dcterms:W3CDTF">2023-05-08T11:39:52Z</dcterms:modified>
</cp:coreProperties>
</file>