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sldIdLst>
    <p:sldId id="257" r:id="rId2"/>
    <p:sldId id="295" r:id="rId3"/>
    <p:sldId id="310" r:id="rId4"/>
    <p:sldId id="291" r:id="rId5"/>
    <p:sldId id="293" r:id="rId6"/>
    <p:sldId id="263" r:id="rId7"/>
    <p:sldId id="323" r:id="rId8"/>
    <p:sldId id="313" r:id="rId9"/>
    <p:sldId id="319" r:id="rId10"/>
    <p:sldId id="320" r:id="rId11"/>
    <p:sldId id="321" r:id="rId12"/>
    <p:sldId id="318" r:id="rId13"/>
    <p:sldId id="324" r:id="rId14"/>
    <p:sldId id="273" r:id="rId15"/>
    <p:sldId id="309" r:id="rId16"/>
    <p:sldId id="325" r:id="rId17"/>
    <p:sldId id="326" r:id="rId18"/>
    <p:sldId id="327" r:id="rId19"/>
    <p:sldId id="322" r:id="rId20"/>
    <p:sldId id="288" r:id="rId21"/>
  </p:sldIdLst>
  <p:sldSz cx="24479250" cy="13679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77" userDrawn="1">
          <p15:clr>
            <a:srgbClr val="A4A3A4"/>
          </p15:clr>
        </p15:guide>
        <p15:guide id="2" pos="76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2BF"/>
    <a:srgbClr val="0066FF"/>
    <a:srgbClr val="FFFFFF"/>
    <a:srgbClr val="797495"/>
    <a:srgbClr val="0E88C3"/>
    <a:srgbClr val="AD816A"/>
    <a:srgbClr val="EEEEEE"/>
    <a:srgbClr val="001021"/>
    <a:srgbClr val="F7F7FF"/>
    <a:srgbClr val="219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39B4F-A6AF-4D5B-91B8-E762E61C4D58}" v="18" dt="2022-11-21T15:25:25.0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60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80" y="312"/>
      </p:cViewPr>
      <p:guideLst>
        <p:guide orient="horz" pos="4377"/>
        <p:guide pos="76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906" y="2238751"/>
            <a:ext cx="18359438" cy="4762488"/>
          </a:xfrm>
        </p:spPr>
        <p:txBody>
          <a:bodyPr anchor="b"/>
          <a:lstStyle>
            <a:lvl1pPr algn="ctr"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906" y="7184899"/>
            <a:ext cx="18359438" cy="3302709"/>
          </a:xfrm>
        </p:spPr>
        <p:txBody>
          <a:bodyPr/>
          <a:lstStyle>
            <a:lvl1pPr marL="0" indent="0" algn="ctr">
              <a:buNone/>
              <a:defRPr sz="4787"/>
            </a:lvl1pPr>
            <a:lvl2pPr marL="911977" indent="0" algn="ctr">
              <a:buNone/>
              <a:defRPr sz="3989"/>
            </a:lvl2pPr>
            <a:lvl3pPr marL="1823954" indent="0" algn="ctr">
              <a:buNone/>
              <a:defRPr sz="3590"/>
            </a:lvl3pPr>
            <a:lvl4pPr marL="2735931" indent="0" algn="ctr">
              <a:buNone/>
              <a:defRPr sz="3192"/>
            </a:lvl4pPr>
            <a:lvl5pPr marL="3647907" indent="0" algn="ctr">
              <a:buNone/>
              <a:defRPr sz="3192"/>
            </a:lvl5pPr>
            <a:lvl6pPr marL="4559884" indent="0" algn="ctr">
              <a:buNone/>
              <a:defRPr sz="3192"/>
            </a:lvl6pPr>
            <a:lvl7pPr marL="5471861" indent="0" algn="ctr">
              <a:buNone/>
              <a:defRPr sz="3192"/>
            </a:lvl7pPr>
            <a:lvl8pPr marL="6383838" indent="0" algn="ctr">
              <a:buNone/>
              <a:defRPr sz="3192"/>
            </a:lvl8pPr>
            <a:lvl9pPr marL="7295815" indent="0" algn="ctr">
              <a:buNone/>
              <a:defRPr sz="319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544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399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17963" y="728306"/>
            <a:ext cx="5278338" cy="11592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2949" y="728306"/>
            <a:ext cx="15529024" cy="11592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887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111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97A3F2-C97B-4CAB-9318-806AA4C7B2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10792" y="5874326"/>
            <a:ext cx="3447457" cy="3403474"/>
          </a:xfrm>
          <a:custGeom>
            <a:avLst/>
            <a:gdLst>
              <a:gd name="connsiteX0" fmla="*/ 0 w 3447457"/>
              <a:gd name="connsiteY0" fmla="*/ 0 h 3403474"/>
              <a:gd name="connsiteX1" fmla="*/ 3447457 w 3447457"/>
              <a:gd name="connsiteY1" fmla="*/ 0 h 3403474"/>
              <a:gd name="connsiteX2" fmla="*/ 3447457 w 3447457"/>
              <a:gd name="connsiteY2" fmla="*/ 3403474 h 3403474"/>
              <a:gd name="connsiteX3" fmla="*/ 0 w 3447457"/>
              <a:gd name="connsiteY3" fmla="*/ 3403474 h 340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7457" h="3403474">
                <a:moveTo>
                  <a:pt x="0" y="0"/>
                </a:moveTo>
                <a:lnTo>
                  <a:pt x="3447457" y="0"/>
                </a:lnTo>
                <a:lnTo>
                  <a:pt x="3447457" y="3403474"/>
                </a:lnTo>
                <a:lnTo>
                  <a:pt x="0" y="34034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97F3E3F-64DC-4F04-BC98-9D756C093E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212758" y="3463636"/>
            <a:ext cx="3870409" cy="6373091"/>
          </a:xfrm>
          <a:custGeom>
            <a:avLst/>
            <a:gdLst>
              <a:gd name="connsiteX0" fmla="*/ 0 w 3870409"/>
              <a:gd name="connsiteY0" fmla="*/ 0 h 6373091"/>
              <a:gd name="connsiteX1" fmla="*/ 3870409 w 3870409"/>
              <a:gd name="connsiteY1" fmla="*/ 0 h 6373091"/>
              <a:gd name="connsiteX2" fmla="*/ 3870409 w 3870409"/>
              <a:gd name="connsiteY2" fmla="*/ 6373091 h 6373091"/>
              <a:gd name="connsiteX3" fmla="*/ 0 w 3870409"/>
              <a:gd name="connsiteY3" fmla="*/ 6373091 h 637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409" h="6373091">
                <a:moveTo>
                  <a:pt x="0" y="0"/>
                </a:moveTo>
                <a:lnTo>
                  <a:pt x="3870409" y="0"/>
                </a:lnTo>
                <a:lnTo>
                  <a:pt x="3870409" y="6373091"/>
                </a:lnTo>
                <a:lnTo>
                  <a:pt x="0" y="63730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3AE9B82-1300-43B0-A9FA-3FBDF0BA53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337676" y="4546148"/>
            <a:ext cx="4141574" cy="3794288"/>
          </a:xfrm>
          <a:custGeom>
            <a:avLst/>
            <a:gdLst>
              <a:gd name="connsiteX0" fmla="*/ 0 w 4141574"/>
              <a:gd name="connsiteY0" fmla="*/ 0 h 3794288"/>
              <a:gd name="connsiteX1" fmla="*/ 4141574 w 4141574"/>
              <a:gd name="connsiteY1" fmla="*/ 0 h 3794288"/>
              <a:gd name="connsiteX2" fmla="*/ 4141574 w 4141574"/>
              <a:gd name="connsiteY2" fmla="*/ 3794288 h 3794288"/>
              <a:gd name="connsiteX3" fmla="*/ 0 w 4141574"/>
              <a:gd name="connsiteY3" fmla="*/ 3794288 h 379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1574" h="3794288">
                <a:moveTo>
                  <a:pt x="0" y="0"/>
                </a:moveTo>
                <a:lnTo>
                  <a:pt x="4141574" y="0"/>
                </a:lnTo>
                <a:lnTo>
                  <a:pt x="4141574" y="3794288"/>
                </a:lnTo>
                <a:lnTo>
                  <a:pt x="0" y="37942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1653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E934C99-8D4C-403F-AE72-3729650FB6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3563" y="1115724"/>
            <a:ext cx="8700655" cy="7259782"/>
          </a:xfrm>
          <a:custGeom>
            <a:avLst/>
            <a:gdLst>
              <a:gd name="connsiteX0" fmla="*/ 0 w 8700655"/>
              <a:gd name="connsiteY0" fmla="*/ 0 h 7259782"/>
              <a:gd name="connsiteX1" fmla="*/ 8700655 w 8700655"/>
              <a:gd name="connsiteY1" fmla="*/ 0 h 7259782"/>
              <a:gd name="connsiteX2" fmla="*/ 8700655 w 8700655"/>
              <a:gd name="connsiteY2" fmla="*/ 7259782 h 7259782"/>
              <a:gd name="connsiteX3" fmla="*/ 0 w 8700655"/>
              <a:gd name="connsiteY3" fmla="*/ 7259782 h 7259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0655" h="7259782">
                <a:moveTo>
                  <a:pt x="0" y="0"/>
                </a:moveTo>
                <a:lnTo>
                  <a:pt x="8700655" y="0"/>
                </a:lnTo>
                <a:lnTo>
                  <a:pt x="8700655" y="7259782"/>
                </a:lnTo>
                <a:lnTo>
                  <a:pt x="0" y="72597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7CE8D23-0ABE-4300-A0EA-971687A606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725890" y="1115724"/>
            <a:ext cx="4516583" cy="11665528"/>
          </a:xfrm>
          <a:custGeom>
            <a:avLst/>
            <a:gdLst>
              <a:gd name="connsiteX0" fmla="*/ 0 w 4516583"/>
              <a:gd name="connsiteY0" fmla="*/ 0 h 11665528"/>
              <a:gd name="connsiteX1" fmla="*/ 4516583 w 4516583"/>
              <a:gd name="connsiteY1" fmla="*/ 0 h 11665528"/>
              <a:gd name="connsiteX2" fmla="*/ 4516583 w 4516583"/>
              <a:gd name="connsiteY2" fmla="*/ 11665528 h 11665528"/>
              <a:gd name="connsiteX3" fmla="*/ 0 w 4516583"/>
              <a:gd name="connsiteY3" fmla="*/ 11665528 h 1166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6583" h="11665528">
                <a:moveTo>
                  <a:pt x="0" y="0"/>
                </a:moveTo>
                <a:lnTo>
                  <a:pt x="4516583" y="0"/>
                </a:lnTo>
                <a:lnTo>
                  <a:pt x="4516583" y="11665528"/>
                </a:lnTo>
                <a:lnTo>
                  <a:pt x="0" y="116655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91E0D51-90C7-47FB-AD1F-43106DCDF5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464144" y="1116013"/>
            <a:ext cx="4516583" cy="5922963"/>
          </a:xfrm>
          <a:custGeom>
            <a:avLst/>
            <a:gdLst>
              <a:gd name="connsiteX0" fmla="*/ 0 w 4516583"/>
              <a:gd name="connsiteY0" fmla="*/ 0 h 5922963"/>
              <a:gd name="connsiteX1" fmla="*/ 4516583 w 4516583"/>
              <a:gd name="connsiteY1" fmla="*/ 0 h 5922963"/>
              <a:gd name="connsiteX2" fmla="*/ 4516583 w 4516583"/>
              <a:gd name="connsiteY2" fmla="*/ 5922963 h 5922963"/>
              <a:gd name="connsiteX3" fmla="*/ 0 w 4516583"/>
              <a:gd name="connsiteY3" fmla="*/ 5922963 h 592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6583" h="5922963">
                <a:moveTo>
                  <a:pt x="0" y="0"/>
                </a:moveTo>
                <a:lnTo>
                  <a:pt x="4516583" y="0"/>
                </a:lnTo>
                <a:lnTo>
                  <a:pt x="4516583" y="5922963"/>
                </a:lnTo>
                <a:lnTo>
                  <a:pt x="0" y="59229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B3F254E-FC67-4C8E-9C3E-5C1C161C13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202396" y="1115724"/>
            <a:ext cx="4516584" cy="5923252"/>
          </a:xfrm>
          <a:custGeom>
            <a:avLst/>
            <a:gdLst>
              <a:gd name="connsiteX0" fmla="*/ 0 w 4516584"/>
              <a:gd name="connsiteY0" fmla="*/ 0 h 5923252"/>
              <a:gd name="connsiteX1" fmla="*/ 4516584 w 4516584"/>
              <a:gd name="connsiteY1" fmla="*/ 0 h 5923252"/>
              <a:gd name="connsiteX2" fmla="*/ 4516584 w 4516584"/>
              <a:gd name="connsiteY2" fmla="*/ 5923252 h 5923252"/>
              <a:gd name="connsiteX3" fmla="*/ 0 w 4516584"/>
              <a:gd name="connsiteY3" fmla="*/ 5923252 h 592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6584" h="5923252">
                <a:moveTo>
                  <a:pt x="0" y="0"/>
                </a:moveTo>
                <a:lnTo>
                  <a:pt x="4516584" y="0"/>
                </a:lnTo>
                <a:lnTo>
                  <a:pt x="4516584" y="5923252"/>
                </a:lnTo>
                <a:lnTo>
                  <a:pt x="0" y="59232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13FFB8D-F654-450C-A462-C579B644B2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464144" y="7239434"/>
            <a:ext cx="9254837" cy="5541819"/>
          </a:xfrm>
          <a:custGeom>
            <a:avLst/>
            <a:gdLst>
              <a:gd name="connsiteX0" fmla="*/ 0 w 9254837"/>
              <a:gd name="connsiteY0" fmla="*/ 0 h 5541819"/>
              <a:gd name="connsiteX1" fmla="*/ 9254837 w 9254837"/>
              <a:gd name="connsiteY1" fmla="*/ 0 h 5541819"/>
              <a:gd name="connsiteX2" fmla="*/ 9254837 w 9254837"/>
              <a:gd name="connsiteY2" fmla="*/ 5541819 h 5541819"/>
              <a:gd name="connsiteX3" fmla="*/ 0 w 9254837"/>
              <a:gd name="connsiteY3" fmla="*/ 5541819 h 554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4837" h="5541819">
                <a:moveTo>
                  <a:pt x="0" y="0"/>
                </a:moveTo>
                <a:lnTo>
                  <a:pt x="9254837" y="0"/>
                </a:lnTo>
                <a:lnTo>
                  <a:pt x="9254837" y="5541819"/>
                </a:lnTo>
                <a:lnTo>
                  <a:pt x="0" y="55418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52497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864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6CD07D-89C6-4A59-B64F-F2A3606A3A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3381" y="3574762"/>
            <a:ext cx="7481888" cy="2714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8069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513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1FB3C6-955B-49CD-9A2D-FEC246998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7200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4426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58D7148-12A3-4A8D-A187-D4029297D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6176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18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84713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231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0B2F34-AC14-4CFA-8949-F46946F8D8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4826" y="5348647"/>
            <a:ext cx="7579135" cy="1563329"/>
          </a:xfrm>
          <a:custGeom>
            <a:avLst/>
            <a:gdLst>
              <a:gd name="connsiteX0" fmla="*/ 0 w 7579135"/>
              <a:gd name="connsiteY0" fmla="*/ 0 h 1563329"/>
              <a:gd name="connsiteX1" fmla="*/ 7579135 w 7579135"/>
              <a:gd name="connsiteY1" fmla="*/ 0 h 1563329"/>
              <a:gd name="connsiteX2" fmla="*/ 7579135 w 7579135"/>
              <a:gd name="connsiteY2" fmla="*/ 1563329 h 1563329"/>
              <a:gd name="connsiteX3" fmla="*/ 0 w 7579135"/>
              <a:gd name="connsiteY3" fmla="*/ 1563329 h 156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9135" h="1563329">
                <a:moveTo>
                  <a:pt x="0" y="0"/>
                </a:moveTo>
                <a:lnTo>
                  <a:pt x="7579135" y="0"/>
                </a:lnTo>
                <a:lnTo>
                  <a:pt x="7579135" y="1563329"/>
                </a:lnTo>
                <a:lnTo>
                  <a:pt x="0" y="15633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8092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B12B26B-0D42-475E-80E7-F225E706B0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6948488"/>
            <a:ext cx="9291483" cy="2599224"/>
          </a:xfrm>
          <a:custGeom>
            <a:avLst/>
            <a:gdLst>
              <a:gd name="connsiteX0" fmla="*/ 0 w 9291483"/>
              <a:gd name="connsiteY0" fmla="*/ 0 h 2599224"/>
              <a:gd name="connsiteX1" fmla="*/ 9291483 w 9291483"/>
              <a:gd name="connsiteY1" fmla="*/ 0 h 2599224"/>
              <a:gd name="connsiteX2" fmla="*/ 9291483 w 9291483"/>
              <a:gd name="connsiteY2" fmla="*/ 2599224 h 2599224"/>
              <a:gd name="connsiteX3" fmla="*/ 0 w 9291483"/>
              <a:gd name="connsiteY3" fmla="*/ 2599224 h 259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1483" h="2599224">
                <a:moveTo>
                  <a:pt x="0" y="0"/>
                </a:moveTo>
                <a:lnTo>
                  <a:pt x="9291483" y="0"/>
                </a:lnTo>
                <a:lnTo>
                  <a:pt x="9291483" y="2599224"/>
                </a:lnTo>
                <a:lnTo>
                  <a:pt x="0" y="2599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9154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0BBE4D-3A68-4A70-86D8-0A0BB9E75D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50182" y="2512724"/>
            <a:ext cx="15461672" cy="8700655"/>
          </a:xfrm>
          <a:custGeom>
            <a:avLst/>
            <a:gdLst>
              <a:gd name="connsiteX0" fmla="*/ 0 w 15461672"/>
              <a:gd name="connsiteY0" fmla="*/ 0 h 8700655"/>
              <a:gd name="connsiteX1" fmla="*/ 15461672 w 15461672"/>
              <a:gd name="connsiteY1" fmla="*/ 0 h 8700655"/>
              <a:gd name="connsiteX2" fmla="*/ 15461672 w 15461672"/>
              <a:gd name="connsiteY2" fmla="*/ 8700655 h 8700655"/>
              <a:gd name="connsiteX3" fmla="*/ 0 w 15461672"/>
              <a:gd name="connsiteY3" fmla="*/ 8700655 h 870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1672" h="8700655">
                <a:moveTo>
                  <a:pt x="0" y="0"/>
                </a:moveTo>
                <a:lnTo>
                  <a:pt x="15461672" y="0"/>
                </a:lnTo>
                <a:lnTo>
                  <a:pt x="15461672" y="8700655"/>
                </a:lnTo>
                <a:lnTo>
                  <a:pt x="0" y="8700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96919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5D97A6-88AB-40F8-9BBA-18DC71DD1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44725" y="3630613"/>
            <a:ext cx="12053888" cy="75644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3809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8F9F02-AA8E-45C9-B491-CACBC8211F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8188" y="5624513"/>
            <a:ext cx="7232650" cy="2716212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DA37C92-4830-41FB-9CEB-14D98A0E20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8188" y="5624513"/>
            <a:ext cx="3963121" cy="482181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2542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D059DF-9CE9-4951-B809-4D18B2DC3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1330036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F82AFA5-DA54-4BBA-BCD6-7667184832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39626" y="7232072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5076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735D6C9-E044-423E-A890-A0D7DB61F4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4837" y="7675420"/>
            <a:ext cx="3020291" cy="3075709"/>
          </a:xfrm>
          <a:custGeom>
            <a:avLst/>
            <a:gdLst>
              <a:gd name="connsiteX0" fmla="*/ 0 w 3020291"/>
              <a:gd name="connsiteY0" fmla="*/ 0 h 3075709"/>
              <a:gd name="connsiteX1" fmla="*/ 3020291 w 3020291"/>
              <a:gd name="connsiteY1" fmla="*/ 0 h 3075709"/>
              <a:gd name="connsiteX2" fmla="*/ 3020291 w 3020291"/>
              <a:gd name="connsiteY2" fmla="*/ 3075709 h 3075709"/>
              <a:gd name="connsiteX3" fmla="*/ 0 w 3020291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291" h="3075709">
                <a:moveTo>
                  <a:pt x="0" y="0"/>
                </a:moveTo>
                <a:lnTo>
                  <a:pt x="3020291" y="0"/>
                </a:lnTo>
                <a:lnTo>
                  <a:pt x="3020291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A4F1C6B-4CF5-494D-AC26-DF45F94E2A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49891" y="7675419"/>
            <a:ext cx="11594523" cy="3075709"/>
          </a:xfrm>
          <a:custGeom>
            <a:avLst/>
            <a:gdLst>
              <a:gd name="connsiteX0" fmla="*/ 0 w 11594523"/>
              <a:gd name="connsiteY0" fmla="*/ 0 h 3075709"/>
              <a:gd name="connsiteX1" fmla="*/ 11594523 w 11594523"/>
              <a:gd name="connsiteY1" fmla="*/ 0 h 3075709"/>
              <a:gd name="connsiteX2" fmla="*/ 11594523 w 11594523"/>
              <a:gd name="connsiteY2" fmla="*/ 3075709 h 3075709"/>
              <a:gd name="connsiteX3" fmla="*/ 0 w 11594523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4523" h="3075709">
                <a:moveTo>
                  <a:pt x="0" y="0"/>
                </a:moveTo>
                <a:lnTo>
                  <a:pt x="11594523" y="0"/>
                </a:lnTo>
                <a:lnTo>
                  <a:pt x="11594523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8477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111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5A16C0-7726-4578-8D36-32BB980010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55782" y="0"/>
            <a:ext cx="10113818" cy="8506691"/>
          </a:xfrm>
          <a:custGeom>
            <a:avLst/>
            <a:gdLst>
              <a:gd name="connsiteX0" fmla="*/ 0 w 10113818"/>
              <a:gd name="connsiteY0" fmla="*/ 0 h 8506691"/>
              <a:gd name="connsiteX1" fmla="*/ 10113818 w 10113818"/>
              <a:gd name="connsiteY1" fmla="*/ 0 h 8506691"/>
              <a:gd name="connsiteX2" fmla="*/ 10113818 w 10113818"/>
              <a:gd name="connsiteY2" fmla="*/ 8506691 h 8506691"/>
              <a:gd name="connsiteX3" fmla="*/ 0 w 10113818"/>
              <a:gd name="connsiteY3" fmla="*/ 8506691 h 850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13818" h="8506691">
                <a:moveTo>
                  <a:pt x="0" y="0"/>
                </a:moveTo>
                <a:lnTo>
                  <a:pt x="10113818" y="0"/>
                </a:lnTo>
                <a:lnTo>
                  <a:pt x="10113818" y="8506691"/>
                </a:lnTo>
                <a:lnTo>
                  <a:pt x="0" y="85066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0000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199" y="3410374"/>
            <a:ext cx="21113353" cy="5690286"/>
          </a:xfrm>
        </p:spPr>
        <p:txBody>
          <a:bodyPr anchor="b"/>
          <a:lstStyle>
            <a:lvl1pPr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0199" y="9154493"/>
            <a:ext cx="21113353" cy="2992387"/>
          </a:xfrm>
        </p:spPr>
        <p:txBody>
          <a:bodyPr/>
          <a:lstStyle>
            <a:lvl1pPr marL="0" indent="0">
              <a:buNone/>
              <a:defRPr sz="4787">
                <a:solidFill>
                  <a:schemeClr val="tx1">
                    <a:tint val="75000"/>
                  </a:schemeClr>
                </a:solidFill>
              </a:defRPr>
            </a:lvl1pPr>
            <a:lvl2pPr marL="911977" indent="0">
              <a:buNone/>
              <a:defRPr sz="3989">
                <a:solidFill>
                  <a:schemeClr val="tx1">
                    <a:tint val="75000"/>
                  </a:schemeClr>
                </a:solidFill>
              </a:defRPr>
            </a:lvl2pPr>
            <a:lvl3pPr marL="1823954" indent="0">
              <a:buNone/>
              <a:defRPr sz="3590">
                <a:solidFill>
                  <a:schemeClr val="tx1">
                    <a:tint val="75000"/>
                  </a:schemeClr>
                </a:solidFill>
              </a:defRPr>
            </a:lvl3pPr>
            <a:lvl4pPr marL="273593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4pPr>
            <a:lvl5pPr marL="3647907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5pPr>
            <a:lvl6pPr marL="4559884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6pPr>
            <a:lvl7pPr marL="547186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7pPr>
            <a:lvl8pPr marL="6383838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8pPr>
            <a:lvl9pPr marL="7295815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7056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C89112-EC07-460B-BF55-697E41199C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60073"/>
            <a:ext cx="10307782" cy="8091054"/>
          </a:xfrm>
          <a:custGeom>
            <a:avLst/>
            <a:gdLst>
              <a:gd name="connsiteX0" fmla="*/ 0 w 10307782"/>
              <a:gd name="connsiteY0" fmla="*/ 0 h 8091054"/>
              <a:gd name="connsiteX1" fmla="*/ 10307782 w 10307782"/>
              <a:gd name="connsiteY1" fmla="*/ 0 h 8091054"/>
              <a:gd name="connsiteX2" fmla="*/ 10307782 w 10307782"/>
              <a:gd name="connsiteY2" fmla="*/ 8091054 h 8091054"/>
              <a:gd name="connsiteX3" fmla="*/ 0 w 10307782"/>
              <a:gd name="connsiteY3" fmla="*/ 8091054 h 809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7782" h="8091054">
                <a:moveTo>
                  <a:pt x="0" y="0"/>
                </a:moveTo>
                <a:lnTo>
                  <a:pt x="10307782" y="0"/>
                </a:lnTo>
                <a:lnTo>
                  <a:pt x="10307782" y="8091054"/>
                </a:lnTo>
                <a:lnTo>
                  <a:pt x="0" y="80910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0880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2949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2620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388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7" y="728307"/>
            <a:ext cx="21113353" cy="26440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6138" y="3353376"/>
            <a:ext cx="10355869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6138" y="4996813"/>
            <a:ext cx="10355869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92620" y="3353376"/>
            <a:ext cx="10406870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92620" y="4996813"/>
            <a:ext cx="10406870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691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484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94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6870" y="1969594"/>
            <a:ext cx="12392620" cy="9721303"/>
          </a:xfrm>
        </p:spPr>
        <p:txBody>
          <a:bodyPr/>
          <a:lstStyle>
            <a:lvl1pPr>
              <a:defRPr sz="6383"/>
            </a:lvl1pPr>
            <a:lvl2pPr>
              <a:defRPr sz="5585"/>
            </a:lvl2pPr>
            <a:lvl3pPr>
              <a:defRPr sz="4787"/>
            </a:lvl3pPr>
            <a:lvl4pPr>
              <a:defRPr sz="3989"/>
            </a:lvl4pPr>
            <a:lvl5pPr>
              <a:defRPr sz="3989"/>
            </a:lvl5pPr>
            <a:lvl6pPr>
              <a:defRPr sz="3989"/>
            </a:lvl6pPr>
            <a:lvl7pPr>
              <a:defRPr sz="3989"/>
            </a:lvl7pPr>
            <a:lvl8pPr>
              <a:defRPr sz="3989"/>
            </a:lvl8pPr>
            <a:lvl9pPr>
              <a:defRPr sz="39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298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06870" y="1969594"/>
            <a:ext cx="12392620" cy="9721303"/>
          </a:xfrm>
        </p:spPr>
        <p:txBody>
          <a:bodyPr anchor="t"/>
          <a:lstStyle>
            <a:lvl1pPr marL="0" indent="0">
              <a:buNone/>
              <a:defRPr sz="6383"/>
            </a:lvl1pPr>
            <a:lvl2pPr marL="911977" indent="0">
              <a:buNone/>
              <a:defRPr sz="5585"/>
            </a:lvl2pPr>
            <a:lvl3pPr marL="1823954" indent="0">
              <a:buNone/>
              <a:defRPr sz="4787"/>
            </a:lvl3pPr>
            <a:lvl4pPr marL="2735931" indent="0">
              <a:buNone/>
              <a:defRPr sz="3989"/>
            </a:lvl4pPr>
            <a:lvl5pPr marL="3647907" indent="0">
              <a:buNone/>
              <a:defRPr sz="3989"/>
            </a:lvl5pPr>
            <a:lvl6pPr marL="4559884" indent="0">
              <a:buNone/>
              <a:defRPr sz="3989"/>
            </a:lvl6pPr>
            <a:lvl7pPr marL="5471861" indent="0">
              <a:buNone/>
              <a:defRPr sz="3989"/>
            </a:lvl7pPr>
            <a:lvl8pPr marL="6383838" indent="0">
              <a:buNone/>
              <a:defRPr sz="3989"/>
            </a:lvl8pPr>
            <a:lvl9pPr marL="7295815" indent="0">
              <a:buNone/>
              <a:defRPr sz="398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848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2949" y="728307"/>
            <a:ext cx="21113353" cy="2644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949" y="3641531"/>
            <a:ext cx="21113353" cy="8679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82949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08752" y="12678860"/>
            <a:ext cx="8261747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88470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728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61" r:id="rId17"/>
    <p:sldLayoutId id="2147483663" r:id="rId18"/>
    <p:sldLayoutId id="2147483672" r:id="rId19"/>
    <p:sldLayoutId id="2147483664" r:id="rId20"/>
    <p:sldLayoutId id="2147483673" r:id="rId21"/>
    <p:sldLayoutId id="2147483674" r:id="rId22"/>
    <p:sldLayoutId id="2147483668" r:id="rId23"/>
    <p:sldLayoutId id="2147483669" r:id="rId24"/>
    <p:sldLayoutId id="2147483671" r:id="rId25"/>
    <p:sldLayoutId id="2147483676" r:id="rId26"/>
    <p:sldLayoutId id="2147483677" r:id="rId27"/>
    <p:sldLayoutId id="2147483678" r:id="rId28"/>
    <p:sldLayoutId id="2147483679" r:id="rId29"/>
    <p:sldLayoutId id="2147483680" r:id="rId30"/>
  </p:sldLayoutIdLst>
  <p:txStyles>
    <p:titleStyle>
      <a:lvl1pPr algn="l" defTabSz="1823954" rtl="0" eaLnBrk="1" latinLnBrk="0" hangingPunct="1">
        <a:lnSpc>
          <a:spcPct val="90000"/>
        </a:lnSpc>
        <a:spcBef>
          <a:spcPct val="0"/>
        </a:spcBef>
        <a:buNone/>
        <a:defRPr sz="87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88" indent="-455988" algn="l" defTabSz="1823954" rtl="0" eaLnBrk="1" latinLnBrk="0" hangingPunct="1">
        <a:lnSpc>
          <a:spcPct val="90000"/>
        </a:lnSpc>
        <a:spcBef>
          <a:spcPts val="1995"/>
        </a:spcBef>
        <a:buFont typeface="Arial" panose="020B0604020202020204" pitchFamily="34" charset="0"/>
        <a:buChar char="•"/>
        <a:defRPr sz="5585" kern="1200">
          <a:solidFill>
            <a:schemeClr val="tx1"/>
          </a:solidFill>
          <a:latin typeface="+mn-lt"/>
          <a:ea typeface="+mn-ea"/>
          <a:cs typeface="+mn-cs"/>
        </a:defRPr>
      </a:lvl1pPr>
      <a:lvl2pPr marL="1367965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4787" kern="1200">
          <a:solidFill>
            <a:schemeClr val="tx1"/>
          </a:solidFill>
          <a:latin typeface="+mn-lt"/>
          <a:ea typeface="+mn-ea"/>
          <a:cs typeface="+mn-cs"/>
        </a:defRPr>
      </a:lvl2pPr>
      <a:lvl3pPr marL="2279942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989" kern="1200">
          <a:solidFill>
            <a:schemeClr val="tx1"/>
          </a:solidFill>
          <a:latin typeface="+mn-lt"/>
          <a:ea typeface="+mn-ea"/>
          <a:cs typeface="+mn-cs"/>
        </a:defRPr>
      </a:lvl3pPr>
      <a:lvl4pPr marL="319191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410389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501587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92784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83982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75180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1pPr>
      <a:lvl2pPr marL="91197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2pPr>
      <a:lvl3pPr marL="182395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3pPr>
      <a:lvl4pPr marL="273593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364790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455988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47186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383838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295815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8399AC-BC06-1DE9-20FF-C15D126632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" r="6722" b="14655"/>
          <a:stretch/>
        </p:blipFill>
        <p:spPr>
          <a:xfrm>
            <a:off x="0" y="0"/>
            <a:ext cx="24479250" cy="13679488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43D4653-0BCD-4863-BABB-E168DC8D0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319"/>
            <a:ext cx="2980706" cy="12369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FCFCC0-34EF-85DE-0619-5AEEBD5292E2}"/>
              </a:ext>
            </a:extLst>
          </p:cNvPr>
          <p:cNvSpPr/>
          <p:nvPr/>
        </p:nvSpPr>
        <p:spPr>
          <a:xfrm>
            <a:off x="1828800" y="4105201"/>
            <a:ext cx="128139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20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Premium</a:t>
            </a:r>
          </a:p>
          <a:p>
            <a:r>
              <a:rPr lang="en-ID" sz="12000" dirty="0">
                <a:solidFill>
                  <a:schemeClr val="accent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POS</a:t>
            </a:r>
            <a:r>
              <a:rPr lang="sr-Latn-RS" sz="12000" dirty="0">
                <a:solidFill>
                  <a:schemeClr val="accent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 </a:t>
            </a:r>
            <a:r>
              <a:rPr lang="en-ID" sz="120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Industry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36931-DCF9-A433-E276-60600B9F1FF9}"/>
              </a:ext>
            </a:extLst>
          </p:cNvPr>
          <p:cNvSpPr txBox="1"/>
          <p:nvPr/>
        </p:nvSpPr>
        <p:spPr>
          <a:xfrm>
            <a:off x="1828800" y="7890853"/>
            <a:ext cx="7055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dirty="0">
                <a:solidFill>
                  <a:schemeClr val="bg1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People are always going to go shopping. </a:t>
            </a:r>
          </a:p>
          <a:p>
            <a:r>
              <a:rPr lang="en-US" sz="2400" i="0" dirty="0">
                <a:solidFill>
                  <a:schemeClr val="bg1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A lot of our effort is just ‘how do we make the retail experience a great one!</a:t>
            </a:r>
          </a:p>
        </p:txBody>
      </p:sp>
    </p:spTree>
    <p:extLst>
      <p:ext uri="{BB962C8B-B14F-4D97-AF65-F5344CB8AC3E}">
        <p14:creationId xmlns:p14="http://schemas.microsoft.com/office/powerpoint/2010/main" val="427319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shelf, shop&#10;&#10;Description automatically generated">
            <a:extLst>
              <a:ext uri="{FF2B5EF4-FFF2-40B4-BE49-F238E27FC236}">
                <a16:creationId xmlns:a16="http://schemas.microsoft.com/office/drawing/2014/main" id="{62C927D2-D7E6-03C9-E9AD-745970163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684" y="562716"/>
            <a:ext cx="9172763" cy="6115175"/>
          </a:xfrm>
          <a:prstGeom prst="rect">
            <a:avLst/>
          </a:prstGeom>
        </p:spPr>
      </p:pic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C1AB9BD-3CFC-6D3F-D779-89C533BD7F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/>
          <a:stretch/>
        </p:blipFill>
        <p:spPr>
          <a:xfrm>
            <a:off x="14665684" y="6894946"/>
            <a:ext cx="9172763" cy="6221826"/>
          </a:xfrm>
          <a:prstGeom prst="rect">
            <a:avLst/>
          </a:prstGeom>
        </p:spPr>
      </p:pic>
      <p:pic>
        <p:nvPicPr>
          <p:cNvPr id="7" name="Picture 6" descr="A person and person standing next to a sign&#10;&#10;Description automatically generated with low confidence">
            <a:extLst>
              <a:ext uri="{FF2B5EF4-FFF2-40B4-BE49-F238E27FC236}">
                <a16:creationId xmlns:a16="http://schemas.microsoft.com/office/drawing/2014/main" id="{D3496673-6E87-25B5-7632-4FA573A0B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" b="1277"/>
          <a:stretch/>
        </p:blipFill>
        <p:spPr>
          <a:xfrm>
            <a:off x="5235964" y="562716"/>
            <a:ext cx="9172763" cy="125540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07DBA4-D597-E2E0-5C97-0CD8649E5C5E}"/>
              </a:ext>
            </a:extLst>
          </p:cNvPr>
          <p:cNvSpPr/>
          <p:nvPr/>
        </p:nvSpPr>
        <p:spPr>
          <a:xfrm>
            <a:off x="640803" y="11593748"/>
            <a:ext cx="38399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sr-Latn-RS" altLang="en-US" sz="20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Belgrade Serbia</a:t>
            </a:r>
            <a:endParaRPr lang="en-GB" altLang="en-US" sz="2000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sr-Latn-RS" altLang="en-US" sz="20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Clients:</a:t>
            </a:r>
            <a:endParaRPr lang="en-GB" altLang="en-US" sz="2000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sr-Latn-RS" altLang="en-US" sz="20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Huawei Adria</a:t>
            </a:r>
            <a:endParaRPr lang="en-GB" altLang="en-US" sz="2000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sr-Latn-RS" altLang="en-US" sz="20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L'Oréal Paris Serbia</a:t>
            </a:r>
            <a:endParaRPr lang="en-GB" altLang="en-US" sz="2000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984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3C7C356-D388-AD81-1FFE-3D66E165C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" y="885068"/>
            <a:ext cx="8312727" cy="11909351"/>
          </a:xfrm>
          <a:prstGeom prst="rect">
            <a:avLst/>
          </a:prstGeom>
        </p:spPr>
      </p:pic>
      <p:pic>
        <p:nvPicPr>
          <p:cNvPr id="5" name="Picture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E3F4CAD9-B0DC-B00A-8AEE-FE3C209496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/>
          <a:stretch/>
        </p:blipFill>
        <p:spPr>
          <a:xfrm>
            <a:off x="9378336" y="885068"/>
            <a:ext cx="9865627" cy="6219645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DE51AB79-9683-77F6-01A9-B49B27FFDF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0"/>
          <a:stretch/>
        </p:blipFill>
        <p:spPr>
          <a:xfrm>
            <a:off x="9378335" y="7330676"/>
            <a:ext cx="9865627" cy="54637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F0D1C7-61A9-BD3F-789F-56AD5005B847}"/>
              </a:ext>
            </a:extLst>
          </p:cNvPr>
          <p:cNvSpPr/>
          <p:nvPr/>
        </p:nvSpPr>
        <p:spPr>
          <a:xfrm>
            <a:off x="20152122" y="11470980"/>
            <a:ext cx="38399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sr-Latn-RS" altLang="en-US" sz="20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Clients:</a:t>
            </a:r>
            <a:endParaRPr lang="en-GB" altLang="en-US" sz="2000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sr-Latn-RS" altLang="en-US" sz="20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A1 Serbia</a:t>
            </a:r>
            <a:endParaRPr lang="en-GB" altLang="en-US" sz="2000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sr-Latn-RS" altLang="en-US" sz="20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Philips OHC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sr-Latn-RS" altLang="en-US" sz="20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Huawei</a:t>
            </a:r>
            <a:endParaRPr lang="en-GB" altLang="en-US" sz="2000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25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80CD9E-DF49-80FC-4C9F-32CF7B718471}"/>
              </a:ext>
            </a:extLst>
          </p:cNvPr>
          <p:cNvSpPr/>
          <p:nvPr/>
        </p:nvSpPr>
        <p:spPr>
          <a:xfrm>
            <a:off x="19020088" y="532517"/>
            <a:ext cx="101310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6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Acrylic</a:t>
            </a:r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5ABCB6-C098-6E09-B1D4-90DDBBED64DD}"/>
              </a:ext>
            </a:extLst>
          </p:cNvPr>
          <p:cNvSpPr/>
          <p:nvPr/>
        </p:nvSpPr>
        <p:spPr>
          <a:xfrm>
            <a:off x="11047921" y="686404"/>
            <a:ext cx="101310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6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Wood</a:t>
            </a:r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91E14D-6AD7-46B7-66A1-0784E7B62C67}"/>
              </a:ext>
            </a:extLst>
          </p:cNvPr>
          <p:cNvSpPr/>
          <p:nvPr/>
        </p:nvSpPr>
        <p:spPr>
          <a:xfrm>
            <a:off x="3075753" y="840293"/>
            <a:ext cx="101310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6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Metal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AA7C7A6-9B3C-5D9D-B55C-B39884933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2" y="2709956"/>
            <a:ext cx="6573795" cy="9855764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0BFC575-2987-0BCA-0DEC-01991F53B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"/>
          <a:stretch/>
        </p:blipFill>
        <p:spPr>
          <a:xfrm>
            <a:off x="17683036" y="2759384"/>
            <a:ext cx="6029581" cy="9719905"/>
          </a:xfrm>
          <a:prstGeom prst="rect">
            <a:avLst/>
          </a:prstGeom>
        </p:spPr>
      </p:pic>
      <p:pic>
        <p:nvPicPr>
          <p:cNvPr id="11" name="Picture 10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B15872DB-BFFA-C38F-4F1C-F2C2C7537E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8" t="-4637" r="24725" b="6820"/>
          <a:stretch/>
        </p:blipFill>
        <p:spPr>
          <a:xfrm>
            <a:off x="8662088" y="2295674"/>
            <a:ext cx="7636477" cy="102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98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EDD21-1F37-6F06-A4C2-DDD1E5204A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/>
              <a:t>“Od </a:t>
            </a:r>
            <a:r>
              <a:rPr lang="en-US" dirty="0" err="1"/>
              <a:t>malog</a:t>
            </a:r>
            <a:r>
              <a:rPr lang="en-US" dirty="0"/>
              <a:t> </a:t>
            </a:r>
            <a:r>
              <a:rPr lang="en-US" dirty="0" err="1"/>
              <a:t>biznisa</a:t>
            </a:r>
            <a:r>
              <a:rPr lang="en-US" dirty="0"/>
              <a:t> do </a:t>
            </a:r>
            <a:r>
              <a:rPr lang="en-US" dirty="0" err="1"/>
              <a:t>lidera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evropsom</a:t>
            </a:r>
            <a:r>
              <a:rPr lang="en-US" dirty="0"/>
              <a:t> </a:t>
            </a:r>
            <a:r>
              <a:rPr lang="en-US" dirty="0" err="1"/>
              <a:t>trzistu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6436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3211BEC-CBDA-901F-ED16-F9002568408D}"/>
              </a:ext>
            </a:extLst>
          </p:cNvPr>
          <p:cNvSpPr txBox="1">
            <a:spLocks/>
          </p:cNvSpPr>
          <p:nvPr/>
        </p:nvSpPr>
        <p:spPr>
          <a:xfrm>
            <a:off x="1445918" y="1005449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03.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AA9682F-9B46-C24C-578E-2E5DF99AAD68}"/>
              </a:ext>
            </a:extLst>
          </p:cNvPr>
          <p:cNvSpPr txBox="1">
            <a:spLocks/>
          </p:cNvSpPr>
          <p:nvPr/>
        </p:nvSpPr>
        <p:spPr>
          <a:xfrm>
            <a:off x="802447" y="11037943"/>
            <a:ext cx="975268" cy="129166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178" name="Title 1">
            <a:extLst>
              <a:ext uri="{FF2B5EF4-FFF2-40B4-BE49-F238E27FC236}">
                <a16:creationId xmlns:a16="http://schemas.microsoft.com/office/drawing/2014/main" id="{2605054C-7E24-A65B-2555-6E4BCE8EF53F}"/>
              </a:ext>
            </a:extLst>
          </p:cNvPr>
          <p:cNvSpPr txBox="1">
            <a:spLocks/>
          </p:cNvSpPr>
          <p:nvPr/>
        </p:nvSpPr>
        <p:spPr>
          <a:xfrm rot="10800000">
            <a:off x="6244316" y="11595221"/>
            <a:ext cx="975268" cy="129166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6191FD-BCD4-25B5-FE03-5B18DA744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" b="327"/>
          <a:stretch/>
        </p:blipFill>
        <p:spPr>
          <a:xfrm>
            <a:off x="0" y="0"/>
            <a:ext cx="24479250" cy="1367948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097ED9-B8B2-E452-DAE1-884DCABD0F60}"/>
              </a:ext>
            </a:extLst>
          </p:cNvPr>
          <p:cNvSpPr txBox="1">
            <a:spLocks/>
          </p:cNvSpPr>
          <p:nvPr/>
        </p:nvSpPr>
        <p:spPr>
          <a:xfrm>
            <a:off x="1293518" y="1061757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03.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1E799E-48CA-B078-165E-323EDF721BE4}"/>
              </a:ext>
            </a:extLst>
          </p:cNvPr>
          <p:cNvSpPr/>
          <p:nvPr/>
        </p:nvSpPr>
        <p:spPr>
          <a:xfrm>
            <a:off x="1899608" y="3516779"/>
            <a:ext cx="793316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1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From idea </a:t>
            </a:r>
          </a:p>
          <a:p>
            <a:r>
              <a:rPr lang="en-ID" sz="11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To stores</a:t>
            </a:r>
            <a:endParaRPr lang="en-ID" sz="110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4E4199-92E9-DAE6-2FBE-3EEBD6EB3DBD}"/>
              </a:ext>
            </a:extLst>
          </p:cNvPr>
          <p:cNvSpPr/>
          <p:nvPr/>
        </p:nvSpPr>
        <p:spPr>
          <a:xfrm>
            <a:off x="2113443" y="7566452"/>
            <a:ext cx="7327120" cy="2818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At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BGReklam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 everything is designed and produced under one roof.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Giving our design, engineering, production, and sales teams a unique perspective and rare opportunity to be part of the entire production process. 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785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AB99B2-1C69-619E-A10B-F6BA9D48CC66}"/>
              </a:ext>
            </a:extLst>
          </p:cNvPr>
          <p:cNvSpPr txBox="1">
            <a:spLocks/>
          </p:cNvSpPr>
          <p:nvPr/>
        </p:nvSpPr>
        <p:spPr>
          <a:xfrm>
            <a:off x="6506475" y="5457387"/>
            <a:ext cx="2090954" cy="530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9600" dirty="0">
                <a:solidFill>
                  <a:schemeClr val="bg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1</a:t>
            </a:r>
            <a:endParaRPr lang="en-US" sz="96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1CFADFB-4C6B-622D-1B65-10910F2D32AF}"/>
              </a:ext>
            </a:extLst>
          </p:cNvPr>
          <p:cNvSpPr txBox="1">
            <a:spLocks/>
          </p:cNvSpPr>
          <p:nvPr/>
        </p:nvSpPr>
        <p:spPr>
          <a:xfrm>
            <a:off x="15243773" y="5528743"/>
            <a:ext cx="2090954" cy="530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279C002-9BBA-823C-C97F-3CB19F4FDAFC}"/>
              </a:ext>
            </a:extLst>
          </p:cNvPr>
          <p:cNvSpPr txBox="1">
            <a:spLocks/>
          </p:cNvSpPr>
          <p:nvPr/>
        </p:nvSpPr>
        <p:spPr>
          <a:xfrm>
            <a:off x="23217918" y="5528743"/>
            <a:ext cx="2090954" cy="530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CC9845D-A0EF-EEAA-4B45-0415FD47DB52}"/>
              </a:ext>
            </a:extLst>
          </p:cNvPr>
          <p:cNvSpPr txBox="1">
            <a:spLocks/>
          </p:cNvSpPr>
          <p:nvPr/>
        </p:nvSpPr>
        <p:spPr>
          <a:xfrm>
            <a:off x="16673062" y="12544164"/>
            <a:ext cx="2090954" cy="530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1348FAB-3ABF-69F9-D2D1-DD9456C3DFD3}"/>
              </a:ext>
            </a:extLst>
          </p:cNvPr>
          <p:cNvSpPr txBox="1">
            <a:spLocks/>
          </p:cNvSpPr>
          <p:nvPr/>
        </p:nvSpPr>
        <p:spPr>
          <a:xfrm>
            <a:off x="7845094" y="12544164"/>
            <a:ext cx="2090954" cy="530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87D7B54-E704-EC36-A561-F8928FF05196}"/>
              </a:ext>
            </a:extLst>
          </p:cNvPr>
          <p:cNvSpPr txBox="1">
            <a:spLocks/>
          </p:cNvSpPr>
          <p:nvPr/>
        </p:nvSpPr>
        <p:spPr>
          <a:xfrm>
            <a:off x="342186" y="12544164"/>
            <a:ext cx="2090954" cy="530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6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474CEDC-56E4-1833-6E82-48A781489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479250" cy="1376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56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F6BC6F-B67E-FEEC-2EB6-5EDCB5A0A25D}"/>
              </a:ext>
            </a:extLst>
          </p:cNvPr>
          <p:cNvSpPr/>
          <p:nvPr/>
        </p:nvSpPr>
        <p:spPr>
          <a:xfrm>
            <a:off x="307436" y="10498795"/>
            <a:ext cx="3419856" cy="188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2001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E2B675D-8E29-87EC-E95F-C7530E290870}"/>
              </a:ext>
            </a:extLst>
          </p:cNvPr>
          <p:cNvSpPr/>
          <p:nvPr/>
        </p:nvSpPr>
        <p:spPr>
          <a:xfrm>
            <a:off x="536036" y="8761435"/>
            <a:ext cx="2962656" cy="137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Lav</a:t>
            </a:r>
            <a:r>
              <a:rPr lang="en-US" dirty="0"/>
              <a:t> </a:t>
            </a:r>
            <a:r>
              <a:rPr lang="en-US" dirty="0" err="1"/>
              <a:t>reklame</a:t>
            </a:r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0BF6E27-309A-1E1A-19FB-D406F91A8BD8}"/>
              </a:ext>
            </a:extLst>
          </p:cNvPr>
          <p:cNvSpPr/>
          <p:nvPr/>
        </p:nvSpPr>
        <p:spPr>
          <a:xfrm>
            <a:off x="4190588" y="8761435"/>
            <a:ext cx="3419856" cy="3621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2005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FC1AA2-8189-FE5F-172A-BB40403CE47C}"/>
              </a:ext>
            </a:extLst>
          </p:cNvPr>
          <p:cNvSpPr/>
          <p:nvPr/>
        </p:nvSpPr>
        <p:spPr>
          <a:xfrm>
            <a:off x="8250524" y="7554427"/>
            <a:ext cx="3419856" cy="482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2010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80FA482-B592-F7CF-5601-69D0F4844D1F}"/>
              </a:ext>
            </a:extLst>
          </p:cNvPr>
          <p:cNvSpPr/>
          <p:nvPr/>
        </p:nvSpPr>
        <p:spPr>
          <a:xfrm>
            <a:off x="12529916" y="6676603"/>
            <a:ext cx="3419856" cy="57058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2015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C4E5C9-F55F-BBBC-F717-5969DB2F2395}"/>
              </a:ext>
            </a:extLst>
          </p:cNvPr>
          <p:cNvSpPr/>
          <p:nvPr/>
        </p:nvSpPr>
        <p:spPr>
          <a:xfrm>
            <a:off x="16608140" y="5378155"/>
            <a:ext cx="3419856" cy="70043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2020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3A852B9-C0E9-7082-EBC7-9DA2666FE1E8}"/>
              </a:ext>
            </a:extLst>
          </p:cNvPr>
          <p:cNvSpPr/>
          <p:nvPr/>
        </p:nvSpPr>
        <p:spPr>
          <a:xfrm>
            <a:off x="4393280" y="6950955"/>
            <a:ext cx="2962656" cy="137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Mali </a:t>
            </a:r>
            <a:r>
              <a:rPr lang="en-US" dirty="0" err="1"/>
              <a:t>kliritni</a:t>
            </a:r>
            <a:r>
              <a:rPr lang="en-US" dirty="0"/>
              <a:t> display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AA59F0-F506-9AE7-045D-A81360AD91FE}"/>
              </a:ext>
            </a:extLst>
          </p:cNvPr>
          <p:cNvSpPr/>
          <p:nvPr/>
        </p:nvSpPr>
        <p:spPr>
          <a:xfrm>
            <a:off x="8479124" y="5661683"/>
            <a:ext cx="2962656" cy="137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Overhead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2C9F78B-D2F7-A629-3FF3-5079DA1FA94E}"/>
              </a:ext>
            </a:extLst>
          </p:cNvPr>
          <p:cNvSpPr/>
          <p:nvPr/>
        </p:nvSpPr>
        <p:spPr>
          <a:xfrm>
            <a:off x="16836740" y="3320755"/>
            <a:ext cx="2962656" cy="137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Google Display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E024E52-58E0-C05D-F84D-625E6D3E0962}"/>
              </a:ext>
            </a:extLst>
          </p:cNvPr>
          <p:cNvSpPr/>
          <p:nvPr/>
        </p:nvSpPr>
        <p:spPr>
          <a:xfrm>
            <a:off x="12717368" y="4692355"/>
            <a:ext cx="2962656" cy="137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Philips Big Display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A4A8EAA-0093-76B3-332B-D5B139A4E944}"/>
              </a:ext>
            </a:extLst>
          </p:cNvPr>
          <p:cNvSpPr/>
          <p:nvPr/>
        </p:nvSpPr>
        <p:spPr>
          <a:xfrm>
            <a:off x="20290124" y="5073355"/>
            <a:ext cx="3419856" cy="70043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2023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6412E9D-116A-86F5-F762-6F232D9713AE}"/>
              </a:ext>
            </a:extLst>
          </p:cNvPr>
          <p:cNvSpPr/>
          <p:nvPr/>
        </p:nvSpPr>
        <p:spPr>
          <a:xfrm>
            <a:off x="20290124" y="3125683"/>
            <a:ext cx="2962656" cy="137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Lighthouse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9215A0-5886-890D-E39E-A0913EE6BB49}"/>
              </a:ext>
            </a:extLst>
          </p:cNvPr>
          <p:cNvSpPr/>
          <p:nvPr/>
        </p:nvSpPr>
        <p:spPr>
          <a:xfrm>
            <a:off x="728060" y="6347483"/>
            <a:ext cx="2770632" cy="1024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156AD3-38D0-8A4D-2EEB-DF7F7C31ACA0}"/>
              </a:ext>
            </a:extLst>
          </p:cNvPr>
          <p:cNvSpPr/>
          <p:nvPr/>
        </p:nvSpPr>
        <p:spPr>
          <a:xfrm>
            <a:off x="20428808" y="1356415"/>
            <a:ext cx="2770632" cy="1024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A23DA9-3318-0878-CBAA-B5FA0373A502}"/>
              </a:ext>
            </a:extLst>
          </p:cNvPr>
          <p:cNvSpPr/>
          <p:nvPr/>
        </p:nvSpPr>
        <p:spPr>
          <a:xfrm>
            <a:off x="16932752" y="1787675"/>
            <a:ext cx="2770632" cy="1024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180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BF5E8D-7164-D24F-9F74-8202ADF82408}"/>
              </a:ext>
            </a:extLst>
          </p:cNvPr>
          <p:cNvSpPr/>
          <p:nvPr/>
        </p:nvSpPr>
        <p:spPr>
          <a:xfrm>
            <a:off x="12717368" y="3125747"/>
            <a:ext cx="2770632" cy="1024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CF651C-AC53-08D1-24CD-5AC96E85E28D}"/>
              </a:ext>
            </a:extLst>
          </p:cNvPr>
          <p:cNvSpPr/>
          <p:nvPr/>
        </p:nvSpPr>
        <p:spPr>
          <a:xfrm>
            <a:off x="8690960" y="4354091"/>
            <a:ext cx="2770632" cy="1024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501896-E160-680C-485B-27D863C84707}"/>
              </a:ext>
            </a:extLst>
          </p:cNvPr>
          <p:cNvSpPr/>
          <p:nvPr/>
        </p:nvSpPr>
        <p:spPr>
          <a:xfrm>
            <a:off x="4620356" y="5475819"/>
            <a:ext cx="2770632" cy="1024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4097513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482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870F9-FA5C-78DE-8F07-4C4AC6330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Liderstvo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C1086-2EDD-E59B-90F8-CE25F594A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Leading a change in POS industry</a:t>
            </a:r>
          </a:p>
          <a:p>
            <a:r>
              <a:rPr lang="en-US" dirty="0"/>
              <a:t>Leading innovation agenda</a:t>
            </a:r>
          </a:p>
          <a:p>
            <a:r>
              <a:rPr lang="en-US" dirty="0"/>
              <a:t>Lead a team and group of people</a:t>
            </a:r>
          </a:p>
          <a:p>
            <a:r>
              <a:rPr lang="en-US" dirty="0"/>
              <a:t>Leda yourself </a:t>
            </a:r>
          </a:p>
        </p:txBody>
      </p:sp>
    </p:spTree>
    <p:extLst>
      <p:ext uri="{BB962C8B-B14F-4D97-AF65-F5344CB8AC3E}">
        <p14:creationId xmlns:p14="http://schemas.microsoft.com/office/powerpoint/2010/main" val="403097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6D6533C-81BE-4D82-610E-E1AF20A26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535" y="618850"/>
            <a:ext cx="9060873" cy="6040582"/>
          </a:xfrm>
          <a:prstGeom prst="rect">
            <a:avLst/>
          </a:prstGeom>
        </p:spPr>
      </p:pic>
      <p:pic>
        <p:nvPicPr>
          <p:cNvPr id="12" name="Picture 11" descr="A tablet on a stand&#10;&#10;Description automatically generated with low confidence">
            <a:extLst>
              <a:ext uri="{FF2B5EF4-FFF2-40B4-BE49-F238E27FC236}">
                <a16:creationId xmlns:a16="http://schemas.microsoft.com/office/drawing/2014/main" id="{A2E6EC42-E137-22DE-7359-D6A2296D9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534" y="6839744"/>
            <a:ext cx="9060873" cy="6040582"/>
          </a:xfrm>
          <a:prstGeom prst="rect">
            <a:avLst/>
          </a:prstGeom>
        </p:spPr>
      </p:pic>
      <p:pic>
        <p:nvPicPr>
          <p:cNvPr id="15" name="Picture 14" descr="A picture containing indoor, floor, wall, toilet&#10;&#10;Description automatically generated">
            <a:extLst>
              <a:ext uri="{FF2B5EF4-FFF2-40B4-BE49-F238E27FC236}">
                <a16:creationId xmlns:a16="http://schemas.microsoft.com/office/drawing/2014/main" id="{E0867126-0C52-DEC1-4E00-48F420507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75" y="618849"/>
            <a:ext cx="8174318" cy="122614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E99588-8387-B03D-6C14-8DBEB1990EEC}"/>
              </a:ext>
            </a:extLst>
          </p:cNvPr>
          <p:cNvSpPr/>
          <p:nvPr/>
        </p:nvSpPr>
        <p:spPr>
          <a:xfrm>
            <a:off x="19707279" y="11549116"/>
            <a:ext cx="38399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sr-Latn-RS" altLang="en-US" sz="20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Belgrade Serbia</a:t>
            </a:r>
            <a:endParaRPr lang="en-GB" altLang="en-US" sz="2000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sr-Latn-RS" altLang="en-US" sz="20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Clients:</a:t>
            </a:r>
            <a:endParaRPr lang="en-GB" altLang="en-US" sz="2000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sr-Latn-RS" altLang="en-US" sz="20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Google </a:t>
            </a:r>
            <a:endParaRPr lang="en-GB" altLang="en-US" sz="2000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sr-Latn-RS" altLang="en-US" sz="20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BAT Global</a:t>
            </a:r>
            <a:endParaRPr lang="en-GB" altLang="en-US" sz="2000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E09928-C328-6B1B-35F6-FA87F37B3785}"/>
              </a:ext>
            </a:extLst>
          </p:cNvPr>
          <p:cNvSpPr/>
          <p:nvPr/>
        </p:nvSpPr>
        <p:spPr>
          <a:xfrm>
            <a:off x="18781776" y="7735824"/>
            <a:ext cx="3839911" cy="192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TITAN Video</a:t>
            </a:r>
          </a:p>
        </p:txBody>
      </p:sp>
    </p:spTree>
    <p:extLst>
      <p:ext uri="{BB962C8B-B14F-4D97-AF65-F5344CB8AC3E}">
        <p14:creationId xmlns:p14="http://schemas.microsoft.com/office/powerpoint/2010/main" val="1564252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iagram, engineering drawing&#10;&#10;Description automatically generated">
            <a:extLst>
              <a:ext uri="{FF2B5EF4-FFF2-40B4-BE49-F238E27FC236}">
                <a16:creationId xmlns:a16="http://schemas.microsoft.com/office/drawing/2014/main" id="{337B95F8-9575-C67E-C6F6-1F0033B6E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55974" cy="1370023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00021B4-C099-41BA-A829-0082C4EAE36E}"/>
              </a:ext>
            </a:extLst>
          </p:cNvPr>
          <p:cNvSpPr txBox="1">
            <a:spLocks/>
          </p:cNvSpPr>
          <p:nvPr/>
        </p:nvSpPr>
        <p:spPr>
          <a:xfrm>
            <a:off x="15336104" y="4892983"/>
            <a:ext cx="6749891" cy="38935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Company Profile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Markets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Working with BG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Reklam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Poppins Light" panose="00000400000000000000" pitchFamily="2" charset="0"/>
              <a:ea typeface="Roboto" pitchFamily="2" charset="0"/>
              <a:cs typeface="Poppins Light" panose="00000400000000000000" pitchFamily="2" charset="0"/>
            </a:endParaRP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Partners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More planet less waste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Accreditations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Projects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25F791-2C2D-4897-982C-BF4AAE7BF118}"/>
              </a:ext>
            </a:extLst>
          </p:cNvPr>
          <p:cNvSpPr txBox="1">
            <a:spLocks/>
          </p:cNvSpPr>
          <p:nvPr/>
        </p:nvSpPr>
        <p:spPr>
          <a:xfrm>
            <a:off x="15336104" y="4106149"/>
            <a:ext cx="2090954" cy="53017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Contents.</a:t>
            </a:r>
          </a:p>
        </p:txBody>
      </p:sp>
    </p:spTree>
    <p:extLst>
      <p:ext uri="{BB962C8B-B14F-4D97-AF65-F5344CB8AC3E}">
        <p14:creationId xmlns:p14="http://schemas.microsoft.com/office/powerpoint/2010/main" val="3660033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E1577B5-7A3C-33E5-1B44-75E3F5200A4C}"/>
              </a:ext>
            </a:extLst>
          </p:cNvPr>
          <p:cNvSpPr txBox="1">
            <a:spLocks/>
          </p:cNvSpPr>
          <p:nvPr/>
        </p:nvSpPr>
        <p:spPr>
          <a:xfrm>
            <a:off x="20247706" y="5911289"/>
            <a:ext cx="9569081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 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REKLAM GMBH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Leverkusenstraße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3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22761 Hamburg, Deutschland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hamburg@bgreklam.com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+49 40 85413003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249567-112F-5700-5922-E52364649282}"/>
              </a:ext>
            </a:extLst>
          </p:cNvPr>
          <p:cNvSpPr txBox="1">
            <a:spLocks/>
          </p:cNvSpPr>
          <p:nvPr/>
        </p:nvSpPr>
        <p:spPr>
          <a:xfrm>
            <a:off x="20247706" y="2361184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HEADQUATERS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29. </a:t>
            </a:r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Novembra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1M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11460 Belgrade, Serbia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info@bgreklam.com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+381 11 785 64 64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+381 60 68 69 110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91A473-2BB1-90F1-3747-D27DC357B76A}"/>
              </a:ext>
            </a:extLst>
          </p:cNvPr>
          <p:cNvSpPr txBox="1">
            <a:spLocks/>
          </p:cNvSpPr>
          <p:nvPr/>
        </p:nvSpPr>
        <p:spPr>
          <a:xfrm>
            <a:off x="20325381" y="8897855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Montserrat" panose="00000500000000000000" pitchFamily="50" charset="0"/>
                <a:ea typeface="Inter Medium" panose="02000603000000020004" pitchFamily="50" charset="0"/>
                <a:cs typeface="Poppins SemiBold" panose="00000700000000000000" pitchFamily="2" charset="0"/>
              </a:rPr>
              <a:t>UK LTD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2588 Davenport House,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207 Regent St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London, W1B 3HH, UK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+44 75 4288 2312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79ACCB-75AB-424E-6E8A-569B187E6B46}"/>
              </a:ext>
            </a:extLst>
          </p:cNvPr>
          <p:cNvSpPr txBox="1">
            <a:spLocks/>
          </p:cNvSpPr>
          <p:nvPr/>
        </p:nvSpPr>
        <p:spPr>
          <a:xfrm>
            <a:off x="8660137" y="5165616"/>
            <a:ext cx="9987519" cy="22913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800" dirty="0">
                <a:solidFill>
                  <a:sysClr val="windowText" lastClr="000000"/>
                </a:solidFill>
                <a:latin typeface="Poppins Black" panose="00000A00000000000000" pitchFamily="50" charset="0"/>
                <a:ea typeface="Adobe Heiti Std R" panose="020B0400000000000000" pitchFamily="34" charset="-128"/>
                <a:cs typeface="Poppins Black" panose="00000A00000000000000" pitchFamily="50" charset="0"/>
              </a:rPr>
              <a:t>Thank You.</a:t>
            </a:r>
            <a:endParaRPr lang="en-US" sz="9800" dirty="0">
              <a:solidFill>
                <a:schemeClr val="bg1"/>
              </a:solidFill>
              <a:latin typeface="Poppins Black" panose="00000A00000000000000" pitchFamily="50" charset="0"/>
              <a:ea typeface="Adobe Heiti Std R" panose="020B0400000000000000" pitchFamily="34" charset="-128"/>
              <a:cs typeface="Poppins Black" panose="00000A00000000000000" pitchFamily="50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DA918B1A-B00E-B3D3-D569-2A9231FA0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689"/>
            <a:ext cx="2662554" cy="11049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3A0CFB-57E2-71B6-3B2E-96DB4D576F24}"/>
              </a:ext>
            </a:extLst>
          </p:cNvPr>
          <p:cNvCxnSpPr>
            <a:cxnSpLocks/>
          </p:cNvCxnSpPr>
          <p:nvPr/>
        </p:nvCxnSpPr>
        <p:spPr>
          <a:xfrm flipV="1">
            <a:off x="19589878" y="1608169"/>
            <a:ext cx="19575" cy="97112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4A610F-5BF9-5EBC-16A7-FE2E504F5ACD}"/>
              </a:ext>
            </a:extLst>
          </p:cNvPr>
          <p:cNvSpPr txBox="1"/>
          <p:nvPr/>
        </p:nvSpPr>
        <p:spPr>
          <a:xfrm>
            <a:off x="10547397" y="6717655"/>
            <a:ext cx="4521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www.bgreklam.com</a:t>
            </a:r>
          </a:p>
        </p:txBody>
      </p:sp>
    </p:spTree>
    <p:extLst>
      <p:ext uri="{BB962C8B-B14F-4D97-AF65-F5344CB8AC3E}">
        <p14:creationId xmlns:p14="http://schemas.microsoft.com/office/powerpoint/2010/main" val="1007176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7C07CD-BA25-443A-9E33-4C0F0CB50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 r="46"/>
          <a:stretch/>
        </p:blipFill>
        <p:spPr>
          <a:xfrm>
            <a:off x="0" y="0"/>
            <a:ext cx="24296914" cy="13679488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0AD8ED17-8459-4132-A12F-FC6EE0306183}"/>
              </a:ext>
            </a:extLst>
          </p:cNvPr>
          <p:cNvSpPr txBox="1">
            <a:spLocks/>
          </p:cNvSpPr>
          <p:nvPr/>
        </p:nvSpPr>
        <p:spPr>
          <a:xfrm>
            <a:off x="15063779" y="1010493"/>
            <a:ext cx="10941899" cy="40590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200" dirty="0">
                <a:solidFill>
                  <a:srgbClr val="001021"/>
                </a:solidFill>
                <a:latin typeface="Poppins Medium" panose="00000600000000000000" pitchFamily="2" charset="0"/>
                <a:ea typeface="Inter Medium" panose="02000603000000020004" pitchFamily="50" charset="0"/>
                <a:cs typeface="Poppins Medium" panose="00000600000000000000" pitchFamily="2" charset="0"/>
              </a:rPr>
              <a:t>Company </a:t>
            </a:r>
          </a:p>
          <a:p>
            <a:pPr>
              <a:lnSpc>
                <a:spcPct val="100000"/>
              </a:lnSpc>
            </a:pPr>
            <a:r>
              <a:rPr lang="en-US" sz="7200" dirty="0">
                <a:solidFill>
                  <a:srgbClr val="001021"/>
                </a:solidFill>
                <a:latin typeface="Poppins Medium" panose="00000600000000000000" pitchFamily="2" charset="0"/>
                <a:ea typeface="Inter Medium" panose="02000603000000020004" pitchFamily="50" charset="0"/>
                <a:cs typeface="Poppins Medium" panose="00000600000000000000" pitchFamily="2" charset="0"/>
              </a:rPr>
              <a:t>Profile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A7DFD5D6-F623-4AB3-832C-6AE618398719}"/>
              </a:ext>
            </a:extLst>
          </p:cNvPr>
          <p:cNvSpPr txBox="1">
            <a:spLocks/>
          </p:cNvSpPr>
          <p:nvPr/>
        </p:nvSpPr>
        <p:spPr>
          <a:xfrm>
            <a:off x="1293518" y="1061757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2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01.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A308D3C6-D793-3A09-B190-7F868100DD0D}"/>
              </a:ext>
            </a:extLst>
          </p:cNvPr>
          <p:cNvSpPr txBox="1">
            <a:spLocks/>
          </p:cNvSpPr>
          <p:nvPr/>
        </p:nvSpPr>
        <p:spPr>
          <a:xfrm>
            <a:off x="15063779" y="8216047"/>
            <a:ext cx="6575958" cy="20008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0" dirty="0">
                <a:solidFill>
                  <a:srgbClr val="0282BF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20+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B5049DEF-C440-338E-2FBC-8BDAAD851459}"/>
              </a:ext>
            </a:extLst>
          </p:cNvPr>
          <p:cNvSpPr txBox="1">
            <a:spLocks/>
          </p:cNvSpPr>
          <p:nvPr/>
        </p:nvSpPr>
        <p:spPr>
          <a:xfrm>
            <a:off x="15113610" y="10478358"/>
            <a:ext cx="7687152" cy="43812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282BF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Years of experience </a:t>
            </a:r>
          </a:p>
          <a:p>
            <a:r>
              <a:rPr lang="en-US" sz="2400" dirty="0">
                <a:solidFill>
                  <a:srgbClr val="0282BF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and development of</a:t>
            </a:r>
          </a:p>
          <a:p>
            <a:r>
              <a:rPr lang="en-US" sz="2400" dirty="0">
                <a:solidFill>
                  <a:srgbClr val="0282BF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Premium POS solutions.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716869-D0DE-7ADA-2FE4-28B56B580F03}"/>
              </a:ext>
            </a:extLst>
          </p:cNvPr>
          <p:cNvSpPr/>
          <p:nvPr/>
        </p:nvSpPr>
        <p:spPr>
          <a:xfrm>
            <a:off x="15113610" y="3578085"/>
            <a:ext cx="8416950" cy="4819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Private company,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established in 2001, with factory and HQ in Belgrade, Serbia.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Entire value chain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from design and production, installation </a:t>
            </a:r>
            <a:b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</a:b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and maintenance at the point of sale.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Sustainable materials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the core of our production process. </a:t>
            </a:r>
            <a:b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</a:br>
            <a:r>
              <a:rPr lang="en-US" sz="2000" dirty="0">
                <a:solidFill>
                  <a:srgbClr val="0282BF"/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200+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skilled employees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and 5.000 square meters of office and production space</a:t>
            </a:r>
            <a:r>
              <a:rPr lang="en-US" sz="2000" dirty="0">
                <a:solidFill>
                  <a:srgbClr val="2192CA"/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ID" sz="2000" dirty="0">
              <a:solidFill>
                <a:schemeClr val="tx2">
                  <a:lumMod val="50000"/>
                </a:schemeClr>
              </a:solidFill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315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2647324" y="5186606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Black" panose="00000A00000000000000" pitchFamily="50" charset="0"/>
              <a:ea typeface="Inter Medium" panose="02000603000000020004" pitchFamily="50" charset="0"/>
              <a:cs typeface="Poppins Black" panose="00000A00000000000000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DB874C3-23A1-42F7-8429-8DDC01AAD5A0}"/>
              </a:ext>
            </a:extLst>
          </p:cNvPr>
          <p:cNvSpPr txBox="1">
            <a:spLocks/>
          </p:cNvSpPr>
          <p:nvPr/>
        </p:nvSpPr>
        <p:spPr>
          <a:xfrm>
            <a:off x="2390251" y="6595828"/>
            <a:ext cx="6338099" cy="78445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Region in focus</a:t>
            </a:r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:</a:t>
            </a:r>
            <a:r>
              <a:rPr lang="en-US" sz="32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  <a:t> </a:t>
            </a:r>
            <a:br>
              <a:rPr lang="en-US" sz="32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</a:br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Western and Central Europe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3A7E6C-0E7D-4F05-A623-3FEA442A41ED}"/>
              </a:ext>
            </a:extLst>
          </p:cNvPr>
          <p:cNvSpPr/>
          <p:nvPr/>
        </p:nvSpPr>
        <p:spPr>
          <a:xfrm>
            <a:off x="2238864" y="3089329"/>
            <a:ext cx="802622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1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Markets </a:t>
            </a:r>
          </a:p>
          <a:p>
            <a:r>
              <a:rPr lang="en-ID" sz="11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We cover</a:t>
            </a:r>
            <a:endParaRPr lang="en-ID" sz="110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72E9C388-D4EC-8A24-7D48-63FF6F7464E0}"/>
              </a:ext>
            </a:extLst>
          </p:cNvPr>
          <p:cNvSpPr txBox="1">
            <a:spLocks/>
          </p:cNvSpPr>
          <p:nvPr/>
        </p:nvSpPr>
        <p:spPr>
          <a:xfrm>
            <a:off x="1445918" y="1005449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02.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0AA939B-95D6-6A9F-EACE-50BBBC93D7EA}"/>
              </a:ext>
            </a:extLst>
          </p:cNvPr>
          <p:cNvSpPr txBox="1">
            <a:spLocks/>
          </p:cNvSpPr>
          <p:nvPr/>
        </p:nvSpPr>
        <p:spPr>
          <a:xfrm>
            <a:off x="2390252" y="7602352"/>
            <a:ext cx="6338099" cy="7844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Presence: </a:t>
            </a:r>
            <a:b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</a:br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25+ Markets across the globe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6BFF919-EE8F-C12F-8F1F-8595384DE8AE}"/>
              </a:ext>
            </a:extLst>
          </p:cNvPr>
          <p:cNvSpPr txBox="1">
            <a:spLocks/>
          </p:cNvSpPr>
          <p:nvPr/>
        </p:nvSpPr>
        <p:spPr>
          <a:xfrm>
            <a:off x="2390252" y="8618267"/>
            <a:ext cx="9223816" cy="7844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Offices: </a:t>
            </a:r>
            <a:br>
              <a:rPr lang="en-US" sz="36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</a:br>
            <a:r>
              <a:rPr lang="en-US" sz="36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Belgrade   Hamburg    London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51B8F56-C22E-84BA-C8DA-F2E227C1A5C2}"/>
              </a:ext>
            </a:extLst>
          </p:cNvPr>
          <p:cNvSpPr txBox="1">
            <a:spLocks/>
          </p:cNvSpPr>
          <p:nvPr/>
        </p:nvSpPr>
        <p:spPr>
          <a:xfrm>
            <a:off x="2378267" y="9859213"/>
            <a:ext cx="6906986" cy="22796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Delivery times</a:t>
            </a:r>
            <a:r>
              <a:rPr lang="en-US" sz="20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  <a:t>:</a:t>
            </a:r>
          </a:p>
          <a:p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We deliver our products to any European destination within three working days. </a:t>
            </a:r>
            <a:br>
              <a:rPr lang="en-US" sz="30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</a:br>
            <a:endParaRPr lang="en-US" sz="30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ED6448F-140D-93EC-5DF8-9DCF6773BB95}"/>
              </a:ext>
            </a:extLst>
          </p:cNvPr>
          <p:cNvCxnSpPr>
            <a:cxnSpLocks/>
          </p:cNvCxnSpPr>
          <p:nvPr/>
        </p:nvCxnSpPr>
        <p:spPr>
          <a:xfrm>
            <a:off x="4684169" y="8840475"/>
            <a:ext cx="0" cy="5622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04776BC-39EE-1C43-E197-28032AFD6421}"/>
              </a:ext>
            </a:extLst>
          </p:cNvPr>
          <p:cNvCxnSpPr>
            <a:cxnSpLocks/>
          </p:cNvCxnSpPr>
          <p:nvPr/>
        </p:nvCxnSpPr>
        <p:spPr>
          <a:xfrm>
            <a:off x="7290043" y="8840475"/>
            <a:ext cx="0" cy="5622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404926D-C1B1-BE07-061C-2AB7195868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812" t="-8722" r="24305" b="-2028"/>
          <a:stretch/>
        </p:blipFill>
        <p:spPr>
          <a:xfrm>
            <a:off x="12172620" y="-1508595"/>
            <a:ext cx="12306630" cy="1556547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21BF1D73-03C4-9EA6-2D58-106CA1D87E70}"/>
              </a:ext>
            </a:extLst>
          </p:cNvPr>
          <p:cNvSpPr txBox="1">
            <a:spLocks/>
          </p:cNvSpPr>
          <p:nvPr/>
        </p:nvSpPr>
        <p:spPr>
          <a:xfrm>
            <a:off x="13011644" y="3715023"/>
            <a:ext cx="6547705" cy="13073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solidFill>
                <a:schemeClr val="bg2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C90DC6E-BAE3-00D1-70FC-03CE76E6E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9349" y="6313026"/>
            <a:ext cx="615160" cy="565603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C8E4CE4A-F74F-DC7D-92AA-56D750205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9130" y="6548948"/>
            <a:ext cx="615160" cy="565603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70FA7B1F-D2A7-ED6A-99E3-BBAB40489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444" y="9662908"/>
            <a:ext cx="615160" cy="56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98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396CD23-31C4-A133-C11D-EDF0337BC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253"/>
            <a:ext cx="24379881" cy="137136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3A7E6C-0E7D-4F05-A623-3FEA442A41ED}"/>
              </a:ext>
            </a:extLst>
          </p:cNvPr>
          <p:cNvSpPr/>
          <p:nvPr/>
        </p:nvSpPr>
        <p:spPr>
          <a:xfrm>
            <a:off x="1213162" y="6099958"/>
            <a:ext cx="8026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9600" dirty="0">
                <a:solidFill>
                  <a:schemeClr val="bg1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Partners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72E9C388-D4EC-8A24-7D48-63FF6F7464E0}"/>
              </a:ext>
            </a:extLst>
          </p:cNvPr>
          <p:cNvSpPr txBox="1">
            <a:spLocks/>
          </p:cNvSpPr>
          <p:nvPr/>
        </p:nvSpPr>
        <p:spPr>
          <a:xfrm>
            <a:off x="1445918" y="1005449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1986525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B32884-732E-4A3B-A830-976FB9E3AFD9}"/>
              </a:ext>
            </a:extLst>
          </p:cNvPr>
          <p:cNvSpPr/>
          <p:nvPr/>
        </p:nvSpPr>
        <p:spPr>
          <a:xfrm>
            <a:off x="1062128" y="3127983"/>
            <a:ext cx="9897298" cy="2015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text, tree, sign&#10;&#10;Description automatically generated">
            <a:extLst>
              <a:ext uri="{FF2B5EF4-FFF2-40B4-BE49-F238E27FC236}">
                <a16:creationId xmlns:a16="http://schemas.microsoft.com/office/drawing/2014/main" id="{C6C37246-F6CF-1397-3A90-4231A8545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"/>
          <a:stretch/>
        </p:blipFill>
        <p:spPr>
          <a:xfrm>
            <a:off x="0" y="-1"/>
            <a:ext cx="24479250" cy="13679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976125-E3A4-1654-F624-F6A5786DECBC}"/>
              </a:ext>
            </a:extLst>
          </p:cNvPr>
          <p:cNvSpPr txBox="1">
            <a:spLocks/>
          </p:cNvSpPr>
          <p:nvPr/>
        </p:nvSpPr>
        <p:spPr>
          <a:xfrm>
            <a:off x="1216838" y="625389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05.</a:t>
            </a:r>
          </a:p>
        </p:txBody>
      </p:sp>
    </p:spTree>
    <p:extLst>
      <p:ext uri="{BB962C8B-B14F-4D97-AF65-F5344CB8AC3E}">
        <p14:creationId xmlns:p14="http://schemas.microsoft.com/office/powerpoint/2010/main" val="1427017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EDD21-1F37-6F06-A4C2-DDD1E5204A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/>
              <a:t>What we do?</a:t>
            </a:r>
            <a:br>
              <a:rPr lang="en-US" dirty="0"/>
            </a:br>
            <a:r>
              <a:rPr lang="en-US" sz="7200" dirty="0"/>
              <a:t>Our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177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3A64FF-627E-A5A4-35BD-4B5CE6401797}"/>
              </a:ext>
            </a:extLst>
          </p:cNvPr>
          <p:cNvSpPr/>
          <p:nvPr/>
        </p:nvSpPr>
        <p:spPr>
          <a:xfrm>
            <a:off x="16573451" y="7524717"/>
            <a:ext cx="48531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Description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Premium Shop in Shop concept for </a:t>
            </a:r>
            <a:r>
              <a:rPr lang="sr-Latn-RS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Philips domestic apliances</a:t>
            </a: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. Designed, produced and installed by </a:t>
            </a:r>
            <a:r>
              <a:rPr lang="en-GB" altLang="en-US" sz="2400" dirty="0" err="1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BGReklam</a:t>
            </a: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 in </a:t>
            </a:r>
            <a:r>
              <a:rPr lang="sr-Latn-RS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Berlin Germany</a:t>
            </a:r>
            <a:r>
              <a:rPr lang="en-GB" altLang="en-US" sz="24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. </a:t>
            </a: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859D-B8C4-74CF-E919-8C06F3E7F00D}"/>
              </a:ext>
            </a:extLst>
          </p:cNvPr>
          <p:cNvSpPr/>
          <p:nvPr/>
        </p:nvSpPr>
        <p:spPr>
          <a:xfrm>
            <a:off x="16462240" y="3289928"/>
            <a:ext cx="101310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Shop in</a:t>
            </a:r>
          </a:p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Shop </a:t>
            </a:r>
          </a:p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solutions</a:t>
            </a:r>
          </a:p>
        </p:txBody>
      </p:sp>
      <p:pic>
        <p:nvPicPr>
          <p:cNvPr id="4" name="Picture 3" descr="A picture containing indoor, floor, furniture&#10;&#10;Description automatically generated">
            <a:extLst>
              <a:ext uri="{FF2B5EF4-FFF2-40B4-BE49-F238E27FC236}">
                <a16:creationId xmlns:a16="http://schemas.microsoft.com/office/drawing/2014/main" id="{FA210582-F4F3-4FF2-CAEB-FBE27B8FE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090" y="2520991"/>
            <a:ext cx="12579331" cy="8243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F9AC74-330F-6716-E9D1-10253F52ED48}"/>
              </a:ext>
            </a:extLst>
          </p:cNvPr>
          <p:cNvSpPr txBox="1">
            <a:spLocks/>
          </p:cNvSpPr>
          <p:nvPr/>
        </p:nvSpPr>
        <p:spPr>
          <a:xfrm>
            <a:off x="1445918" y="1005449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07.</a:t>
            </a:r>
          </a:p>
        </p:txBody>
      </p:sp>
    </p:spTree>
    <p:extLst>
      <p:ext uri="{BB962C8B-B14F-4D97-AF65-F5344CB8AC3E}">
        <p14:creationId xmlns:p14="http://schemas.microsoft.com/office/powerpoint/2010/main" val="1685096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, wall, floor, gallery&#10;&#10;Description automatically generated">
            <a:extLst>
              <a:ext uri="{FF2B5EF4-FFF2-40B4-BE49-F238E27FC236}">
                <a16:creationId xmlns:a16="http://schemas.microsoft.com/office/drawing/2014/main" id="{8770BC3E-5363-6CC5-9CCC-0511DF09C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655" y="6903030"/>
            <a:ext cx="9167809" cy="605122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6C2A4E-A3AA-2670-B552-9BC55445EE7F}"/>
              </a:ext>
            </a:extLst>
          </p:cNvPr>
          <p:cNvSpPr/>
          <p:nvPr/>
        </p:nvSpPr>
        <p:spPr>
          <a:xfrm>
            <a:off x="19081874" y="11507251"/>
            <a:ext cx="38399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dirty="0" err="1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MediaMarkt</a:t>
            </a:r>
            <a:endParaRPr lang="en-GB" altLang="en-US" sz="2000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dirty="0" err="1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Aleksandarplatz</a:t>
            </a:r>
            <a:r>
              <a:rPr lang="en-GB" altLang="en-US" sz="20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, Berlin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Philips Domestic appliances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Philips Personal care</a:t>
            </a:r>
          </a:p>
        </p:txBody>
      </p:sp>
      <p:pic>
        <p:nvPicPr>
          <p:cNvPr id="3" name="Picture 2" descr="A picture containing text, indoor, floor, open&#10;&#10;Description automatically generated">
            <a:extLst>
              <a:ext uri="{FF2B5EF4-FFF2-40B4-BE49-F238E27FC236}">
                <a16:creationId xmlns:a16="http://schemas.microsoft.com/office/drawing/2014/main" id="{3F0D0FF3-F939-0CF2-C102-CAF411BA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9" r="7363"/>
          <a:stretch/>
        </p:blipFill>
        <p:spPr>
          <a:xfrm>
            <a:off x="9060655" y="725230"/>
            <a:ext cx="9167809" cy="5928485"/>
          </a:xfrm>
          <a:prstGeom prst="rect">
            <a:avLst/>
          </a:prstGeom>
        </p:spPr>
      </p:pic>
      <p:pic>
        <p:nvPicPr>
          <p:cNvPr id="6" name="Picture 5" descr="A picture containing text, person, indoor, standing&#10;&#10;Description automatically generated">
            <a:extLst>
              <a:ext uri="{FF2B5EF4-FFF2-40B4-BE49-F238E27FC236}">
                <a16:creationId xmlns:a16="http://schemas.microsoft.com/office/drawing/2014/main" id="{BB4D45F5-1F47-58AA-7A07-1AE2F92FE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14" y="725230"/>
            <a:ext cx="8152685" cy="1222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59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62E6128-A5A1-4FB1-878E-CAC73724184A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17983</TotalTime>
  <Words>424</Words>
  <Application>Microsoft Office PowerPoint</Application>
  <PresentationFormat>Custom</PresentationFormat>
  <Paragraphs>121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Montserrat</vt:lpstr>
      <vt:lpstr>Poppins</vt:lpstr>
      <vt:lpstr>Poppins Black</vt:lpstr>
      <vt:lpstr>Poppins Light</vt:lpstr>
      <vt:lpstr>Poppins Medium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 do? Our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“Od malog biznisa do lidera na evropsom trzistu”</vt:lpstr>
      <vt:lpstr>PowerPoint Presentation</vt:lpstr>
      <vt:lpstr>PowerPoint Presentation</vt:lpstr>
      <vt:lpstr>PowerPoint Presentation</vt:lpstr>
      <vt:lpstr>PowerPoint Presentation</vt:lpstr>
      <vt:lpstr>Liderstvo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Visualin</dc:creator>
  <cp:lastModifiedBy>Milos Cubrilo</cp:lastModifiedBy>
  <cp:revision>106</cp:revision>
  <dcterms:created xsi:type="dcterms:W3CDTF">2019-09-07T10:51:14Z</dcterms:created>
  <dcterms:modified xsi:type="dcterms:W3CDTF">2022-11-22T15:43:11Z</dcterms:modified>
</cp:coreProperties>
</file>