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23"/>
  </p:notesMasterIdLst>
  <p:sldIdLst>
    <p:sldId id="257" r:id="rId2"/>
    <p:sldId id="295" r:id="rId3"/>
    <p:sldId id="307" r:id="rId4"/>
    <p:sldId id="310" r:id="rId5"/>
    <p:sldId id="273" r:id="rId6"/>
    <p:sldId id="316" r:id="rId7"/>
    <p:sldId id="329" r:id="rId8"/>
    <p:sldId id="314" r:id="rId9"/>
    <p:sldId id="323" r:id="rId10"/>
    <p:sldId id="325" r:id="rId11"/>
    <p:sldId id="321" r:id="rId12"/>
    <p:sldId id="315" r:id="rId13"/>
    <p:sldId id="317" r:id="rId14"/>
    <p:sldId id="320" r:id="rId15"/>
    <p:sldId id="322" r:id="rId16"/>
    <p:sldId id="326" r:id="rId17"/>
    <p:sldId id="331" r:id="rId18"/>
    <p:sldId id="313" r:id="rId19"/>
    <p:sldId id="327" r:id="rId20"/>
    <p:sldId id="330" r:id="rId21"/>
    <p:sldId id="288" r:id="rId22"/>
  </p:sldIdLst>
  <p:sldSz cx="24479250"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7" userDrawn="1">
          <p15:clr>
            <a:srgbClr val="A4A3A4"/>
          </p15:clr>
        </p15:guide>
        <p15:guide id="2" pos="76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BF"/>
    <a:srgbClr val="0066FF"/>
    <a:srgbClr val="FFFFFF"/>
    <a:srgbClr val="797495"/>
    <a:srgbClr val="0E88C3"/>
    <a:srgbClr val="AD816A"/>
    <a:srgbClr val="EEEEEE"/>
    <a:srgbClr val="001021"/>
    <a:srgbClr val="F7F7FF"/>
    <a:srgbClr val="219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showGuides="1">
      <p:cViewPr varScale="1">
        <p:scale>
          <a:sx n="81" d="100"/>
          <a:sy n="81" d="100"/>
        </p:scale>
        <p:origin x="126" y="180"/>
      </p:cViewPr>
      <p:guideLst>
        <p:guide orient="horz" pos="4377"/>
        <p:guide pos="76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D8AC5-0E28-4BF5-8FC9-8DBBD2B5850C}" type="datetimeFigureOut">
              <a:rPr lang="sr-RS" smtClean="0"/>
              <a:t>30.8.2022.</a:t>
            </a:fld>
            <a:endParaRPr lang="sr-RS"/>
          </a:p>
        </p:txBody>
      </p:sp>
      <p:sp>
        <p:nvSpPr>
          <p:cNvPr id="4" name="Slide Image Placeholder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sr-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3619E-121F-474D-8E57-721181874D26}" type="slidenum">
              <a:rPr lang="sr-RS" smtClean="0"/>
              <a:t>‹#›</a:t>
            </a:fld>
            <a:endParaRPr lang="sr-RS"/>
          </a:p>
        </p:txBody>
      </p:sp>
    </p:spTree>
    <p:extLst>
      <p:ext uri="{BB962C8B-B14F-4D97-AF65-F5344CB8AC3E}">
        <p14:creationId xmlns:p14="http://schemas.microsoft.com/office/powerpoint/2010/main" val="19237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a:t>
            </a:fld>
            <a:endParaRPr lang="sr-RS"/>
          </a:p>
        </p:txBody>
      </p:sp>
    </p:spTree>
    <p:extLst>
      <p:ext uri="{BB962C8B-B14F-4D97-AF65-F5344CB8AC3E}">
        <p14:creationId xmlns:p14="http://schemas.microsoft.com/office/powerpoint/2010/main" val="1897284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10</a:t>
            </a:fld>
            <a:endParaRPr lang="sr-RS"/>
          </a:p>
        </p:txBody>
      </p:sp>
    </p:spTree>
    <p:extLst>
      <p:ext uri="{BB962C8B-B14F-4D97-AF65-F5344CB8AC3E}">
        <p14:creationId xmlns:p14="http://schemas.microsoft.com/office/powerpoint/2010/main" val="224335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11</a:t>
            </a:fld>
            <a:endParaRPr lang="sr-RS"/>
          </a:p>
        </p:txBody>
      </p:sp>
    </p:spTree>
    <p:extLst>
      <p:ext uri="{BB962C8B-B14F-4D97-AF65-F5344CB8AC3E}">
        <p14:creationId xmlns:p14="http://schemas.microsoft.com/office/powerpoint/2010/main" val="336737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12</a:t>
            </a:fld>
            <a:endParaRPr lang="sr-RS"/>
          </a:p>
        </p:txBody>
      </p:sp>
    </p:spTree>
    <p:extLst>
      <p:ext uri="{BB962C8B-B14F-4D97-AF65-F5344CB8AC3E}">
        <p14:creationId xmlns:p14="http://schemas.microsoft.com/office/powerpoint/2010/main" val="309249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13</a:t>
            </a:fld>
            <a:endParaRPr lang="sr-RS"/>
          </a:p>
        </p:txBody>
      </p:sp>
    </p:spTree>
    <p:extLst>
      <p:ext uri="{BB962C8B-B14F-4D97-AF65-F5344CB8AC3E}">
        <p14:creationId xmlns:p14="http://schemas.microsoft.com/office/powerpoint/2010/main" val="4288236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14</a:t>
            </a:fld>
            <a:endParaRPr lang="sr-RS"/>
          </a:p>
        </p:txBody>
      </p:sp>
    </p:spTree>
    <p:extLst>
      <p:ext uri="{BB962C8B-B14F-4D97-AF65-F5344CB8AC3E}">
        <p14:creationId xmlns:p14="http://schemas.microsoft.com/office/powerpoint/2010/main" val="1435167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15</a:t>
            </a:fld>
            <a:endParaRPr lang="sr-RS"/>
          </a:p>
        </p:txBody>
      </p:sp>
    </p:spTree>
    <p:extLst>
      <p:ext uri="{BB962C8B-B14F-4D97-AF65-F5344CB8AC3E}">
        <p14:creationId xmlns:p14="http://schemas.microsoft.com/office/powerpoint/2010/main" val="80079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16</a:t>
            </a:fld>
            <a:endParaRPr lang="sr-RS"/>
          </a:p>
        </p:txBody>
      </p:sp>
    </p:spTree>
    <p:extLst>
      <p:ext uri="{BB962C8B-B14F-4D97-AF65-F5344CB8AC3E}">
        <p14:creationId xmlns:p14="http://schemas.microsoft.com/office/powerpoint/2010/main" val="183557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17</a:t>
            </a:fld>
            <a:endParaRPr lang="sr-RS"/>
          </a:p>
        </p:txBody>
      </p:sp>
    </p:spTree>
    <p:extLst>
      <p:ext uri="{BB962C8B-B14F-4D97-AF65-F5344CB8AC3E}">
        <p14:creationId xmlns:p14="http://schemas.microsoft.com/office/powerpoint/2010/main" val="3284446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18</a:t>
            </a:fld>
            <a:endParaRPr lang="sr-RS"/>
          </a:p>
        </p:txBody>
      </p:sp>
    </p:spTree>
    <p:extLst>
      <p:ext uri="{BB962C8B-B14F-4D97-AF65-F5344CB8AC3E}">
        <p14:creationId xmlns:p14="http://schemas.microsoft.com/office/powerpoint/2010/main" val="1165814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19</a:t>
            </a:fld>
            <a:endParaRPr lang="sr-RS"/>
          </a:p>
        </p:txBody>
      </p:sp>
    </p:spTree>
    <p:extLst>
      <p:ext uri="{BB962C8B-B14F-4D97-AF65-F5344CB8AC3E}">
        <p14:creationId xmlns:p14="http://schemas.microsoft.com/office/powerpoint/2010/main" val="123579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a:t>
            </a:fld>
            <a:endParaRPr lang="sr-RS"/>
          </a:p>
        </p:txBody>
      </p:sp>
    </p:spTree>
    <p:extLst>
      <p:ext uri="{BB962C8B-B14F-4D97-AF65-F5344CB8AC3E}">
        <p14:creationId xmlns:p14="http://schemas.microsoft.com/office/powerpoint/2010/main" val="2612532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20</a:t>
            </a:fld>
            <a:endParaRPr lang="sr-RS"/>
          </a:p>
        </p:txBody>
      </p:sp>
    </p:spTree>
    <p:extLst>
      <p:ext uri="{BB962C8B-B14F-4D97-AF65-F5344CB8AC3E}">
        <p14:creationId xmlns:p14="http://schemas.microsoft.com/office/powerpoint/2010/main" val="91379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21</a:t>
            </a:fld>
            <a:endParaRPr lang="sr-RS"/>
          </a:p>
        </p:txBody>
      </p:sp>
    </p:spTree>
    <p:extLst>
      <p:ext uri="{BB962C8B-B14F-4D97-AF65-F5344CB8AC3E}">
        <p14:creationId xmlns:p14="http://schemas.microsoft.com/office/powerpoint/2010/main" val="304176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3</a:t>
            </a:fld>
            <a:endParaRPr lang="sr-RS"/>
          </a:p>
        </p:txBody>
      </p:sp>
    </p:spTree>
    <p:extLst>
      <p:ext uri="{BB962C8B-B14F-4D97-AF65-F5344CB8AC3E}">
        <p14:creationId xmlns:p14="http://schemas.microsoft.com/office/powerpoint/2010/main" val="53567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4</a:t>
            </a:fld>
            <a:endParaRPr lang="sr-RS"/>
          </a:p>
        </p:txBody>
      </p:sp>
    </p:spTree>
    <p:extLst>
      <p:ext uri="{BB962C8B-B14F-4D97-AF65-F5344CB8AC3E}">
        <p14:creationId xmlns:p14="http://schemas.microsoft.com/office/powerpoint/2010/main" val="335717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5</a:t>
            </a:fld>
            <a:endParaRPr lang="sr-RS"/>
          </a:p>
        </p:txBody>
      </p:sp>
    </p:spTree>
    <p:extLst>
      <p:ext uri="{BB962C8B-B14F-4D97-AF65-F5344CB8AC3E}">
        <p14:creationId xmlns:p14="http://schemas.microsoft.com/office/powerpoint/2010/main" val="2326929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6</a:t>
            </a:fld>
            <a:endParaRPr lang="sr-RS"/>
          </a:p>
        </p:txBody>
      </p:sp>
    </p:spTree>
    <p:extLst>
      <p:ext uri="{BB962C8B-B14F-4D97-AF65-F5344CB8AC3E}">
        <p14:creationId xmlns:p14="http://schemas.microsoft.com/office/powerpoint/2010/main" val="258224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7</a:t>
            </a:fld>
            <a:endParaRPr lang="sr-RS"/>
          </a:p>
        </p:txBody>
      </p:sp>
    </p:spTree>
    <p:extLst>
      <p:ext uri="{BB962C8B-B14F-4D97-AF65-F5344CB8AC3E}">
        <p14:creationId xmlns:p14="http://schemas.microsoft.com/office/powerpoint/2010/main" val="69258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8</a:t>
            </a:fld>
            <a:endParaRPr lang="sr-RS"/>
          </a:p>
        </p:txBody>
      </p:sp>
    </p:spTree>
    <p:extLst>
      <p:ext uri="{BB962C8B-B14F-4D97-AF65-F5344CB8AC3E}">
        <p14:creationId xmlns:p14="http://schemas.microsoft.com/office/powerpoint/2010/main" val="262714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RS"/>
          </a:p>
        </p:txBody>
      </p:sp>
      <p:sp>
        <p:nvSpPr>
          <p:cNvPr id="4" name="Slide Number Placeholder 3"/>
          <p:cNvSpPr>
            <a:spLocks noGrp="1"/>
          </p:cNvSpPr>
          <p:nvPr>
            <p:ph type="sldNum" sz="quarter" idx="5"/>
          </p:nvPr>
        </p:nvSpPr>
        <p:spPr/>
        <p:txBody>
          <a:bodyPr/>
          <a:lstStyle/>
          <a:p>
            <a:fld id="{8413619E-121F-474D-8E57-721181874D26}" type="slidenum">
              <a:rPr lang="sr-RS" smtClean="0"/>
              <a:t>9</a:t>
            </a:fld>
            <a:endParaRPr lang="sr-RS"/>
          </a:p>
        </p:txBody>
      </p:sp>
    </p:spTree>
    <p:extLst>
      <p:ext uri="{BB962C8B-B14F-4D97-AF65-F5344CB8AC3E}">
        <p14:creationId xmlns:p14="http://schemas.microsoft.com/office/powerpoint/2010/main" val="25098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11968"/>
            </a:lvl1pPr>
          </a:lstStyle>
          <a:p>
            <a:r>
              <a:rPr lang="en-US"/>
              <a:t>Click to edit Master title style</a:t>
            </a:r>
            <a:endParaRPr lang="en-US" dirty="0"/>
          </a:p>
        </p:txBody>
      </p:sp>
      <p:sp>
        <p:nvSpPr>
          <p:cNvPr id="3" name="Subtitle 2"/>
          <p:cNvSpPr>
            <a:spLocks noGrp="1"/>
          </p:cNvSpPr>
          <p:nvPr>
            <p:ph type="subTitle" idx="1"/>
          </p:nvPr>
        </p:nvSpPr>
        <p:spPr>
          <a:xfrm>
            <a:off x="3059906" y="7184899"/>
            <a:ext cx="18359438" cy="3302709"/>
          </a:xfrm>
        </p:spPr>
        <p:txBody>
          <a:bodyPr/>
          <a:lstStyle>
            <a:lvl1pPr marL="0" indent="0" algn="ctr">
              <a:buNone/>
              <a:defRPr sz="4787"/>
            </a:lvl1pPr>
            <a:lvl2pPr marL="911977" indent="0" algn="ctr">
              <a:buNone/>
              <a:defRPr sz="3989"/>
            </a:lvl2pPr>
            <a:lvl3pPr marL="1823954" indent="0" algn="ctr">
              <a:buNone/>
              <a:defRPr sz="3590"/>
            </a:lvl3pPr>
            <a:lvl4pPr marL="2735931" indent="0" algn="ctr">
              <a:buNone/>
              <a:defRPr sz="3192"/>
            </a:lvl4pPr>
            <a:lvl5pPr marL="3647907" indent="0" algn="ctr">
              <a:buNone/>
              <a:defRPr sz="3192"/>
            </a:lvl5pPr>
            <a:lvl6pPr marL="4559884" indent="0" algn="ctr">
              <a:buNone/>
              <a:defRPr sz="3192"/>
            </a:lvl6pPr>
            <a:lvl7pPr marL="5471861" indent="0" algn="ctr">
              <a:buNone/>
              <a:defRPr sz="3192"/>
            </a:lvl7pPr>
            <a:lvl8pPr marL="6383838" indent="0" algn="ctr">
              <a:buNone/>
              <a:defRPr sz="3192"/>
            </a:lvl8pPr>
            <a:lvl9pPr marL="7295815" indent="0" algn="ctr">
              <a:buNone/>
              <a:defRPr sz="31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30/08/2022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1454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30/08/2022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42339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517963" y="728306"/>
            <a:ext cx="5278338" cy="11592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82949" y="728306"/>
            <a:ext cx="15529024" cy="115927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30/08/2022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6888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1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497A3F2-C97B-4CAB-9318-806AA4C7B295}"/>
              </a:ext>
            </a:extLst>
          </p:cNvPr>
          <p:cNvSpPr>
            <a:spLocks noGrp="1"/>
          </p:cNvSpPr>
          <p:nvPr>
            <p:ph type="pic" sz="quarter" idx="10"/>
          </p:nvPr>
        </p:nvSpPr>
        <p:spPr>
          <a:xfrm>
            <a:off x="12510792" y="5874326"/>
            <a:ext cx="3447457" cy="3403474"/>
          </a:xfrm>
          <a:custGeom>
            <a:avLst/>
            <a:gdLst>
              <a:gd name="connsiteX0" fmla="*/ 0 w 3447457"/>
              <a:gd name="connsiteY0" fmla="*/ 0 h 3403474"/>
              <a:gd name="connsiteX1" fmla="*/ 3447457 w 3447457"/>
              <a:gd name="connsiteY1" fmla="*/ 0 h 3403474"/>
              <a:gd name="connsiteX2" fmla="*/ 3447457 w 3447457"/>
              <a:gd name="connsiteY2" fmla="*/ 3403474 h 3403474"/>
              <a:gd name="connsiteX3" fmla="*/ 0 w 3447457"/>
              <a:gd name="connsiteY3" fmla="*/ 3403474 h 3403474"/>
            </a:gdLst>
            <a:ahLst/>
            <a:cxnLst>
              <a:cxn ang="0">
                <a:pos x="connsiteX0" y="connsiteY0"/>
              </a:cxn>
              <a:cxn ang="0">
                <a:pos x="connsiteX1" y="connsiteY1"/>
              </a:cxn>
              <a:cxn ang="0">
                <a:pos x="connsiteX2" y="connsiteY2"/>
              </a:cxn>
              <a:cxn ang="0">
                <a:pos x="connsiteX3" y="connsiteY3"/>
              </a:cxn>
            </a:cxnLst>
            <a:rect l="l" t="t" r="r" b="b"/>
            <a:pathLst>
              <a:path w="3447457" h="3403474">
                <a:moveTo>
                  <a:pt x="0" y="0"/>
                </a:moveTo>
                <a:lnTo>
                  <a:pt x="3447457" y="0"/>
                </a:lnTo>
                <a:lnTo>
                  <a:pt x="3447457" y="3403474"/>
                </a:lnTo>
                <a:lnTo>
                  <a:pt x="0" y="3403474"/>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97F3E3F-64DC-4F04-BC98-9D756C093EA5}"/>
              </a:ext>
            </a:extLst>
          </p:cNvPr>
          <p:cNvSpPr>
            <a:spLocks noGrp="1"/>
          </p:cNvSpPr>
          <p:nvPr>
            <p:ph type="pic" sz="quarter" idx="11"/>
          </p:nvPr>
        </p:nvSpPr>
        <p:spPr>
          <a:xfrm>
            <a:off x="16212758" y="3463636"/>
            <a:ext cx="3870409" cy="6373091"/>
          </a:xfrm>
          <a:custGeom>
            <a:avLst/>
            <a:gdLst>
              <a:gd name="connsiteX0" fmla="*/ 0 w 3870409"/>
              <a:gd name="connsiteY0" fmla="*/ 0 h 6373091"/>
              <a:gd name="connsiteX1" fmla="*/ 3870409 w 3870409"/>
              <a:gd name="connsiteY1" fmla="*/ 0 h 6373091"/>
              <a:gd name="connsiteX2" fmla="*/ 3870409 w 3870409"/>
              <a:gd name="connsiteY2" fmla="*/ 6373091 h 6373091"/>
              <a:gd name="connsiteX3" fmla="*/ 0 w 3870409"/>
              <a:gd name="connsiteY3" fmla="*/ 6373091 h 6373091"/>
            </a:gdLst>
            <a:ahLst/>
            <a:cxnLst>
              <a:cxn ang="0">
                <a:pos x="connsiteX0" y="connsiteY0"/>
              </a:cxn>
              <a:cxn ang="0">
                <a:pos x="connsiteX1" y="connsiteY1"/>
              </a:cxn>
              <a:cxn ang="0">
                <a:pos x="connsiteX2" y="connsiteY2"/>
              </a:cxn>
              <a:cxn ang="0">
                <a:pos x="connsiteX3" y="connsiteY3"/>
              </a:cxn>
            </a:cxnLst>
            <a:rect l="l" t="t" r="r" b="b"/>
            <a:pathLst>
              <a:path w="3870409" h="6373091">
                <a:moveTo>
                  <a:pt x="0" y="0"/>
                </a:moveTo>
                <a:lnTo>
                  <a:pt x="3870409" y="0"/>
                </a:lnTo>
                <a:lnTo>
                  <a:pt x="3870409" y="6373091"/>
                </a:lnTo>
                <a:lnTo>
                  <a:pt x="0" y="6373091"/>
                </a:ln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53AE9B82-1300-43B0-A9FA-3FBDF0BA5309}"/>
              </a:ext>
            </a:extLst>
          </p:cNvPr>
          <p:cNvSpPr>
            <a:spLocks noGrp="1"/>
          </p:cNvSpPr>
          <p:nvPr>
            <p:ph type="pic" sz="quarter" idx="12"/>
          </p:nvPr>
        </p:nvSpPr>
        <p:spPr>
          <a:xfrm>
            <a:off x="20337676" y="4546148"/>
            <a:ext cx="4141574" cy="3794288"/>
          </a:xfrm>
          <a:custGeom>
            <a:avLst/>
            <a:gdLst>
              <a:gd name="connsiteX0" fmla="*/ 0 w 4141574"/>
              <a:gd name="connsiteY0" fmla="*/ 0 h 3794288"/>
              <a:gd name="connsiteX1" fmla="*/ 4141574 w 4141574"/>
              <a:gd name="connsiteY1" fmla="*/ 0 h 3794288"/>
              <a:gd name="connsiteX2" fmla="*/ 4141574 w 4141574"/>
              <a:gd name="connsiteY2" fmla="*/ 3794288 h 3794288"/>
              <a:gd name="connsiteX3" fmla="*/ 0 w 4141574"/>
              <a:gd name="connsiteY3" fmla="*/ 3794288 h 3794288"/>
            </a:gdLst>
            <a:ahLst/>
            <a:cxnLst>
              <a:cxn ang="0">
                <a:pos x="connsiteX0" y="connsiteY0"/>
              </a:cxn>
              <a:cxn ang="0">
                <a:pos x="connsiteX1" y="connsiteY1"/>
              </a:cxn>
              <a:cxn ang="0">
                <a:pos x="connsiteX2" y="connsiteY2"/>
              </a:cxn>
              <a:cxn ang="0">
                <a:pos x="connsiteX3" y="connsiteY3"/>
              </a:cxn>
            </a:cxnLst>
            <a:rect l="l" t="t" r="r" b="b"/>
            <a:pathLst>
              <a:path w="4141574" h="3794288">
                <a:moveTo>
                  <a:pt x="0" y="0"/>
                </a:moveTo>
                <a:lnTo>
                  <a:pt x="4141574" y="0"/>
                </a:lnTo>
                <a:lnTo>
                  <a:pt x="4141574" y="3794288"/>
                </a:lnTo>
                <a:lnTo>
                  <a:pt x="0" y="3794288"/>
                </a:lnTo>
                <a:close/>
              </a:path>
            </a:pathLst>
          </a:custGeom>
        </p:spPr>
        <p:txBody>
          <a:bodyPr wrap="square">
            <a:noAutofit/>
          </a:bodyPr>
          <a:lstStyle/>
          <a:p>
            <a:endParaRPr lang="en-ID"/>
          </a:p>
        </p:txBody>
      </p:sp>
    </p:spTree>
    <p:extLst>
      <p:ext uri="{BB962C8B-B14F-4D97-AF65-F5344CB8AC3E}">
        <p14:creationId xmlns:p14="http://schemas.microsoft.com/office/powerpoint/2010/main" val="382165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E934C99-8D4C-403F-AE72-3729650FB6BF}"/>
              </a:ext>
            </a:extLst>
          </p:cNvPr>
          <p:cNvSpPr>
            <a:spLocks noGrp="1"/>
          </p:cNvSpPr>
          <p:nvPr>
            <p:ph type="pic" sz="quarter" idx="10"/>
          </p:nvPr>
        </p:nvSpPr>
        <p:spPr>
          <a:xfrm>
            <a:off x="803563" y="1115724"/>
            <a:ext cx="8700655" cy="7259782"/>
          </a:xfrm>
          <a:custGeom>
            <a:avLst/>
            <a:gdLst>
              <a:gd name="connsiteX0" fmla="*/ 0 w 8700655"/>
              <a:gd name="connsiteY0" fmla="*/ 0 h 7259782"/>
              <a:gd name="connsiteX1" fmla="*/ 8700655 w 8700655"/>
              <a:gd name="connsiteY1" fmla="*/ 0 h 7259782"/>
              <a:gd name="connsiteX2" fmla="*/ 8700655 w 8700655"/>
              <a:gd name="connsiteY2" fmla="*/ 7259782 h 7259782"/>
              <a:gd name="connsiteX3" fmla="*/ 0 w 8700655"/>
              <a:gd name="connsiteY3" fmla="*/ 7259782 h 7259782"/>
            </a:gdLst>
            <a:ahLst/>
            <a:cxnLst>
              <a:cxn ang="0">
                <a:pos x="connsiteX0" y="connsiteY0"/>
              </a:cxn>
              <a:cxn ang="0">
                <a:pos x="connsiteX1" y="connsiteY1"/>
              </a:cxn>
              <a:cxn ang="0">
                <a:pos x="connsiteX2" y="connsiteY2"/>
              </a:cxn>
              <a:cxn ang="0">
                <a:pos x="connsiteX3" y="connsiteY3"/>
              </a:cxn>
            </a:cxnLst>
            <a:rect l="l" t="t" r="r" b="b"/>
            <a:pathLst>
              <a:path w="8700655" h="7259782">
                <a:moveTo>
                  <a:pt x="0" y="0"/>
                </a:moveTo>
                <a:lnTo>
                  <a:pt x="8700655" y="0"/>
                </a:lnTo>
                <a:lnTo>
                  <a:pt x="8700655" y="7259782"/>
                </a:lnTo>
                <a:lnTo>
                  <a:pt x="0" y="7259782"/>
                </a:lnTo>
                <a:close/>
              </a:path>
            </a:pathLst>
          </a:custGeom>
        </p:spPr>
        <p:txBody>
          <a:bodyPr wrap="square">
            <a:noAutofit/>
          </a:bodyPr>
          <a:lstStyle/>
          <a:p>
            <a:endParaRPr lang="en-ID"/>
          </a:p>
        </p:txBody>
      </p:sp>
      <p:sp>
        <p:nvSpPr>
          <p:cNvPr id="16" name="Picture Placeholder 15">
            <a:extLst>
              <a:ext uri="{FF2B5EF4-FFF2-40B4-BE49-F238E27FC236}">
                <a16:creationId xmlns:a16="http://schemas.microsoft.com/office/drawing/2014/main" id="{A7CE8D23-0ABE-4300-A0EA-971687A606C3}"/>
              </a:ext>
            </a:extLst>
          </p:cNvPr>
          <p:cNvSpPr>
            <a:spLocks noGrp="1"/>
          </p:cNvSpPr>
          <p:nvPr>
            <p:ph type="pic" sz="quarter" idx="11"/>
          </p:nvPr>
        </p:nvSpPr>
        <p:spPr>
          <a:xfrm>
            <a:off x="9725890" y="1115724"/>
            <a:ext cx="4516583" cy="11665528"/>
          </a:xfrm>
          <a:custGeom>
            <a:avLst/>
            <a:gdLst>
              <a:gd name="connsiteX0" fmla="*/ 0 w 4516583"/>
              <a:gd name="connsiteY0" fmla="*/ 0 h 11665528"/>
              <a:gd name="connsiteX1" fmla="*/ 4516583 w 4516583"/>
              <a:gd name="connsiteY1" fmla="*/ 0 h 11665528"/>
              <a:gd name="connsiteX2" fmla="*/ 4516583 w 4516583"/>
              <a:gd name="connsiteY2" fmla="*/ 11665528 h 11665528"/>
              <a:gd name="connsiteX3" fmla="*/ 0 w 4516583"/>
              <a:gd name="connsiteY3" fmla="*/ 11665528 h 11665528"/>
            </a:gdLst>
            <a:ahLst/>
            <a:cxnLst>
              <a:cxn ang="0">
                <a:pos x="connsiteX0" y="connsiteY0"/>
              </a:cxn>
              <a:cxn ang="0">
                <a:pos x="connsiteX1" y="connsiteY1"/>
              </a:cxn>
              <a:cxn ang="0">
                <a:pos x="connsiteX2" y="connsiteY2"/>
              </a:cxn>
              <a:cxn ang="0">
                <a:pos x="connsiteX3" y="connsiteY3"/>
              </a:cxn>
            </a:cxnLst>
            <a:rect l="l" t="t" r="r" b="b"/>
            <a:pathLst>
              <a:path w="4516583" h="11665528">
                <a:moveTo>
                  <a:pt x="0" y="0"/>
                </a:moveTo>
                <a:lnTo>
                  <a:pt x="4516583" y="0"/>
                </a:lnTo>
                <a:lnTo>
                  <a:pt x="4516583" y="11665528"/>
                </a:lnTo>
                <a:lnTo>
                  <a:pt x="0" y="11665528"/>
                </a:ln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D91E0D51-90C7-47FB-AD1F-43106DCDF5E5}"/>
              </a:ext>
            </a:extLst>
          </p:cNvPr>
          <p:cNvSpPr>
            <a:spLocks noGrp="1"/>
          </p:cNvSpPr>
          <p:nvPr>
            <p:ph type="pic" sz="quarter" idx="12"/>
          </p:nvPr>
        </p:nvSpPr>
        <p:spPr>
          <a:xfrm>
            <a:off x="14464144" y="1116013"/>
            <a:ext cx="4516583" cy="5922963"/>
          </a:xfrm>
          <a:custGeom>
            <a:avLst/>
            <a:gdLst>
              <a:gd name="connsiteX0" fmla="*/ 0 w 4516583"/>
              <a:gd name="connsiteY0" fmla="*/ 0 h 5922963"/>
              <a:gd name="connsiteX1" fmla="*/ 4516583 w 4516583"/>
              <a:gd name="connsiteY1" fmla="*/ 0 h 5922963"/>
              <a:gd name="connsiteX2" fmla="*/ 4516583 w 4516583"/>
              <a:gd name="connsiteY2" fmla="*/ 5922963 h 5922963"/>
              <a:gd name="connsiteX3" fmla="*/ 0 w 4516583"/>
              <a:gd name="connsiteY3" fmla="*/ 5922963 h 5922963"/>
            </a:gdLst>
            <a:ahLst/>
            <a:cxnLst>
              <a:cxn ang="0">
                <a:pos x="connsiteX0" y="connsiteY0"/>
              </a:cxn>
              <a:cxn ang="0">
                <a:pos x="connsiteX1" y="connsiteY1"/>
              </a:cxn>
              <a:cxn ang="0">
                <a:pos x="connsiteX2" y="connsiteY2"/>
              </a:cxn>
              <a:cxn ang="0">
                <a:pos x="connsiteX3" y="connsiteY3"/>
              </a:cxn>
            </a:cxnLst>
            <a:rect l="l" t="t" r="r" b="b"/>
            <a:pathLst>
              <a:path w="4516583" h="5922963">
                <a:moveTo>
                  <a:pt x="0" y="0"/>
                </a:moveTo>
                <a:lnTo>
                  <a:pt x="4516583" y="0"/>
                </a:lnTo>
                <a:lnTo>
                  <a:pt x="4516583" y="5922963"/>
                </a:lnTo>
                <a:lnTo>
                  <a:pt x="0" y="5922963"/>
                </a:lnTo>
                <a:close/>
              </a:path>
            </a:pathLst>
          </a:custGeom>
        </p:spPr>
        <p:txBody>
          <a:bodyPr wrap="square">
            <a:noAutofit/>
          </a:bodyPr>
          <a:lstStyle/>
          <a:p>
            <a:endParaRPr lang="en-ID"/>
          </a:p>
        </p:txBody>
      </p:sp>
      <p:sp>
        <p:nvSpPr>
          <p:cNvPr id="22" name="Picture Placeholder 21">
            <a:extLst>
              <a:ext uri="{FF2B5EF4-FFF2-40B4-BE49-F238E27FC236}">
                <a16:creationId xmlns:a16="http://schemas.microsoft.com/office/drawing/2014/main" id="{1B3F254E-FC67-4C8E-9C3E-5C1C161C138D}"/>
              </a:ext>
            </a:extLst>
          </p:cNvPr>
          <p:cNvSpPr>
            <a:spLocks noGrp="1"/>
          </p:cNvSpPr>
          <p:nvPr>
            <p:ph type="pic" sz="quarter" idx="13"/>
          </p:nvPr>
        </p:nvSpPr>
        <p:spPr>
          <a:xfrm>
            <a:off x="19202396" y="1115724"/>
            <a:ext cx="4516584" cy="5923252"/>
          </a:xfrm>
          <a:custGeom>
            <a:avLst/>
            <a:gdLst>
              <a:gd name="connsiteX0" fmla="*/ 0 w 4516584"/>
              <a:gd name="connsiteY0" fmla="*/ 0 h 5923252"/>
              <a:gd name="connsiteX1" fmla="*/ 4516584 w 4516584"/>
              <a:gd name="connsiteY1" fmla="*/ 0 h 5923252"/>
              <a:gd name="connsiteX2" fmla="*/ 4516584 w 4516584"/>
              <a:gd name="connsiteY2" fmla="*/ 5923252 h 5923252"/>
              <a:gd name="connsiteX3" fmla="*/ 0 w 4516584"/>
              <a:gd name="connsiteY3" fmla="*/ 5923252 h 5923252"/>
            </a:gdLst>
            <a:ahLst/>
            <a:cxnLst>
              <a:cxn ang="0">
                <a:pos x="connsiteX0" y="connsiteY0"/>
              </a:cxn>
              <a:cxn ang="0">
                <a:pos x="connsiteX1" y="connsiteY1"/>
              </a:cxn>
              <a:cxn ang="0">
                <a:pos x="connsiteX2" y="connsiteY2"/>
              </a:cxn>
              <a:cxn ang="0">
                <a:pos x="connsiteX3" y="connsiteY3"/>
              </a:cxn>
            </a:cxnLst>
            <a:rect l="l" t="t" r="r" b="b"/>
            <a:pathLst>
              <a:path w="4516584" h="5923252">
                <a:moveTo>
                  <a:pt x="0" y="0"/>
                </a:moveTo>
                <a:lnTo>
                  <a:pt x="4516584" y="0"/>
                </a:lnTo>
                <a:lnTo>
                  <a:pt x="4516584" y="5923252"/>
                </a:lnTo>
                <a:lnTo>
                  <a:pt x="0" y="5923252"/>
                </a:lnTo>
                <a:close/>
              </a:path>
            </a:pathLst>
          </a:custGeom>
        </p:spPr>
        <p:txBody>
          <a:bodyPr wrap="square">
            <a:noAutofit/>
          </a:bodyPr>
          <a:lstStyle/>
          <a:p>
            <a:endParaRPr lang="en-ID"/>
          </a:p>
        </p:txBody>
      </p:sp>
      <p:sp>
        <p:nvSpPr>
          <p:cNvPr id="25" name="Picture Placeholder 24">
            <a:extLst>
              <a:ext uri="{FF2B5EF4-FFF2-40B4-BE49-F238E27FC236}">
                <a16:creationId xmlns:a16="http://schemas.microsoft.com/office/drawing/2014/main" id="{413FFB8D-F654-450C-A462-C579B644B2E1}"/>
              </a:ext>
            </a:extLst>
          </p:cNvPr>
          <p:cNvSpPr>
            <a:spLocks noGrp="1"/>
          </p:cNvSpPr>
          <p:nvPr>
            <p:ph type="pic" sz="quarter" idx="14"/>
          </p:nvPr>
        </p:nvSpPr>
        <p:spPr>
          <a:xfrm>
            <a:off x="14464144" y="7239434"/>
            <a:ext cx="9254837" cy="5541819"/>
          </a:xfrm>
          <a:custGeom>
            <a:avLst/>
            <a:gdLst>
              <a:gd name="connsiteX0" fmla="*/ 0 w 9254837"/>
              <a:gd name="connsiteY0" fmla="*/ 0 h 5541819"/>
              <a:gd name="connsiteX1" fmla="*/ 9254837 w 9254837"/>
              <a:gd name="connsiteY1" fmla="*/ 0 h 5541819"/>
              <a:gd name="connsiteX2" fmla="*/ 9254837 w 9254837"/>
              <a:gd name="connsiteY2" fmla="*/ 5541819 h 5541819"/>
              <a:gd name="connsiteX3" fmla="*/ 0 w 9254837"/>
              <a:gd name="connsiteY3" fmla="*/ 5541819 h 5541819"/>
            </a:gdLst>
            <a:ahLst/>
            <a:cxnLst>
              <a:cxn ang="0">
                <a:pos x="connsiteX0" y="connsiteY0"/>
              </a:cxn>
              <a:cxn ang="0">
                <a:pos x="connsiteX1" y="connsiteY1"/>
              </a:cxn>
              <a:cxn ang="0">
                <a:pos x="connsiteX2" y="connsiteY2"/>
              </a:cxn>
              <a:cxn ang="0">
                <a:pos x="connsiteX3" y="connsiteY3"/>
              </a:cxn>
            </a:cxnLst>
            <a:rect l="l" t="t" r="r" b="b"/>
            <a:pathLst>
              <a:path w="9254837" h="5541819">
                <a:moveTo>
                  <a:pt x="0" y="0"/>
                </a:moveTo>
                <a:lnTo>
                  <a:pt x="9254837" y="0"/>
                </a:lnTo>
                <a:lnTo>
                  <a:pt x="9254837" y="5541819"/>
                </a:lnTo>
                <a:lnTo>
                  <a:pt x="0" y="5541819"/>
                </a:lnTo>
                <a:close/>
              </a:path>
            </a:pathLst>
          </a:custGeom>
        </p:spPr>
        <p:txBody>
          <a:bodyPr wrap="square">
            <a:noAutofit/>
          </a:bodyPr>
          <a:lstStyle/>
          <a:p>
            <a:endParaRPr lang="en-ID"/>
          </a:p>
        </p:txBody>
      </p:sp>
    </p:spTree>
    <p:extLst>
      <p:ext uri="{BB962C8B-B14F-4D97-AF65-F5344CB8AC3E}">
        <p14:creationId xmlns:p14="http://schemas.microsoft.com/office/powerpoint/2010/main" val="345249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6733381" y="3574762"/>
            <a:ext cx="7481888" cy="2714625"/>
          </a:xfrm>
        </p:spPr>
        <p:txBody>
          <a:bodyPr/>
          <a:lstStyle/>
          <a:p>
            <a:endParaRPr lang="en-ID"/>
          </a:p>
        </p:txBody>
      </p:sp>
    </p:spTree>
    <p:extLst>
      <p:ext uri="{BB962C8B-B14F-4D97-AF65-F5344CB8AC3E}">
        <p14:creationId xmlns:p14="http://schemas.microsoft.com/office/powerpoint/2010/main" val="307806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13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1FB3C6-955B-49CD-9A2D-FEC246998E72}"/>
              </a:ext>
            </a:extLst>
          </p:cNvPr>
          <p:cNvSpPr>
            <a:spLocks noGrp="1"/>
          </p:cNvSpPr>
          <p:nvPr>
            <p:ph type="pic" sz="quarter" idx="10"/>
          </p:nvPr>
        </p:nvSpPr>
        <p:spPr>
          <a:xfrm>
            <a:off x="4267200"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2784426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D7148-12A3-4A8D-A187-D4029297D852}"/>
              </a:ext>
            </a:extLst>
          </p:cNvPr>
          <p:cNvSpPr>
            <a:spLocks noGrp="1"/>
          </p:cNvSpPr>
          <p:nvPr>
            <p:ph type="pic" sz="quarter" idx="10"/>
          </p:nvPr>
        </p:nvSpPr>
        <p:spPr>
          <a:xfrm>
            <a:off x="3606176"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180185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1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30/08/2022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8471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0B2F34-AC14-4CFA-8949-F46946F8D805}"/>
              </a:ext>
            </a:extLst>
          </p:cNvPr>
          <p:cNvSpPr>
            <a:spLocks noGrp="1"/>
          </p:cNvSpPr>
          <p:nvPr>
            <p:ph type="pic" sz="quarter" idx="10"/>
          </p:nvPr>
        </p:nvSpPr>
        <p:spPr>
          <a:xfrm>
            <a:off x="6164826" y="5348647"/>
            <a:ext cx="7579135" cy="1563329"/>
          </a:xfrm>
          <a:custGeom>
            <a:avLst/>
            <a:gdLst>
              <a:gd name="connsiteX0" fmla="*/ 0 w 7579135"/>
              <a:gd name="connsiteY0" fmla="*/ 0 h 1563329"/>
              <a:gd name="connsiteX1" fmla="*/ 7579135 w 7579135"/>
              <a:gd name="connsiteY1" fmla="*/ 0 h 1563329"/>
              <a:gd name="connsiteX2" fmla="*/ 7579135 w 7579135"/>
              <a:gd name="connsiteY2" fmla="*/ 1563329 h 1563329"/>
              <a:gd name="connsiteX3" fmla="*/ 0 w 7579135"/>
              <a:gd name="connsiteY3" fmla="*/ 1563329 h 1563329"/>
            </a:gdLst>
            <a:ahLst/>
            <a:cxnLst>
              <a:cxn ang="0">
                <a:pos x="connsiteX0" y="connsiteY0"/>
              </a:cxn>
              <a:cxn ang="0">
                <a:pos x="connsiteX1" y="connsiteY1"/>
              </a:cxn>
              <a:cxn ang="0">
                <a:pos x="connsiteX2" y="connsiteY2"/>
              </a:cxn>
              <a:cxn ang="0">
                <a:pos x="connsiteX3" y="connsiteY3"/>
              </a:cxn>
            </a:cxnLst>
            <a:rect l="l" t="t" r="r" b="b"/>
            <a:pathLst>
              <a:path w="7579135" h="1563329">
                <a:moveTo>
                  <a:pt x="0" y="0"/>
                </a:moveTo>
                <a:lnTo>
                  <a:pt x="7579135" y="0"/>
                </a:lnTo>
                <a:lnTo>
                  <a:pt x="7579135" y="1563329"/>
                </a:lnTo>
                <a:lnTo>
                  <a:pt x="0" y="1563329"/>
                </a:lnTo>
                <a:close/>
              </a:path>
            </a:pathLst>
          </a:custGeom>
        </p:spPr>
        <p:txBody>
          <a:bodyPr wrap="square">
            <a:noAutofit/>
          </a:bodyPr>
          <a:lstStyle/>
          <a:p>
            <a:endParaRPr lang="en-ID"/>
          </a:p>
        </p:txBody>
      </p:sp>
    </p:spTree>
    <p:extLst>
      <p:ext uri="{BB962C8B-B14F-4D97-AF65-F5344CB8AC3E}">
        <p14:creationId xmlns:p14="http://schemas.microsoft.com/office/powerpoint/2010/main" val="29809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B12B26B-0D42-475E-80E7-F225E706B0CF}"/>
              </a:ext>
            </a:extLst>
          </p:cNvPr>
          <p:cNvSpPr>
            <a:spLocks noGrp="1"/>
          </p:cNvSpPr>
          <p:nvPr>
            <p:ph type="pic" sz="quarter" idx="10"/>
          </p:nvPr>
        </p:nvSpPr>
        <p:spPr>
          <a:xfrm>
            <a:off x="12239625" y="6948488"/>
            <a:ext cx="9291483" cy="2599224"/>
          </a:xfrm>
          <a:custGeom>
            <a:avLst/>
            <a:gdLst>
              <a:gd name="connsiteX0" fmla="*/ 0 w 9291483"/>
              <a:gd name="connsiteY0" fmla="*/ 0 h 2599224"/>
              <a:gd name="connsiteX1" fmla="*/ 9291483 w 9291483"/>
              <a:gd name="connsiteY1" fmla="*/ 0 h 2599224"/>
              <a:gd name="connsiteX2" fmla="*/ 9291483 w 9291483"/>
              <a:gd name="connsiteY2" fmla="*/ 2599224 h 2599224"/>
              <a:gd name="connsiteX3" fmla="*/ 0 w 9291483"/>
              <a:gd name="connsiteY3" fmla="*/ 2599224 h 2599224"/>
            </a:gdLst>
            <a:ahLst/>
            <a:cxnLst>
              <a:cxn ang="0">
                <a:pos x="connsiteX0" y="connsiteY0"/>
              </a:cxn>
              <a:cxn ang="0">
                <a:pos x="connsiteX1" y="connsiteY1"/>
              </a:cxn>
              <a:cxn ang="0">
                <a:pos x="connsiteX2" y="connsiteY2"/>
              </a:cxn>
              <a:cxn ang="0">
                <a:pos x="connsiteX3" y="connsiteY3"/>
              </a:cxn>
            </a:cxnLst>
            <a:rect l="l" t="t" r="r" b="b"/>
            <a:pathLst>
              <a:path w="9291483" h="2599224">
                <a:moveTo>
                  <a:pt x="0" y="0"/>
                </a:moveTo>
                <a:lnTo>
                  <a:pt x="9291483" y="0"/>
                </a:lnTo>
                <a:lnTo>
                  <a:pt x="9291483" y="2599224"/>
                </a:lnTo>
                <a:lnTo>
                  <a:pt x="0" y="2599224"/>
                </a:lnTo>
                <a:close/>
              </a:path>
            </a:pathLst>
          </a:custGeom>
        </p:spPr>
        <p:txBody>
          <a:bodyPr wrap="square">
            <a:noAutofit/>
          </a:bodyPr>
          <a:lstStyle/>
          <a:p>
            <a:endParaRPr lang="en-ID"/>
          </a:p>
        </p:txBody>
      </p:sp>
    </p:spTree>
    <p:extLst>
      <p:ext uri="{BB962C8B-B14F-4D97-AF65-F5344CB8AC3E}">
        <p14:creationId xmlns:p14="http://schemas.microsoft.com/office/powerpoint/2010/main" val="879154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BBE4D-3A68-4A70-86D8-0A0BB9E75D12}"/>
              </a:ext>
            </a:extLst>
          </p:cNvPr>
          <p:cNvSpPr>
            <a:spLocks noGrp="1"/>
          </p:cNvSpPr>
          <p:nvPr>
            <p:ph type="pic" sz="quarter" idx="10"/>
          </p:nvPr>
        </p:nvSpPr>
        <p:spPr>
          <a:xfrm>
            <a:off x="6650182" y="2512724"/>
            <a:ext cx="15461672" cy="8700655"/>
          </a:xfrm>
          <a:custGeom>
            <a:avLst/>
            <a:gdLst>
              <a:gd name="connsiteX0" fmla="*/ 0 w 15461672"/>
              <a:gd name="connsiteY0" fmla="*/ 0 h 8700655"/>
              <a:gd name="connsiteX1" fmla="*/ 15461672 w 15461672"/>
              <a:gd name="connsiteY1" fmla="*/ 0 h 8700655"/>
              <a:gd name="connsiteX2" fmla="*/ 15461672 w 15461672"/>
              <a:gd name="connsiteY2" fmla="*/ 8700655 h 8700655"/>
              <a:gd name="connsiteX3" fmla="*/ 0 w 15461672"/>
              <a:gd name="connsiteY3" fmla="*/ 8700655 h 8700655"/>
            </a:gdLst>
            <a:ahLst/>
            <a:cxnLst>
              <a:cxn ang="0">
                <a:pos x="connsiteX0" y="connsiteY0"/>
              </a:cxn>
              <a:cxn ang="0">
                <a:pos x="connsiteX1" y="connsiteY1"/>
              </a:cxn>
              <a:cxn ang="0">
                <a:pos x="connsiteX2" y="connsiteY2"/>
              </a:cxn>
              <a:cxn ang="0">
                <a:pos x="connsiteX3" y="connsiteY3"/>
              </a:cxn>
            </a:cxnLst>
            <a:rect l="l" t="t" r="r" b="b"/>
            <a:pathLst>
              <a:path w="15461672" h="8700655">
                <a:moveTo>
                  <a:pt x="0" y="0"/>
                </a:moveTo>
                <a:lnTo>
                  <a:pt x="15461672" y="0"/>
                </a:lnTo>
                <a:lnTo>
                  <a:pt x="15461672" y="8700655"/>
                </a:lnTo>
                <a:lnTo>
                  <a:pt x="0" y="8700655"/>
                </a:lnTo>
                <a:close/>
              </a:path>
            </a:pathLst>
          </a:custGeom>
        </p:spPr>
        <p:txBody>
          <a:bodyPr wrap="square">
            <a:noAutofit/>
          </a:bodyPr>
          <a:lstStyle/>
          <a:p>
            <a:endParaRPr lang="en-ID"/>
          </a:p>
        </p:txBody>
      </p:sp>
    </p:spTree>
    <p:extLst>
      <p:ext uri="{BB962C8B-B14F-4D97-AF65-F5344CB8AC3E}">
        <p14:creationId xmlns:p14="http://schemas.microsoft.com/office/powerpoint/2010/main" val="4109691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5D97A6-88AB-40F8-9BBA-18DC71DD1659}"/>
              </a:ext>
            </a:extLst>
          </p:cNvPr>
          <p:cNvSpPr>
            <a:spLocks noGrp="1"/>
          </p:cNvSpPr>
          <p:nvPr>
            <p:ph type="pic" sz="quarter" idx="10"/>
          </p:nvPr>
        </p:nvSpPr>
        <p:spPr>
          <a:xfrm>
            <a:off x="2244725" y="3630613"/>
            <a:ext cx="12053888" cy="7564437"/>
          </a:xfrm>
        </p:spPr>
        <p:txBody>
          <a:bodyPr/>
          <a:lstStyle/>
          <a:p>
            <a:endParaRPr lang="en-ID"/>
          </a:p>
        </p:txBody>
      </p:sp>
    </p:spTree>
    <p:extLst>
      <p:ext uri="{BB962C8B-B14F-4D97-AF65-F5344CB8AC3E}">
        <p14:creationId xmlns:p14="http://schemas.microsoft.com/office/powerpoint/2010/main" val="140380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8F9F02-AA8E-45C9-B491-CACBC8211F20}"/>
              </a:ext>
            </a:extLst>
          </p:cNvPr>
          <p:cNvSpPr>
            <a:spLocks noGrp="1"/>
          </p:cNvSpPr>
          <p:nvPr>
            <p:ph type="pic" sz="quarter" idx="10"/>
          </p:nvPr>
        </p:nvSpPr>
        <p:spPr>
          <a:xfrm>
            <a:off x="5818188" y="5624513"/>
            <a:ext cx="7232650" cy="2716212"/>
          </a:xfrm>
        </p:spPr>
        <p:txBody>
          <a:bodyPr/>
          <a:lstStyle/>
          <a:p>
            <a:endParaRPr lang="en-ID"/>
          </a:p>
        </p:txBody>
      </p:sp>
      <p:sp>
        <p:nvSpPr>
          <p:cNvPr id="11" name="Picture Placeholder 9">
            <a:extLst>
              <a:ext uri="{FF2B5EF4-FFF2-40B4-BE49-F238E27FC236}">
                <a16:creationId xmlns:a16="http://schemas.microsoft.com/office/drawing/2014/main" id="{8DA37C92-4830-41FB-9CEB-14D98A0E2036}"/>
              </a:ext>
            </a:extLst>
          </p:cNvPr>
          <p:cNvSpPr>
            <a:spLocks noGrp="1"/>
          </p:cNvSpPr>
          <p:nvPr>
            <p:ph type="pic" sz="quarter" idx="11"/>
          </p:nvPr>
        </p:nvSpPr>
        <p:spPr>
          <a:xfrm>
            <a:off x="13438188" y="5624513"/>
            <a:ext cx="3963121" cy="4821814"/>
          </a:xfrm>
        </p:spPr>
        <p:txBody>
          <a:bodyPr/>
          <a:lstStyle/>
          <a:p>
            <a:endParaRPr lang="en-ID"/>
          </a:p>
        </p:txBody>
      </p:sp>
    </p:spTree>
    <p:extLst>
      <p:ext uri="{BB962C8B-B14F-4D97-AF65-F5344CB8AC3E}">
        <p14:creationId xmlns:p14="http://schemas.microsoft.com/office/powerpoint/2010/main" val="147254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D059DF-9CE9-4951-B809-4D18B2DC356A}"/>
              </a:ext>
            </a:extLst>
          </p:cNvPr>
          <p:cNvSpPr>
            <a:spLocks noGrp="1"/>
          </p:cNvSpPr>
          <p:nvPr>
            <p:ph type="pic" sz="quarter" idx="10"/>
          </p:nvPr>
        </p:nvSpPr>
        <p:spPr>
          <a:xfrm>
            <a:off x="12239625" y="1330036"/>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AF82AFA5-DA54-4BBA-BCD6-7667184832DC}"/>
              </a:ext>
            </a:extLst>
          </p:cNvPr>
          <p:cNvSpPr>
            <a:spLocks noGrp="1"/>
          </p:cNvSpPr>
          <p:nvPr>
            <p:ph type="pic" sz="quarter" idx="11"/>
          </p:nvPr>
        </p:nvSpPr>
        <p:spPr>
          <a:xfrm>
            <a:off x="12239626" y="7232072"/>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Tree>
    <p:extLst>
      <p:ext uri="{BB962C8B-B14F-4D97-AF65-F5344CB8AC3E}">
        <p14:creationId xmlns:p14="http://schemas.microsoft.com/office/powerpoint/2010/main" val="3275076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35D6C9-E044-423E-A890-A0D7DB61F4DB}"/>
              </a:ext>
            </a:extLst>
          </p:cNvPr>
          <p:cNvSpPr>
            <a:spLocks noGrp="1"/>
          </p:cNvSpPr>
          <p:nvPr>
            <p:ph type="pic" sz="quarter" idx="10"/>
          </p:nvPr>
        </p:nvSpPr>
        <p:spPr>
          <a:xfrm>
            <a:off x="1634837" y="7675420"/>
            <a:ext cx="3020291" cy="3075709"/>
          </a:xfrm>
          <a:custGeom>
            <a:avLst/>
            <a:gdLst>
              <a:gd name="connsiteX0" fmla="*/ 0 w 3020291"/>
              <a:gd name="connsiteY0" fmla="*/ 0 h 3075709"/>
              <a:gd name="connsiteX1" fmla="*/ 3020291 w 3020291"/>
              <a:gd name="connsiteY1" fmla="*/ 0 h 3075709"/>
              <a:gd name="connsiteX2" fmla="*/ 3020291 w 3020291"/>
              <a:gd name="connsiteY2" fmla="*/ 3075709 h 3075709"/>
              <a:gd name="connsiteX3" fmla="*/ 0 w 3020291"/>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3020291" h="3075709">
                <a:moveTo>
                  <a:pt x="0" y="0"/>
                </a:moveTo>
                <a:lnTo>
                  <a:pt x="3020291" y="0"/>
                </a:lnTo>
                <a:lnTo>
                  <a:pt x="3020291" y="3075709"/>
                </a:lnTo>
                <a:lnTo>
                  <a:pt x="0" y="3075709"/>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FA4F1C6B-4CF5-494D-AC26-DF45F94E2A88}"/>
              </a:ext>
            </a:extLst>
          </p:cNvPr>
          <p:cNvSpPr>
            <a:spLocks noGrp="1"/>
          </p:cNvSpPr>
          <p:nvPr>
            <p:ph type="pic" sz="quarter" idx="11"/>
          </p:nvPr>
        </p:nvSpPr>
        <p:spPr>
          <a:xfrm>
            <a:off x="11249891" y="7675419"/>
            <a:ext cx="11594523" cy="3075709"/>
          </a:xfrm>
          <a:custGeom>
            <a:avLst/>
            <a:gdLst>
              <a:gd name="connsiteX0" fmla="*/ 0 w 11594523"/>
              <a:gd name="connsiteY0" fmla="*/ 0 h 3075709"/>
              <a:gd name="connsiteX1" fmla="*/ 11594523 w 11594523"/>
              <a:gd name="connsiteY1" fmla="*/ 0 h 3075709"/>
              <a:gd name="connsiteX2" fmla="*/ 11594523 w 11594523"/>
              <a:gd name="connsiteY2" fmla="*/ 3075709 h 3075709"/>
              <a:gd name="connsiteX3" fmla="*/ 0 w 11594523"/>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11594523" h="3075709">
                <a:moveTo>
                  <a:pt x="0" y="0"/>
                </a:moveTo>
                <a:lnTo>
                  <a:pt x="11594523" y="0"/>
                </a:lnTo>
                <a:lnTo>
                  <a:pt x="11594523" y="3075709"/>
                </a:lnTo>
                <a:lnTo>
                  <a:pt x="0" y="3075709"/>
                </a:lnTo>
                <a:close/>
              </a:path>
            </a:pathLst>
          </a:custGeom>
        </p:spPr>
        <p:txBody>
          <a:bodyPr wrap="square">
            <a:noAutofit/>
          </a:bodyPr>
          <a:lstStyle/>
          <a:p>
            <a:endParaRPr lang="en-ID"/>
          </a:p>
        </p:txBody>
      </p:sp>
    </p:spTree>
    <p:extLst>
      <p:ext uri="{BB962C8B-B14F-4D97-AF65-F5344CB8AC3E}">
        <p14:creationId xmlns:p14="http://schemas.microsoft.com/office/powerpoint/2010/main" val="948477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11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5A16C0-7726-4578-8D36-32BB9800100E}"/>
              </a:ext>
            </a:extLst>
          </p:cNvPr>
          <p:cNvSpPr>
            <a:spLocks noGrp="1"/>
          </p:cNvSpPr>
          <p:nvPr>
            <p:ph type="pic" sz="quarter" idx="10"/>
          </p:nvPr>
        </p:nvSpPr>
        <p:spPr>
          <a:xfrm>
            <a:off x="13355782" y="0"/>
            <a:ext cx="10113818" cy="8506691"/>
          </a:xfrm>
          <a:custGeom>
            <a:avLst/>
            <a:gdLst>
              <a:gd name="connsiteX0" fmla="*/ 0 w 10113818"/>
              <a:gd name="connsiteY0" fmla="*/ 0 h 8506691"/>
              <a:gd name="connsiteX1" fmla="*/ 10113818 w 10113818"/>
              <a:gd name="connsiteY1" fmla="*/ 0 h 8506691"/>
              <a:gd name="connsiteX2" fmla="*/ 10113818 w 10113818"/>
              <a:gd name="connsiteY2" fmla="*/ 8506691 h 8506691"/>
              <a:gd name="connsiteX3" fmla="*/ 0 w 10113818"/>
              <a:gd name="connsiteY3" fmla="*/ 8506691 h 8506691"/>
            </a:gdLst>
            <a:ahLst/>
            <a:cxnLst>
              <a:cxn ang="0">
                <a:pos x="connsiteX0" y="connsiteY0"/>
              </a:cxn>
              <a:cxn ang="0">
                <a:pos x="connsiteX1" y="connsiteY1"/>
              </a:cxn>
              <a:cxn ang="0">
                <a:pos x="connsiteX2" y="connsiteY2"/>
              </a:cxn>
              <a:cxn ang="0">
                <a:pos x="connsiteX3" y="connsiteY3"/>
              </a:cxn>
            </a:cxnLst>
            <a:rect l="l" t="t" r="r" b="b"/>
            <a:pathLst>
              <a:path w="10113818" h="8506691">
                <a:moveTo>
                  <a:pt x="0" y="0"/>
                </a:moveTo>
                <a:lnTo>
                  <a:pt x="10113818" y="0"/>
                </a:lnTo>
                <a:lnTo>
                  <a:pt x="10113818" y="8506691"/>
                </a:lnTo>
                <a:lnTo>
                  <a:pt x="0" y="8506691"/>
                </a:lnTo>
                <a:close/>
              </a:path>
            </a:pathLst>
          </a:custGeom>
        </p:spPr>
        <p:txBody>
          <a:bodyPr wrap="square">
            <a:noAutofit/>
          </a:bodyPr>
          <a:lstStyle/>
          <a:p>
            <a:endParaRPr lang="en-ID"/>
          </a:p>
        </p:txBody>
      </p:sp>
    </p:spTree>
    <p:extLst>
      <p:ext uri="{BB962C8B-B14F-4D97-AF65-F5344CB8AC3E}">
        <p14:creationId xmlns:p14="http://schemas.microsoft.com/office/powerpoint/2010/main" val="3960000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C89112-EC07-460B-BF55-697E41199C22}"/>
              </a:ext>
            </a:extLst>
          </p:cNvPr>
          <p:cNvSpPr>
            <a:spLocks noGrp="1"/>
          </p:cNvSpPr>
          <p:nvPr>
            <p:ph type="pic" sz="quarter" idx="10"/>
          </p:nvPr>
        </p:nvSpPr>
        <p:spPr>
          <a:xfrm>
            <a:off x="0" y="2660073"/>
            <a:ext cx="10307782" cy="8091054"/>
          </a:xfrm>
          <a:custGeom>
            <a:avLst/>
            <a:gdLst>
              <a:gd name="connsiteX0" fmla="*/ 0 w 10307782"/>
              <a:gd name="connsiteY0" fmla="*/ 0 h 8091054"/>
              <a:gd name="connsiteX1" fmla="*/ 10307782 w 10307782"/>
              <a:gd name="connsiteY1" fmla="*/ 0 h 8091054"/>
              <a:gd name="connsiteX2" fmla="*/ 10307782 w 10307782"/>
              <a:gd name="connsiteY2" fmla="*/ 8091054 h 8091054"/>
              <a:gd name="connsiteX3" fmla="*/ 0 w 10307782"/>
              <a:gd name="connsiteY3" fmla="*/ 8091054 h 8091054"/>
            </a:gdLst>
            <a:ahLst/>
            <a:cxnLst>
              <a:cxn ang="0">
                <a:pos x="connsiteX0" y="connsiteY0"/>
              </a:cxn>
              <a:cxn ang="0">
                <a:pos x="connsiteX1" y="connsiteY1"/>
              </a:cxn>
              <a:cxn ang="0">
                <a:pos x="connsiteX2" y="connsiteY2"/>
              </a:cxn>
              <a:cxn ang="0">
                <a:pos x="connsiteX3" y="connsiteY3"/>
              </a:cxn>
            </a:cxnLst>
            <a:rect l="l" t="t" r="r" b="b"/>
            <a:pathLst>
              <a:path w="10307782" h="8091054">
                <a:moveTo>
                  <a:pt x="0" y="0"/>
                </a:moveTo>
                <a:lnTo>
                  <a:pt x="10307782" y="0"/>
                </a:lnTo>
                <a:lnTo>
                  <a:pt x="10307782" y="8091054"/>
                </a:lnTo>
                <a:lnTo>
                  <a:pt x="0" y="8091054"/>
                </a:lnTo>
                <a:close/>
              </a:path>
            </a:pathLst>
          </a:custGeom>
        </p:spPr>
        <p:txBody>
          <a:bodyPr wrap="square">
            <a:noAutofit/>
          </a:bodyPr>
          <a:lstStyle/>
          <a:p>
            <a:endParaRPr lang="en-ID"/>
          </a:p>
        </p:txBody>
      </p:sp>
    </p:spTree>
    <p:extLst>
      <p:ext uri="{BB962C8B-B14F-4D97-AF65-F5344CB8AC3E}">
        <p14:creationId xmlns:p14="http://schemas.microsoft.com/office/powerpoint/2010/main" val="210088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0199" y="3410374"/>
            <a:ext cx="21113353" cy="5690286"/>
          </a:xfrm>
        </p:spPr>
        <p:txBody>
          <a:bodyPr anchor="b"/>
          <a:lstStyle>
            <a:lvl1pPr>
              <a:defRPr sz="11968"/>
            </a:lvl1pPr>
          </a:lstStyle>
          <a:p>
            <a:r>
              <a:rPr lang="en-US"/>
              <a:t>Click to edit Master title style</a:t>
            </a:r>
            <a:endParaRPr lang="en-US" dirty="0"/>
          </a:p>
        </p:txBody>
      </p:sp>
      <p:sp>
        <p:nvSpPr>
          <p:cNvPr id="3" name="Text Placeholder 2"/>
          <p:cNvSpPr>
            <a:spLocks noGrp="1"/>
          </p:cNvSpPr>
          <p:nvPr>
            <p:ph type="body" idx="1"/>
          </p:nvPr>
        </p:nvSpPr>
        <p:spPr>
          <a:xfrm>
            <a:off x="1670199" y="9154493"/>
            <a:ext cx="21113353" cy="2992387"/>
          </a:xfrm>
        </p:spPr>
        <p:txBody>
          <a:bodyPr/>
          <a:lstStyle>
            <a:lvl1pPr marL="0" indent="0">
              <a:buNone/>
              <a:defRPr sz="4787">
                <a:solidFill>
                  <a:schemeClr val="tx1">
                    <a:tint val="75000"/>
                  </a:schemeClr>
                </a:solidFill>
              </a:defRPr>
            </a:lvl1pPr>
            <a:lvl2pPr marL="911977" indent="0">
              <a:buNone/>
              <a:defRPr sz="3989">
                <a:solidFill>
                  <a:schemeClr val="tx1">
                    <a:tint val="75000"/>
                  </a:schemeClr>
                </a:solidFill>
              </a:defRPr>
            </a:lvl2pPr>
            <a:lvl3pPr marL="1823954" indent="0">
              <a:buNone/>
              <a:defRPr sz="3590">
                <a:solidFill>
                  <a:schemeClr val="tx1">
                    <a:tint val="75000"/>
                  </a:schemeClr>
                </a:solidFill>
              </a:defRPr>
            </a:lvl3pPr>
            <a:lvl4pPr marL="2735931" indent="0">
              <a:buNone/>
              <a:defRPr sz="3192">
                <a:solidFill>
                  <a:schemeClr val="tx1">
                    <a:tint val="75000"/>
                  </a:schemeClr>
                </a:solidFill>
              </a:defRPr>
            </a:lvl4pPr>
            <a:lvl5pPr marL="3647907" indent="0">
              <a:buNone/>
              <a:defRPr sz="3192">
                <a:solidFill>
                  <a:schemeClr val="tx1">
                    <a:tint val="75000"/>
                  </a:schemeClr>
                </a:solidFill>
              </a:defRPr>
            </a:lvl5pPr>
            <a:lvl6pPr marL="4559884" indent="0">
              <a:buNone/>
              <a:defRPr sz="3192">
                <a:solidFill>
                  <a:schemeClr val="tx1">
                    <a:tint val="75000"/>
                  </a:schemeClr>
                </a:solidFill>
              </a:defRPr>
            </a:lvl6pPr>
            <a:lvl7pPr marL="5471861" indent="0">
              <a:buNone/>
              <a:defRPr sz="3192">
                <a:solidFill>
                  <a:schemeClr val="tx1">
                    <a:tint val="75000"/>
                  </a:schemeClr>
                </a:solidFill>
              </a:defRPr>
            </a:lvl7pPr>
            <a:lvl8pPr marL="6383838" indent="0">
              <a:buNone/>
              <a:defRPr sz="3192">
                <a:solidFill>
                  <a:schemeClr val="tx1">
                    <a:tint val="75000"/>
                  </a:schemeClr>
                </a:solidFill>
              </a:defRPr>
            </a:lvl8pPr>
            <a:lvl9pPr marL="7295815" indent="0">
              <a:buNone/>
              <a:defRPr sz="31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582BB-89E5-4105-AA76-CDB551548A42}" type="datetimeFigureOut">
              <a:rPr lang="en-ID" smtClean="0"/>
              <a:t>30/08/2022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183705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949"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2620"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582BB-89E5-4105-AA76-CDB551548A42}" type="datetimeFigureOut">
              <a:rPr lang="en-ID" smtClean="0"/>
              <a:t>30/08/2022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4338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137" y="728307"/>
            <a:ext cx="21113353" cy="26440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86138" y="3353376"/>
            <a:ext cx="10355869"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4" name="Content Placeholder 3"/>
          <p:cNvSpPr>
            <a:spLocks noGrp="1"/>
          </p:cNvSpPr>
          <p:nvPr>
            <p:ph sz="half" idx="2"/>
          </p:nvPr>
        </p:nvSpPr>
        <p:spPr>
          <a:xfrm>
            <a:off x="1686138" y="4996813"/>
            <a:ext cx="10355869"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92620" y="3353376"/>
            <a:ext cx="10406870"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6" name="Content Placeholder 5"/>
          <p:cNvSpPr>
            <a:spLocks noGrp="1"/>
          </p:cNvSpPr>
          <p:nvPr>
            <p:ph sz="quarter" idx="4"/>
          </p:nvPr>
        </p:nvSpPr>
        <p:spPr>
          <a:xfrm>
            <a:off x="12392620" y="4996813"/>
            <a:ext cx="10406870"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582BB-89E5-4105-AA76-CDB551548A42}" type="datetimeFigureOut">
              <a:rPr lang="en-ID" smtClean="0"/>
              <a:t>30/08/2022</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9069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582BB-89E5-4105-AA76-CDB551548A42}" type="datetimeFigureOut">
              <a:rPr lang="en-ID" smtClean="0"/>
              <a:t>30/08/2022</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2484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94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Content Placeholder 2"/>
          <p:cNvSpPr>
            <a:spLocks noGrp="1"/>
          </p:cNvSpPr>
          <p:nvPr>
            <p:ph idx="1"/>
          </p:nvPr>
        </p:nvSpPr>
        <p:spPr>
          <a:xfrm>
            <a:off x="10406870" y="1969594"/>
            <a:ext cx="12392620" cy="9721303"/>
          </a:xfrm>
        </p:spPr>
        <p:txBody>
          <a:bodyPr/>
          <a:lstStyle>
            <a:lvl1pPr>
              <a:defRPr sz="6383"/>
            </a:lvl1pPr>
            <a:lvl2pPr>
              <a:defRPr sz="5585"/>
            </a:lvl2pPr>
            <a:lvl3pPr>
              <a:defRPr sz="4787"/>
            </a:lvl3pPr>
            <a:lvl4pPr>
              <a:defRPr sz="3989"/>
            </a:lvl4pPr>
            <a:lvl5pPr>
              <a:defRPr sz="3989"/>
            </a:lvl5pPr>
            <a:lvl6pPr>
              <a:defRPr sz="3989"/>
            </a:lvl6pPr>
            <a:lvl7pPr>
              <a:defRPr sz="3989"/>
            </a:lvl7pPr>
            <a:lvl8pPr>
              <a:defRPr sz="3989"/>
            </a:lvl8pPr>
            <a:lvl9pPr>
              <a:defRPr sz="3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30/08/2022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74298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06870" y="1969594"/>
            <a:ext cx="12392620" cy="9721303"/>
          </a:xfrm>
        </p:spPr>
        <p:txBody>
          <a:bodyPr anchor="t"/>
          <a:lstStyle>
            <a:lvl1pPr marL="0" indent="0">
              <a:buNone/>
              <a:defRPr sz="6383"/>
            </a:lvl1pPr>
            <a:lvl2pPr marL="911977" indent="0">
              <a:buNone/>
              <a:defRPr sz="5585"/>
            </a:lvl2pPr>
            <a:lvl3pPr marL="1823954" indent="0">
              <a:buNone/>
              <a:defRPr sz="4787"/>
            </a:lvl3pPr>
            <a:lvl4pPr marL="2735931" indent="0">
              <a:buNone/>
              <a:defRPr sz="3989"/>
            </a:lvl4pPr>
            <a:lvl5pPr marL="3647907" indent="0">
              <a:buNone/>
              <a:defRPr sz="3989"/>
            </a:lvl5pPr>
            <a:lvl6pPr marL="4559884" indent="0">
              <a:buNone/>
              <a:defRPr sz="3989"/>
            </a:lvl6pPr>
            <a:lvl7pPr marL="5471861" indent="0">
              <a:buNone/>
              <a:defRPr sz="3989"/>
            </a:lvl7pPr>
            <a:lvl8pPr marL="6383838" indent="0">
              <a:buNone/>
              <a:defRPr sz="3989"/>
            </a:lvl8pPr>
            <a:lvl9pPr marL="7295815" indent="0">
              <a:buNone/>
              <a:defRPr sz="3989"/>
            </a:lvl9pPr>
          </a:lstStyle>
          <a:p>
            <a:r>
              <a:rPr lang="en-US"/>
              <a:t>Click icon to add picture</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30/08/2022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2584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4">
                <a:solidFill>
                  <a:schemeClr val="tx1">
                    <a:tint val="75000"/>
                  </a:schemeClr>
                </a:solidFill>
              </a:defRPr>
            </a:lvl1pPr>
          </a:lstStyle>
          <a:p>
            <a:fld id="{146582BB-89E5-4105-AA76-CDB551548A42}" type="datetimeFigureOut">
              <a:rPr lang="en-ID" smtClean="0"/>
              <a:t>30/08/2022</a:t>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4">
                <a:solidFill>
                  <a:schemeClr val="tx1">
                    <a:tint val="75000"/>
                  </a:schemeClr>
                </a:solidFill>
              </a:defRPr>
            </a:lvl1pPr>
          </a:lstStyle>
          <a:p>
            <a:fld id="{C5268B5C-60A6-425F-9288-87ACD217A250}" type="slidenum">
              <a:rPr lang="en-ID" smtClean="0"/>
              <a:t>‹#›</a:t>
            </a:fld>
            <a:endParaRPr lang="en-ID"/>
          </a:p>
        </p:txBody>
      </p:sp>
    </p:spTree>
    <p:extLst>
      <p:ext uri="{BB962C8B-B14F-4D97-AF65-F5344CB8AC3E}">
        <p14:creationId xmlns:p14="http://schemas.microsoft.com/office/powerpoint/2010/main" val="39972873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7" r:id="rId15"/>
    <p:sldLayoutId id="2147483661" r:id="rId16"/>
    <p:sldLayoutId id="2147483663" r:id="rId17"/>
    <p:sldLayoutId id="2147483672" r:id="rId18"/>
    <p:sldLayoutId id="2147483664" r:id="rId19"/>
    <p:sldLayoutId id="2147483673" r:id="rId20"/>
    <p:sldLayoutId id="2147483674" r:id="rId21"/>
    <p:sldLayoutId id="2147483668" r:id="rId22"/>
    <p:sldLayoutId id="2147483669" r:id="rId23"/>
    <p:sldLayoutId id="2147483671" r:id="rId24"/>
    <p:sldLayoutId id="2147483676" r:id="rId25"/>
    <p:sldLayoutId id="2147483677" r:id="rId26"/>
    <p:sldLayoutId id="2147483678" r:id="rId27"/>
    <p:sldLayoutId id="2147483679" r:id="rId28"/>
    <p:sldLayoutId id="2147483680" r:id="rId29"/>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863D308-417F-664A-A066-2585155E74E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E21EC3D-87EA-5BB5-97E4-CE102DF7C441}"/>
              </a:ext>
            </a:extLst>
          </p:cNvPr>
          <p:cNvPicPr>
            <a:picLocks noChangeAspect="1"/>
          </p:cNvPicPr>
          <p:nvPr/>
        </p:nvPicPr>
        <p:blipFill>
          <a:blip r:embed="rId3">
            <a:extLst>
              <a:ext uri="{28A0092B-C50C-407E-A947-70E740481C1C}">
                <a14:useLocalDpi xmlns:a14="http://schemas.microsoft.com/office/drawing/2010/main" val="0"/>
              </a:ext>
            </a:extLst>
          </a:blip>
          <a:srcRect t="327" b="327"/>
          <a:stretch/>
        </p:blipFill>
        <p:spPr>
          <a:xfrm>
            <a:off x="0" y="-1"/>
            <a:ext cx="24479250" cy="13679489"/>
          </a:xfrm>
          <a:prstGeom prst="rect">
            <a:avLst/>
          </a:prstGeom>
        </p:spPr>
      </p:pic>
      <p:pic>
        <p:nvPicPr>
          <p:cNvPr id="3" name="Picture 2" descr="Shape&#10;&#10;Description automatically generated">
            <a:extLst>
              <a:ext uri="{FF2B5EF4-FFF2-40B4-BE49-F238E27FC236}">
                <a16:creationId xmlns:a16="http://schemas.microsoft.com/office/drawing/2014/main" id="{E43D4653-0BCD-4863-BABB-E168DC8D0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319"/>
            <a:ext cx="2541319" cy="1054647"/>
          </a:xfrm>
          <a:prstGeom prst="rect">
            <a:avLst/>
          </a:prstGeom>
        </p:spPr>
      </p:pic>
      <p:sp>
        <p:nvSpPr>
          <p:cNvPr id="5" name="TextBox 4">
            <a:extLst>
              <a:ext uri="{FF2B5EF4-FFF2-40B4-BE49-F238E27FC236}">
                <a16:creationId xmlns:a16="http://schemas.microsoft.com/office/drawing/2014/main" id="{C1CFB11B-2457-727A-761F-15A29B01A3A6}"/>
              </a:ext>
            </a:extLst>
          </p:cNvPr>
          <p:cNvSpPr txBox="1"/>
          <p:nvPr/>
        </p:nvSpPr>
        <p:spPr>
          <a:xfrm>
            <a:off x="1900052" y="2766508"/>
            <a:ext cx="12326587" cy="5632311"/>
          </a:xfrm>
          <a:prstGeom prst="rect">
            <a:avLst/>
          </a:prstGeom>
          <a:noFill/>
        </p:spPr>
        <p:txBody>
          <a:bodyPr wrap="square" rtlCol="0">
            <a:spAutoFit/>
          </a:bodyPr>
          <a:lstStyle/>
          <a:p>
            <a:r>
              <a:rPr lang="en-US" sz="12000" dirty="0">
                <a:solidFill>
                  <a:schemeClr val="bg1">
                    <a:lumMod val="95000"/>
                  </a:schemeClr>
                </a:solidFill>
                <a:latin typeface="Poppins Black" panose="00000A00000000000000" pitchFamily="2" charset="0"/>
                <a:cs typeface="Poppins Black" panose="00000A00000000000000" pitchFamily="2" charset="0"/>
              </a:rPr>
              <a:t>Sales </a:t>
            </a:r>
          </a:p>
          <a:p>
            <a:r>
              <a:rPr lang="en-US" sz="12000" dirty="0">
                <a:solidFill>
                  <a:schemeClr val="bg1">
                    <a:lumMod val="95000"/>
                  </a:schemeClr>
                </a:solidFill>
                <a:latin typeface="Poppins Black" panose="00000A00000000000000" pitchFamily="2" charset="0"/>
                <a:cs typeface="Poppins Black" panose="00000A00000000000000" pitchFamily="2" charset="0"/>
              </a:rPr>
              <a:t>Driven </a:t>
            </a:r>
          </a:p>
          <a:p>
            <a:r>
              <a:rPr lang="en-US" sz="12000" dirty="0">
                <a:solidFill>
                  <a:schemeClr val="bg1">
                    <a:lumMod val="95000"/>
                  </a:schemeClr>
                </a:solidFill>
                <a:latin typeface="Poppins Black" panose="00000A00000000000000" pitchFamily="2" charset="0"/>
                <a:cs typeface="Poppins Black" panose="00000A00000000000000" pitchFamily="2" charset="0"/>
              </a:rPr>
              <a:t>By Design</a:t>
            </a:r>
            <a:endParaRPr lang="sr-RS" sz="12000" dirty="0">
              <a:solidFill>
                <a:schemeClr val="bg1">
                  <a:lumMod val="95000"/>
                </a:schemeClr>
              </a:solidFill>
              <a:latin typeface="Poppins Black" panose="00000A00000000000000" pitchFamily="2" charset="0"/>
              <a:cs typeface="Poppins Black" panose="00000A00000000000000" pitchFamily="2" charset="0"/>
            </a:endParaRPr>
          </a:p>
        </p:txBody>
      </p:sp>
      <p:sp>
        <p:nvSpPr>
          <p:cNvPr id="7" name="TextBox 6">
            <a:extLst>
              <a:ext uri="{FF2B5EF4-FFF2-40B4-BE49-F238E27FC236}">
                <a16:creationId xmlns:a16="http://schemas.microsoft.com/office/drawing/2014/main" id="{CA4DCCA8-D039-F2AE-691F-BC69D2168202}"/>
              </a:ext>
            </a:extLst>
          </p:cNvPr>
          <p:cNvSpPr txBox="1"/>
          <p:nvPr/>
        </p:nvSpPr>
        <p:spPr>
          <a:xfrm>
            <a:off x="1900052" y="8730132"/>
            <a:ext cx="6258297" cy="1384995"/>
          </a:xfrm>
          <a:prstGeom prst="rect">
            <a:avLst/>
          </a:prstGeom>
          <a:noFill/>
        </p:spPr>
        <p:txBody>
          <a:bodyPr wrap="square" rtlCol="0">
            <a:spAutoFit/>
          </a:bodyPr>
          <a:lstStyle/>
          <a:p>
            <a:r>
              <a:rPr lang="en-US" sz="2800" dirty="0">
                <a:solidFill>
                  <a:schemeClr val="bg1">
                    <a:lumMod val="95000"/>
                  </a:schemeClr>
                </a:solidFill>
                <a:latin typeface="Poppins ExtraLight" panose="00000300000000000000" pitchFamily="2" charset="0"/>
                <a:cs typeface="Poppins ExtraLight" panose="00000300000000000000" pitchFamily="2" charset="0"/>
              </a:rPr>
              <a:t>“The only important thing about design is how it relates to people.”</a:t>
            </a:r>
          </a:p>
          <a:p>
            <a:r>
              <a:rPr lang="en-US" sz="2800" dirty="0">
                <a:solidFill>
                  <a:schemeClr val="bg1">
                    <a:lumMod val="95000"/>
                  </a:schemeClr>
                </a:solidFill>
                <a:latin typeface="Poppins ExtraLight" panose="00000300000000000000" pitchFamily="2" charset="0"/>
                <a:cs typeface="Poppins ExtraLight" panose="00000300000000000000" pitchFamily="2" charset="0"/>
              </a:rPr>
              <a:t>— Victor Papanek</a:t>
            </a:r>
            <a:endParaRPr lang="sr-RS" sz="2800" dirty="0">
              <a:solidFill>
                <a:schemeClr val="bg1"/>
              </a:solidFill>
              <a:latin typeface="Poppins ExtraLight" panose="00000300000000000000" pitchFamily="2" charset="0"/>
              <a:cs typeface="Poppins ExtraLight" panose="00000300000000000000" pitchFamily="2" charset="0"/>
            </a:endParaRPr>
          </a:p>
        </p:txBody>
      </p:sp>
    </p:spTree>
    <p:extLst>
      <p:ext uri="{BB962C8B-B14F-4D97-AF65-F5344CB8AC3E}">
        <p14:creationId xmlns:p14="http://schemas.microsoft.com/office/powerpoint/2010/main" val="42731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6A08F14-DE4C-A001-E828-94D4E2D836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2" name="Picture 1" descr="Shape, rectangle, square&#10;&#10;Description automatically generated">
            <a:extLst>
              <a:ext uri="{FF2B5EF4-FFF2-40B4-BE49-F238E27FC236}">
                <a16:creationId xmlns:a16="http://schemas.microsoft.com/office/drawing/2014/main" id="{E42B046D-D058-34F1-785C-56D8E4DECEBF}"/>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0"/>
            <a:ext cx="10183510" cy="13679488"/>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4E9BA8F2-D614-4698-9B32-C455020B3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755" y="1088913"/>
            <a:ext cx="21895651" cy="12151748"/>
          </a:xfrm>
          <a:prstGeom prst="rect">
            <a:avLst/>
          </a:prstGeom>
        </p:spPr>
      </p:pic>
      <p:sp>
        <p:nvSpPr>
          <p:cNvPr id="4" name="Rectangle 3">
            <a:extLst>
              <a:ext uri="{FF2B5EF4-FFF2-40B4-BE49-F238E27FC236}">
                <a16:creationId xmlns:a16="http://schemas.microsoft.com/office/drawing/2014/main" id="{055FA083-6562-FE00-1FE2-A703260DCE2B}"/>
              </a:ext>
            </a:extLst>
          </p:cNvPr>
          <p:cNvSpPr/>
          <p:nvPr/>
        </p:nvSpPr>
        <p:spPr>
          <a:xfrm>
            <a:off x="1716667" y="6446411"/>
            <a:ext cx="5272079" cy="1631216"/>
          </a:xfrm>
          <a:prstGeom prst="rect">
            <a:avLst/>
          </a:prstGeom>
        </p:spPr>
        <p:txBody>
          <a:bodyPr wrap="square">
            <a:spAutoFit/>
          </a:bodyPr>
          <a:lstStyle/>
          <a:p>
            <a:pPr marL="0" lvl="0" indent="0">
              <a:lnSpc>
                <a:spcPct val="100000"/>
              </a:lnSpc>
              <a:spcBef>
                <a:spcPct val="0"/>
              </a:spcBef>
              <a:buNone/>
            </a:pPr>
            <a:r>
              <a:rPr lang="en-GB" altLang="en-US" sz="2000" dirty="0">
                <a:solidFill>
                  <a:schemeClr val="bg1"/>
                </a:solidFill>
                <a:latin typeface="Poppins Light" panose="00000400000000000000" pitchFamily="2" charset="0"/>
                <a:ea typeface="Open Sans" panose="020B0606030504020204" pitchFamily="34" charset="0"/>
                <a:cs typeface="Poppins Light" panose="00000400000000000000" pitchFamily="2" charset="0"/>
              </a:rPr>
              <a:t>Materials</a:t>
            </a:r>
          </a:p>
          <a:p>
            <a:pPr marL="0" lvl="0" indent="0">
              <a:lnSpc>
                <a:spcPct val="100000"/>
              </a:lnSpc>
              <a:spcBef>
                <a:spcPct val="0"/>
              </a:spcBef>
              <a:buNone/>
            </a:pPr>
            <a:r>
              <a:rPr lang="en-GB" altLang="en-US" sz="2000" dirty="0">
                <a:solidFill>
                  <a:schemeClr val="bg1"/>
                </a:solidFill>
                <a:latin typeface="Poppins Light" panose="00000400000000000000" pitchFamily="2" charset="0"/>
                <a:ea typeface="Open Sans" panose="020B0606030504020204" pitchFamily="34" charset="0"/>
                <a:cs typeface="Poppins Light" panose="00000400000000000000" pitchFamily="2" charset="0"/>
              </a:rPr>
              <a:t>MDF, Acrylic, Metal, Printed PVC stickers, LED Canvas.</a:t>
            </a:r>
          </a:p>
          <a:p>
            <a:pPr marL="0" lvl="0" indent="0">
              <a:lnSpc>
                <a:spcPct val="100000"/>
              </a:lnSpc>
              <a:spcBef>
                <a:spcPct val="0"/>
              </a:spcBef>
              <a:buNone/>
            </a:pPr>
            <a:r>
              <a:rPr lang="en-GB" altLang="en-US" sz="2000" dirty="0">
                <a:solidFill>
                  <a:schemeClr val="bg1"/>
                </a:solidFill>
                <a:latin typeface="Poppins Light" panose="00000400000000000000" pitchFamily="2" charset="0"/>
                <a:ea typeface="Open Sans" panose="020B0606030504020204" pitchFamily="34" charset="0"/>
                <a:cs typeface="Poppins Light" panose="00000400000000000000" pitchFamily="2" charset="0"/>
              </a:rPr>
              <a:t>Interchangeable visuals and digital price tag.</a:t>
            </a:r>
          </a:p>
        </p:txBody>
      </p:sp>
      <p:sp>
        <p:nvSpPr>
          <p:cNvPr id="7" name="Rectangle 6">
            <a:extLst>
              <a:ext uri="{FF2B5EF4-FFF2-40B4-BE49-F238E27FC236}">
                <a16:creationId xmlns:a16="http://schemas.microsoft.com/office/drawing/2014/main" id="{310F5127-01C3-D612-D3DA-1B4EFA81C49D}"/>
              </a:ext>
            </a:extLst>
          </p:cNvPr>
          <p:cNvSpPr/>
          <p:nvPr/>
        </p:nvSpPr>
        <p:spPr>
          <a:xfrm>
            <a:off x="1716667" y="4223185"/>
            <a:ext cx="10131073" cy="2123658"/>
          </a:xfrm>
          <a:prstGeom prst="rect">
            <a:avLst/>
          </a:prstGeom>
        </p:spPr>
        <p:txBody>
          <a:bodyPr wrap="square">
            <a:spAutoFit/>
          </a:bodyPr>
          <a:lstStyle/>
          <a:p>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OHC Xian mini  </a:t>
            </a:r>
          </a:p>
          <a:p>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Display </a:t>
            </a:r>
          </a:p>
        </p:txBody>
      </p:sp>
    </p:spTree>
    <p:extLst>
      <p:ext uri="{BB962C8B-B14F-4D97-AF65-F5344CB8AC3E}">
        <p14:creationId xmlns:p14="http://schemas.microsoft.com/office/powerpoint/2010/main" val="284933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15218-F781-8DB2-DEAE-A46F62A228C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AC0A89EE-37BE-34DD-1F79-CA7F0A0763CF}"/>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5" name="Picture 4" descr="A trophy on a stand&#10;&#10;Description automatically generated with low confidence">
            <a:extLst>
              <a:ext uri="{FF2B5EF4-FFF2-40B4-BE49-F238E27FC236}">
                <a16:creationId xmlns:a16="http://schemas.microsoft.com/office/drawing/2014/main" id="{A91D3E02-8086-709F-4FEA-45E9F7B4C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885" y="520880"/>
            <a:ext cx="14493340" cy="14106850"/>
          </a:xfrm>
          <a:prstGeom prst="rect">
            <a:avLst/>
          </a:prstGeom>
        </p:spPr>
      </p:pic>
      <p:sp>
        <p:nvSpPr>
          <p:cNvPr id="6" name="Rectangle 5">
            <a:extLst>
              <a:ext uri="{FF2B5EF4-FFF2-40B4-BE49-F238E27FC236}">
                <a16:creationId xmlns:a16="http://schemas.microsoft.com/office/drawing/2014/main" id="{E98747F1-CDC0-3E7A-CDA5-EE1B1725360A}"/>
              </a:ext>
            </a:extLst>
          </p:cNvPr>
          <p:cNvSpPr/>
          <p:nvPr/>
        </p:nvSpPr>
        <p:spPr>
          <a:xfrm>
            <a:off x="2722064" y="6776516"/>
            <a:ext cx="6586059" cy="1477328"/>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Small in size, but not in features.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This OHC display is built with magnetic feat that attached the display firmly to any metal shelf surface.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LED Illuminated bottom half highlighting the products and completely interchangeable magnetic visuals. </a:t>
            </a:r>
          </a:p>
        </p:txBody>
      </p:sp>
      <p:sp>
        <p:nvSpPr>
          <p:cNvPr id="8" name="Rectangle 7">
            <a:extLst>
              <a:ext uri="{FF2B5EF4-FFF2-40B4-BE49-F238E27FC236}">
                <a16:creationId xmlns:a16="http://schemas.microsoft.com/office/drawing/2014/main" id="{FD709936-10FF-63C3-2B8F-05E374B33735}"/>
              </a:ext>
            </a:extLst>
          </p:cNvPr>
          <p:cNvSpPr/>
          <p:nvPr/>
        </p:nvSpPr>
        <p:spPr>
          <a:xfrm>
            <a:off x="2722064" y="4383449"/>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OHC Xian</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Tabletop Display </a:t>
            </a:r>
          </a:p>
        </p:txBody>
      </p:sp>
    </p:spTree>
    <p:extLst>
      <p:ext uri="{BB962C8B-B14F-4D97-AF65-F5344CB8AC3E}">
        <p14:creationId xmlns:p14="http://schemas.microsoft.com/office/powerpoint/2010/main" val="202228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5C81A8D-7F09-1B97-9058-2531314E893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4" descr="Shape, rectangle, square&#10;&#10;Description automatically generated">
            <a:extLst>
              <a:ext uri="{FF2B5EF4-FFF2-40B4-BE49-F238E27FC236}">
                <a16:creationId xmlns:a16="http://schemas.microsoft.com/office/drawing/2014/main" id="{3A0BE656-CA24-0FCB-ADC9-932612ECC5A5}"/>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68499"/>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4" name="Picture 3" descr="Calendar&#10;&#10;Description automatically generated">
            <a:extLst>
              <a:ext uri="{FF2B5EF4-FFF2-40B4-BE49-F238E27FC236}">
                <a16:creationId xmlns:a16="http://schemas.microsoft.com/office/drawing/2014/main" id="{F85ACCEA-31D0-C9BA-EBD5-1EC019653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010" y="695417"/>
            <a:ext cx="11311384" cy="12972744"/>
          </a:xfrm>
          <a:prstGeom prst="rect">
            <a:avLst/>
          </a:prstGeom>
        </p:spPr>
      </p:pic>
      <p:pic>
        <p:nvPicPr>
          <p:cNvPr id="8" name="Picture 7" descr="Calendar&#10;&#10;Description automatically generated">
            <a:extLst>
              <a:ext uri="{FF2B5EF4-FFF2-40B4-BE49-F238E27FC236}">
                <a16:creationId xmlns:a16="http://schemas.microsoft.com/office/drawing/2014/main" id="{A5E34910-1E2B-9963-F0C1-A0A492C04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7081" y="586492"/>
            <a:ext cx="10895271" cy="12495514"/>
          </a:xfrm>
          <a:prstGeom prst="rect">
            <a:avLst/>
          </a:prstGeom>
        </p:spPr>
      </p:pic>
      <p:sp>
        <p:nvSpPr>
          <p:cNvPr id="2" name="Rectangle 1">
            <a:extLst>
              <a:ext uri="{FF2B5EF4-FFF2-40B4-BE49-F238E27FC236}">
                <a16:creationId xmlns:a16="http://schemas.microsoft.com/office/drawing/2014/main" id="{58C6BE74-FF03-2A80-EDB5-4FF0F0E24BB8}"/>
              </a:ext>
            </a:extLst>
          </p:cNvPr>
          <p:cNvSpPr/>
          <p:nvPr/>
        </p:nvSpPr>
        <p:spPr>
          <a:xfrm>
            <a:off x="1657634" y="6163919"/>
            <a:ext cx="6527970" cy="1200329"/>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Premium display featuring LED lighting and a TFT screen for attention grabbing video visuals.</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Lighting illuminates the entire bottom part of the shelf making the products stand out. </a:t>
            </a:r>
          </a:p>
        </p:txBody>
      </p:sp>
      <p:sp>
        <p:nvSpPr>
          <p:cNvPr id="9" name="Rectangle 8">
            <a:extLst>
              <a:ext uri="{FF2B5EF4-FFF2-40B4-BE49-F238E27FC236}">
                <a16:creationId xmlns:a16="http://schemas.microsoft.com/office/drawing/2014/main" id="{2752A9F7-A382-EB0B-B9C4-F38A4354C718}"/>
              </a:ext>
            </a:extLst>
          </p:cNvPr>
          <p:cNvSpPr/>
          <p:nvPr/>
        </p:nvSpPr>
        <p:spPr>
          <a:xfrm>
            <a:off x="1599282" y="3830610"/>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Male Grooming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Totem</a:t>
            </a:r>
          </a:p>
        </p:txBody>
      </p:sp>
    </p:spTree>
    <p:extLst>
      <p:ext uri="{BB962C8B-B14F-4D97-AF65-F5344CB8AC3E}">
        <p14:creationId xmlns:p14="http://schemas.microsoft.com/office/powerpoint/2010/main" val="480669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B3ADDC-ACA4-2BAB-5D98-B9DB8C5080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494DBEC0-D131-4807-D4F5-316B1BEAD222}"/>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4" name="Picture 3" descr="A picture containing text, indoor&#10;&#10;Description automatically generated">
            <a:extLst>
              <a:ext uri="{FF2B5EF4-FFF2-40B4-BE49-F238E27FC236}">
                <a16:creationId xmlns:a16="http://schemas.microsoft.com/office/drawing/2014/main" id="{97C81674-3955-279C-4727-3FFC19EE8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217" y="6239181"/>
            <a:ext cx="13953507" cy="7063962"/>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DD87206D-5727-945F-1E75-B49579C27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61" y="1571670"/>
            <a:ext cx="14138494" cy="7157612"/>
          </a:xfrm>
          <a:prstGeom prst="rect">
            <a:avLst/>
          </a:prstGeom>
        </p:spPr>
      </p:pic>
      <p:sp>
        <p:nvSpPr>
          <p:cNvPr id="7" name="Rectangle 6">
            <a:extLst>
              <a:ext uri="{FF2B5EF4-FFF2-40B4-BE49-F238E27FC236}">
                <a16:creationId xmlns:a16="http://schemas.microsoft.com/office/drawing/2014/main" id="{A0BCC525-686A-BCEE-E726-98E37E85490F}"/>
              </a:ext>
            </a:extLst>
          </p:cNvPr>
          <p:cNvSpPr/>
          <p:nvPr/>
        </p:nvSpPr>
        <p:spPr>
          <a:xfrm>
            <a:off x="16328571" y="3830938"/>
            <a:ext cx="6210795" cy="1754326"/>
          </a:xfrm>
          <a:prstGeom prst="rect">
            <a:avLst/>
          </a:prstGeom>
        </p:spPr>
        <p:txBody>
          <a:bodyPr wrap="square">
            <a:spAutoFit/>
          </a:bodyPr>
          <a:lstStyle/>
          <a:p>
            <a:pPr marL="0" lvl="0" indent="0">
              <a:lnSpc>
                <a:spcPct val="100000"/>
              </a:lnSpc>
              <a:spcBef>
                <a:spcPct val="0"/>
              </a:spcBef>
              <a:buNone/>
            </a:pP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Design idea was to incorporate several different  product lines – Philips personal health, </a:t>
            </a:r>
            <a:r>
              <a:rPr lang="en-US" altLang="en-US" dirty="0" err="1">
                <a:solidFill>
                  <a:schemeClr val="bg2"/>
                </a:solidFill>
                <a:latin typeface="Poppins Light" panose="00000400000000000000" pitchFamily="2" charset="0"/>
                <a:ea typeface="Open Sans" panose="020B0606030504020204" pitchFamily="34" charset="0"/>
                <a:cs typeface="Poppins Light" panose="00000400000000000000" pitchFamily="2" charset="0"/>
              </a:rPr>
              <a:t>Lumea</a:t>
            </a: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 Men's grooming and Philips domestic appliances.</a:t>
            </a:r>
          </a:p>
          <a:p>
            <a:pPr marL="0" lvl="0" indent="0">
              <a:lnSpc>
                <a:spcPct val="100000"/>
              </a:lnSpc>
              <a:spcBef>
                <a:spcPct val="0"/>
              </a:spcBef>
              <a:buNone/>
            </a:pP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With many diverse product on one table the challenge was to make them fit together seamlessly and compliment each other.</a:t>
            </a:r>
          </a:p>
        </p:txBody>
      </p:sp>
      <p:sp>
        <p:nvSpPr>
          <p:cNvPr id="9" name="Rectangle 8">
            <a:extLst>
              <a:ext uri="{FF2B5EF4-FFF2-40B4-BE49-F238E27FC236}">
                <a16:creationId xmlns:a16="http://schemas.microsoft.com/office/drawing/2014/main" id="{DAF3D623-9CE3-222C-9D7A-969E11DB23AB}"/>
              </a:ext>
            </a:extLst>
          </p:cNvPr>
          <p:cNvSpPr/>
          <p:nvPr/>
        </p:nvSpPr>
        <p:spPr>
          <a:xfrm>
            <a:off x="16193205" y="737784"/>
            <a:ext cx="10131073" cy="2123658"/>
          </a:xfrm>
          <a:prstGeom prst="rect">
            <a:avLst/>
          </a:prstGeom>
        </p:spPr>
        <p:txBody>
          <a:bodyPr wrap="square">
            <a:spAutoFit/>
          </a:bodyPr>
          <a:lstStyle/>
          <a:p>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Multi cat. </a:t>
            </a:r>
          </a:p>
          <a:p>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Table Display</a:t>
            </a:r>
          </a:p>
        </p:txBody>
      </p:sp>
      <p:sp>
        <p:nvSpPr>
          <p:cNvPr id="10" name="TextBox 9">
            <a:extLst>
              <a:ext uri="{FF2B5EF4-FFF2-40B4-BE49-F238E27FC236}">
                <a16:creationId xmlns:a16="http://schemas.microsoft.com/office/drawing/2014/main" id="{224748F7-9D23-4E2C-CECB-179787FA8F6E}"/>
              </a:ext>
            </a:extLst>
          </p:cNvPr>
          <p:cNvSpPr txBox="1"/>
          <p:nvPr/>
        </p:nvSpPr>
        <p:spPr>
          <a:xfrm>
            <a:off x="16328571" y="2861442"/>
            <a:ext cx="6472052" cy="1200329"/>
          </a:xfrm>
          <a:prstGeom prst="rect">
            <a:avLst/>
          </a:prstGeom>
          <a:noFill/>
        </p:spPr>
        <p:txBody>
          <a:bodyPr wrap="square" rtlCol="0">
            <a:spAutoFit/>
          </a:bodyPr>
          <a:lstStyle/>
          <a:p>
            <a:r>
              <a:rPr lang="en-US" altLang="en-US" sz="2400" dirty="0">
                <a:solidFill>
                  <a:schemeClr val="bg2"/>
                </a:solidFill>
                <a:latin typeface="Poppins" panose="00000500000000000000" pitchFamily="2" charset="0"/>
                <a:ea typeface="Open Sans" panose="020B0606030504020204" pitchFamily="34" charset="0"/>
                <a:cs typeface="Poppins" panose="00000500000000000000" pitchFamily="2" charset="0"/>
              </a:rPr>
              <a:t>This is a big one! Display that lives up to is multicategory name. </a:t>
            </a:r>
          </a:p>
          <a:p>
            <a:endParaRPr lang="sr-R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07371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89F0704-E665-7421-401A-23B0B0DF13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2DB7AA8E-81CC-28BB-5085-694DA58FFD12}"/>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5" name="Picture 4" descr="A picture containing text&#10;&#10;Description automatically generated">
            <a:extLst>
              <a:ext uri="{FF2B5EF4-FFF2-40B4-BE49-F238E27FC236}">
                <a16:creationId xmlns:a16="http://schemas.microsoft.com/office/drawing/2014/main" id="{9DC15A4C-0C46-0FEE-40B6-762769098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715" y="257907"/>
            <a:ext cx="15929535" cy="13679488"/>
          </a:xfrm>
          <a:prstGeom prst="rect">
            <a:avLst/>
          </a:prstGeom>
        </p:spPr>
      </p:pic>
      <p:sp>
        <p:nvSpPr>
          <p:cNvPr id="6" name="Rectangle 5">
            <a:extLst>
              <a:ext uri="{FF2B5EF4-FFF2-40B4-BE49-F238E27FC236}">
                <a16:creationId xmlns:a16="http://schemas.microsoft.com/office/drawing/2014/main" id="{9514D3CC-13D8-0DB8-EA9E-0A0BEDBEF3D8}"/>
              </a:ext>
            </a:extLst>
          </p:cNvPr>
          <p:cNvSpPr/>
          <p:nvPr/>
        </p:nvSpPr>
        <p:spPr>
          <a:xfrm>
            <a:off x="2265916" y="6328526"/>
            <a:ext cx="5651677" cy="1754326"/>
          </a:xfrm>
          <a:prstGeom prst="rect">
            <a:avLst/>
          </a:prstGeom>
        </p:spPr>
        <p:txBody>
          <a:bodyPr wrap="square">
            <a:spAutoFit/>
          </a:bodyPr>
          <a:lstStyle/>
          <a:p>
            <a:pPr marL="0" lvl="0" indent="0">
              <a:lnSpc>
                <a:spcPct val="100000"/>
              </a:lnSpc>
              <a:spcBef>
                <a:spcPct val="0"/>
              </a:spcBef>
              <a:buNone/>
            </a:pP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Design was intended to maximize space and create all-round Branded experience. </a:t>
            </a:r>
          </a:p>
          <a:p>
            <a:pPr marL="0" lvl="0" indent="0">
              <a:lnSpc>
                <a:spcPct val="100000"/>
              </a:lnSpc>
              <a:spcBef>
                <a:spcPct val="0"/>
              </a:spcBef>
              <a:buNone/>
            </a:pP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Visuals are printed on magnetic foil and easily re-brandable and applicable to new products. </a:t>
            </a:r>
          </a:p>
          <a:p>
            <a:pPr marL="0" lvl="0" indent="0">
              <a:lnSpc>
                <a:spcPct val="100000"/>
              </a:lnSpc>
              <a:spcBef>
                <a:spcPct val="0"/>
              </a:spcBef>
              <a:buNone/>
            </a:pPr>
            <a:r>
              <a:rPr lang="en-US" altLang="en-US" dirty="0">
                <a:solidFill>
                  <a:schemeClr val="bg2"/>
                </a:solidFill>
                <a:latin typeface="Poppins Light" panose="00000400000000000000" pitchFamily="2" charset="0"/>
                <a:ea typeface="Open Sans" panose="020B0606030504020204" pitchFamily="34" charset="0"/>
                <a:cs typeface="Poppins Light" panose="00000400000000000000" pitchFamily="2" charset="0"/>
              </a:rPr>
              <a:t>Design of this display features premium materials like wood and Corian.</a:t>
            </a:r>
          </a:p>
        </p:txBody>
      </p:sp>
      <p:sp>
        <p:nvSpPr>
          <p:cNvPr id="8" name="Rectangle 7">
            <a:extLst>
              <a:ext uri="{FF2B5EF4-FFF2-40B4-BE49-F238E27FC236}">
                <a16:creationId xmlns:a16="http://schemas.microsoft.com/office/drawing/2014/main" id="{D8E4219D-A738-0C92-C288-3BD83B376C81}"/>
              </a:ext>
            </a:extLst>
          </p:cNvPr>
          <p:cNvSpPr/>
          <p:nvPr/>
        </p:nvSpPr>
        <p:spPr>
          <a:xfrm>
            <a:off x="2230296" y="4088292"/>
            <a:ext cx="10131073" cy="2123658"/>
          </a:xfrm>
          <a:prstGeom prst="rect">
            <a:avLst/>
          </a:prstGeom>
        </p:spPr>
        <p:txBody>
          <a:bodyPr wrap="square">
            <a:spAutoFit/>
          </a:bodyPr>
          <a:lstStyle/>
          <a:p>
            <a:r>
              <a:rPr lang="en-ID" sz="6600" dirty="0" err="1">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Lumea</a:t>
            </a:r>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 </a:t>
            </a:r>
          </a:p>
          <a:p>
            <a:r>
              <a:rPr lang="en-ID" sz="6600" dirty="0">
                <a:solidFill>
                  <a:schemeClr val="bg1"/>
                </a:solidFill>
                <a:latin typeface="Poppins SemiBold" panose="00000700000000000000" pitchFamily="2" charset="0"/>
                <a:ea typeface="EB Garamond 12" panose="02020502060206020403" pitchFamily="18" charset="0"/>
                <a:cs typeface="Poppins SemiBold" panose="00000700000000000000" pitchFamily="2" charset="0"/>
              </a:rPr>
              <a:t>Table Display</a:t>
            </a:r>
          </a:p>
        </p:txBody>
      </p:sp>
    </p:spTree>
    <p:extLst>
      <p:ext uri="{BB962C8B-B14F-4D97-AF65-F5344CB8AC3E}">
        <p14:creationId xmlns:p14="http://schemas.microsoft.com/office/powerpoint/2010/main" val="796018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5745C2-8B57-9423-C98A-6ED55B48C0C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7896CB5A-59C0-A278-89C6-15C804DFEFEE}"/>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9" name="Picture 8" descr="Calendar&#10;&#10;Description automatically generated with medium confidence">
            <a:extLst>
              <a:ext uri="{FF2B5EF4-FFF2-40B4-BE49-F238E27FC236}">
                <a16:creationId xmlns:a16="http://schemas.microsoft.com/office/drawing/2014/main" id="{E80D0366-A497-57AF-97F2-01160A361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267" y="1732120"/>
            <a:ext cx="19732627" cy="10759315"/>
          </a:xfrm>
          <a:prstGeom prst="rect">
            <a:avLst/>
          </a:prstGeom>
        </p:spPr>
      </p:pic>
      <p:sp>
        <p:nvSpPr>
          <p:cNvPr id="10" name="Rectangle 9">
            <a:extLst>
              <a:ext uri="{FF2B5EF4-FFF2-40B4-BE49-F238E27FC236}">
                <a16:creationId xmlns:a16="http://schemas.microsoft.com/office/drawing/2014/main" id="{2C00497D-1D19-E66D-51D6-2B135FAE3797}"/>
              </a:ext>
            </a:extLst>
          </p:cNvPr>
          <p:cNvSpPr/>
          <p:nvPr/>
        </p:nvSpPr>
        <p:spPr>
          <a:xfrm>
            <a:off x="15677234" y="6019978"/>
            <a:ext cx="6362251" cy="2862322"/>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This display truly solves the problem of using one design across different brands and products.</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With just a few simple changes to the shelfs, visuals and top plates the displays completely transforms form OHC to </a:t>
            </a:r>
            <a:r>
              <a:rPr lang="en-US" altLang="en-US" dirty="0" err="1">
                <a:latin typeface="Poppins Light" panose="00000400000000000000" pitchFamily="2" charset="0"/>
                <a:ea typeface="Open Sans" panose="020B0606030504020204" pitchFamily="34" charset="0"/>
                <a:cs typeface="Poppins Light" panose="00000400000000000000" pitchFamily="2" charset="0"/>
              </a:rPr>
              <a:t>Lumea</a:t>
            </a:r>
            <a:r>
              <a:rPr lang="en-US" altLang="en-US" dirty="0">
                <a:latin typeface="Poppins Light" panose="00000400000000000000" pitchFamily="2" charset="0"/>
                <a:ea typeface="Open Sans" panose="020B0606030504020204" pitchFamily="34" charset="0"/>
                <a:cs typeface="Poppins Light" panose="00000400000000000000" pitchFamily="2" charset="0"/>
              </a:rPr>
              <a:t> line of products.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The added premium looking materials like furnished wood or TFT screens, make this a unique and striking design.</a:t>
            </a:r>
          </a:p>
          <a:p>
            <a:pPr marL="0" lvl="0" indent="0">
              <a:lnSpc>
                <a:spcPct val="100000"/>
              </a:lnSpc>
              <a:spcBef>
                <a:spcPct val="0"/>
              </a:spcBef>
              <a:buNone/>
            </a:pPr>
            <a:endParaRPr lang="en-US" altLang="en-US" dirty="0">
              <a:latin typeface="Poppins Light" panose="00000400000000000000" pitchFamily="2" charset="0"/>
              <a:ea typeface="Open Sans" panose="020B0606030504020204" pitchFamily="34" charset="0"/>
              <a:cs typeface="Poppins Light" panose="00000400000000000000" pitchFamily="2" charset="0"/>
            </a:endParaRPr>
          </a:p>
        </p:txBody>
      </p:sp>
      <p:sp>
        <p:nvSpPr>
          <p:cNvPr id="11" name="Rectangle 10">
            <a:extLst>
              <a:ext uri="{FF2B5EF4-FFF2-40B4-BE49-F238E27FC236}">
                <a16:creationId xmlns:a16="http://schemas.microsoft.com/office/drawing/2014/main" id="{3672D953-CAC3-A51A-E32F-F405261BF24B}"/>
              </a:ext>
            </a:extLst>
          </p:cNvPr>
          <p:cNvSpPr/>
          <p:nvPr/>
        </p:nvSpPr>
        <p:spPr>
          <a:xfrm>
            <a:off x="15677234" y="3714815"/>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Re-brandable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End cap</a:t>
            </a:r>
          </a:p>
        </p:txBody>
      </p:sp>
    </p:spTree>
    <p:extLst>
      <p:ext uri="{BB962C8B-B14F-4D97-AF65-F5344CB8AC3E}">
        <p14:creationId xmlns:p14="http://schemas.microsoft.com/office/powerpoint/2010/main" val="314950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849C14-10F3-8833-3366-0A69427A99B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4CC3E605-E499-A975-6AAE-0373C9A0FD36}"/>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2871938" y="1"/>
            <a:ext cx="11607312"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5" name="Picture 4" descr="A picture containing text&#10;&#10;Description automatically generated">
            <a:extLst>
              <a:ext uri="{FF2B5EF4-FFF2-40B4-BE49-F238E27FC236}">
                <a16:creationId xmlns:a16="http://schemas.microsoft.com/office/drawing/2014/main" id="{E8EE5C08-4FC7-6B22-F620-FE757799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99" y="304801"/>
            <a:ext cx="24394930" cy="13538810"/>
          </a:xfrm>
          <a:prstGeom prst="rect">
            <a:avLst/>
          </a:prstGeom>
        </p:spPr>
      </p:pic>
      <p:sp>
        <p:nvSpPr>
          <p:cNvPr id="11" name="Rectangle 10">
            <a:extLst>
              <a:ext uri="{FF2B5EF4-FFF2-40B4-BE49-F238E27FC236}">
                <a16:creationId xmlns:a16="http://schemas.microsoft.com/office/drawing/2014/main" id="{1A106004-A4F7-7DFB-0E18-F727CDFF76BC}"/>
              </a:ext>
            </a:extLst>
          </p:cNvPr>
          <p:cNvSpPr/>
          <p:nvPr/>
        </p:nvSpPr>
        <p:spPr>
          <a:xfrm>
            <a:off x="13610057" y="894366"/>
            <a:ext cx="10131073" cy="307777"/>
          </a:xfrm>
          <a:prstGeom prst="rect">
            <a:avLst/>
          </a:prstGeom>
        </p:spPr>
        <p:txBody>
          <a:bodyPr wrap="square">
            <a:spAutoFit/>
          </a:bodyPr>
          <a:lstStyle/>
          <a:p>
            <a:r>
              <a:rPr lang="en-ID" sz="1400" dirty="0">
                <a:solidFill>
                  <a:schemeClr val="bg2"/>
                </a:solidFill>
                <a:latin typeface="Poppins SemiBold" panose="00000700000000000000" pitchFamily="2" charset="0"/>
                <a:ea typeface="EB Garamond 12" panose="02020502060206020403" pitchFamily="18" charset="0"/>
                <a:cs typeface="Poppins SemiBold" panose="00000700000000000000" pitchFamily="2" charset="0"/>
              </a:rPr>
              <a:t>Ver.02</a:t>
            </a:r>
          </a:p>
        </p:txBody>
      </p:sp>
      <p:sp>
        <p:nvSpPr>
          <p:cNvPr id="12" name="Rectangle 11">
            <a:extLst>
              <a:ext uri="{FF2B5EF4-FFF2-40B4-BE49-F238E27FC236}">
                <a16:creationId xmlns:a16="http://schemas.microsoft.com/office/drawing/2014/main" id="{D9489236-D8C5-203A-906A-4721FAD8296C}"/>
              </a:ext>
            </a:extLst>
          </p:cNvPr>
          <p:cNvSpPr/>
          <p:nvPr/>
        </p:nvSpPr>
        <p:spPr>
          <a:xfrm>
            <a:off x="870976" y="1048254"/>
            <a:ext cx="10131073" cy="307777"/>
          </a:xfrm>
          <a:prstGeom prst="rect">
            <a:avLst/>
          </a:prstGeom>
        </p:spPr>
        <p:txBody>
          <a:bodyPr wrap="square">
            <a:spAutoFit/>
          </a:bodyPr>
          <a:lstStyle/>
          <a:p>
            <a:r>
              <a:rPr lang="en-ID" sz="1400" dirty="0">
                <a:latin typeface="Poppins SemiBold" panose="00000700000000000000" pitchFamily="2" charset="0"/>
                <a:ea typeface="EB Garamond 12" panose="02020502060206020403" pitchFamily="18" charset="0"/>
                <a:cs typeface="Poppins SemiBold" panose="00000700000000000000" pitchFamily="2" charset="0"/>
              </a:rPr>
              <a:t>Ver.01</a:t>
            </a:r>
          </a:p>
        </p:txBody>
      </p:sp>
    </p:spTree>
    <p:extLst>
      <p:ext uri="{BB962C8B-B14F-4D97-AF65-F5344CB8AC3E}">
        <p14:creationId xmlns:p14="http://schemas.microsoft.com/office/powerpoint/2010/main" val="382931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A21FAC-4B26-85DC-3AE7-2C096448329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7896CB5A-59C0-A278-89C6-15C804DFEFEE}"/>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4" name="Picture 3" descr="Graphical user interface, text&#10;&#10;Description automatically generated">
            <a:extLst>
              <a:ext uri="{FF2B5EF4-FFF2-40B4-BE49-F238E27FC236}">
                <a16:creationId xmlns:a16="http://schemas.microsoft.com/office/drawing/2014/main" id="{123DCE8C-4ED4-77BB-AF28-87193A021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3" y="0"/>
            <a:ext cx="11079360" cy="14399167"/>
          </a:xfrm>
          <a:prstGeom prst="rect">
            <a:avLst/>
          </a:prstGeom>
        </p:spPr>
      </p:pic>
      <p:sp>
        <p:nvSpPr>
          <p:cNvPr id="6" name="Rectangle 5">
            <a:extLst>
              <a:ext uri="{FF2B5EF4-FFF2-40B4-BE49-F238E27FC236}">
                <a16:creationId xmlns:a16="http://schemas.microsoft.com/office/drawing/2014/main" id="{D16EADF8-59FF-843D-B04D-8DB22D2921D2}"/>
              </a:ext>
            </a:extLst>
          </p:cNvPr>
          <p:cNvSpPr/>
          <p:nvPr/>
        </p:nvSpPr>
        <p:spPr>
          <a:xfrm>
            <a:off x="13239647" y="6045421"/>
            <a:ext cx="6912322" cy="2308324"/>
          </a:xfrm>
          <a:prstGeom prst="rect">
            <a:avLst/>
          </a:prstGeom>
        </p:spPr>
        <p:txBody>
          <a:bodyPr wrap="square">
            <a:spAutoFit/>
          </a:bodyPr>
          <a:lstStyle/>
          <a:p>
            <a:pPr marL="0" lvl="0" indent="0">
              <a:lnSpc>
                <a:spcPct val="100000"/>
              </a:lnSpc>
              <a:spcBef>
                <a:spcPct val="0"/>
              </a:spcBef>
              <a:buNone/>
            </a:pPr>
            <a:endParaRPr lang="en-US" altLang="en-US"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Design challenge was to create a unique display that is easily attached to industry standard shelfs, to feature bright colors and make the products “pop”.</a:t>
            </a:r>
          </a:p>
          <a:p>
            <a:pPr marL="0" lvl="0" indent="0">
              <a:lnSpc>
                <a:spcPct val="100000"/>
              </a:lnSpc>
              <a:spcBef>
                <a:spcPct val="0"/>
              </a:spcBef>
              <a:buNone/>
            </a:pPr>
            <a:endParaRPr lang="en-US" altLang="en-US" dirty="0">
              <a:latin typeface="Poppins Light" panose="00000400000000000000" pitchFamily="2" charset="0"/>
              <a:ea typeface="Open Sans" panose="020B0606030504020204" pitchFamily="34" charset="0"/>
              <a:cs typeface="Poppins Light" panose="00000400000000000000" pitchFamily="2" charset="0"/>
            </a:endParaRPr>
          </a:p>
          <a:p>
            <a:pPr lvl="0">
              <a:spcBef>
                <a:spcPct val="0"/>
              </a:spcBef>
            </a:pPr>
            <a:r>
              <a:rPr lang="en-US" altLang="en-US" dirty="0">
                <a:latin typeface="Poppins Light" panose="00000400000000000000" pitchFamily="2" charset="0"/>
                <a:ea typeface="Open Sans" panose="020B0606030504020204" pitchFamily="34" charset="0"/>
                <a:cs typeface="Poppins Light" panose="00000400000000000000" pitchFamily="2" charset="0"/>
              </a:rPr>
              <a:t>Once we grab consumers attention all the information about the products is clearly displayed in easy to find categories. </a:t>
            </a:r>
          </a:p>
        </p:txBody>
      </p:sp>
      <p:sp>
        <p:nvSpPr>
          <p:cNvPr id="8" name="Rectangle 7">
            <a:extLst>
              <a:ext uri="{FF2B5EF4-FFF2-40B4-BE49-F238E27FC236}">
                <a16:creationId xmlns:a16="http://schemas.microsoft.com/office/drawing/2014/main" id="{2F1C1E7E-B566-174C-B724-37F7094763B2}"/>
              </a:ext>
            </a:extLst>
          </p:cNvPr>
          <p:cNvSpPr/>
          <p:nvPr/>
        </p:nvSpPr>
        <p:spPr>
          <a:xfrm>
            <a:off x="13110693" y="3836856"/>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OHC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Shopper Stopper</a:t>
            </a:r>
          </a:p>
        </p:txBody>
      </p:sp>
    </p:spTree>
    <p:extLst>
      <p:ext uri="{BB962C8B-B14F-4D97-AF65-F5344CB8AC3E}">
        <p14:creationId xmlns:p14="http://schemas.microsoft.com/office/powerpoint/2010/main" val="296939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5B8C4E0-432A-E4B1-6FFA-1EE064E7B9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D38F0DED-F6CF-E7DC-5CE6-CF594EBB9722}"/>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0"/>
            <a:ext cx="10183510" cy="13693429"/>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15248871" y="7364079"/>
            <a:ext cx="6362251" cy="1200329"/>
          </a:xfrm>
          <a:prstGeom prst="rect">
            <a:avLst/>
          </a:prstGeom>
        </p:spPr>
        <p:txBody>
          <a:bodyPr wrap="square">
            <a:spAutoFit/>
          </a:bodyPr>
          <a:lstStyle/>
          <a:p>
            <a:pPr marL="0" lvl="0" indent="0" algn="just">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Materials</a:t>
            </a:r>
          </a:p>
          <a:p>
            <a:pPr marL="0" lvl="0" indent="0" algn="just">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MDF, Acrylic, Metal, Printed PVC stickers, LED lights</a:t>
            </a:r>
          </a:p>
        </p:txBody>
      </p:sp>
      <p:sp>
        <p:nvSpPr>
          <p:cNvPr id="10" name="Rectangle 9">
            <a:extLst>
              <a:ext uri="{FF2B5EF4-FFF2-40B4-BE49-F238E27FC236}">
                <a16:creationId xmlns:a16="http://schemas.microsoft.com/office/drawing/2014/main" id="{0E62859D-B8C4-74CF-E919-8C06F3E7F00D}"/>
              </a:ext>
            </a:extLst>
          </p:cNvPr>
          <p:cNvSpPr/>
          <p:nvPr/>
        </p:nvSpPr>
        <p:spPr>
          <a:xfrm>
            <a:off x="15248871" y="4809534"/>
            <a:ext cx="10131073" cy="2554545"/>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OHC </a:t>
            </a:r>
            <a:r>
              <a:rPr lang="en-ID" sz="8000" dirty="0" err="1">
                <a:latin typeface="Poppins SemiBold" panose="00000700000000000000" pitchFamily="2" charset="0"/>
                <a:ea typeface="EB Garamond 12" panose="02020502060206020403" pitchFamily="18" charset="0"/>
                <a:cs typeface="Poppins SemiBold" panose="00000700000000000000" pitchFamily="2" charset="0"/>
              </a:rPr>
              <a:t>Testsieger</a:t>
            </a:r>
            <a:r>
              <a:rPr lang="en-ID" sz="8000" dirty="0">
                <a:latin typeface="Poppins SemiBold" panose="00000700000000000000" pitchFamily="2" charset="0"/>
                <a:ea typeface="EB Garamond 12" panose="02020502060206020403" pitchFamily="18" charset="0"/>
                <a:cs typeface="Poppins SemiBold" panose="00000700000000000000" pitchFamily="2" charset="0"/>
              </a:rPr>
              <a:t>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Display </a:t>
            </a:r>
          </a:p>
        </p:txBody>
      </p:sp>
      <p:pic>
        <p:nvPicPr>
          <p:cNvPr id="8" name="Picture 7" descr="Graphical user interface, website&#10;&#10;Description automatically generated">
            <a:extLst>
              <a:ext uri="{FF2B5EF4-FFF2-40B4-BE49-F238E27FC236}">
                <a16:creationId xmlns:a16="http://schemas.microsoft.com/office/drawing/2014/main" id="{28733151-CBFA-7E3B-BAF8-5CBD8AE0C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61" y="3055362"/>
            <a:ext cx="14541785" cy="8179754"/>
          </a:xfrm>
          <a:prstGeom prst="rect">
            <a:avLst/>
          </a:prstGeom>
        </p:spPr>
      </p:pic>
    </p:spTree>
    <p:extLst>
      <p:ext uri="{BB962C8B-B14F-4D97-AF65-F5344CB8AC3E}">
        <p14:creationId xmlns:p14="http://schemas.microsoft.com/office/powerpoint/2010/main" val="168509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F91C8A7-FAFA-07DE-E561-4BD54BCD07A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C08E843F-EEB9-3AB1-F59D-9EA2FAED88BD}"/>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10" name="Picture 9">
            <a:extLst>
              <a:ext uri="{FF2B5EF4-FFF2-40B4-BE49-F238E27FC236}">
                <a16:creationId xmlns:a16="http://schemas.microsoft.com/office/drawing/2014/main" id="{CC811671-524E-D634-6914-0C8E64732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45" y="-2987894"/>
            <a:ext cx="23299991" cy="22270631"/>
          </a:xfrm>
          <a:prstGeom prst="rect">
            <a:avLst/>
          </a:prstGeom>
        </p:spPr>
      </p:pic>
      <p:sp>
        <p:nvSpPr>
          <p:cNvPr id="8" name="Rectangle 7">
            <a:extLst>
              <a:ext uri="{FF2B5EF4-FFF2-40B4-BE49-F238E27FC236}">
                <a16:creationId xmlns:a16="http://schemas.microsoft.com/office/drawing/2014/main" id="{3DA30E9B-F88E-8857-EC6A-93692CD8B119}"/>
              </a:ext>
            </a:extLst>
          </p:cNvPr>
          <p:cNvSpPr/>
          <p:nvPr/>
        </p:nvSpPr>
        <p:spPr>
          <a:xfrm>
            <a:off x="2179807" y="6305355"/>
            <a:ext cx="7068864" cy="2308324"/>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Display is featured in Muller stores across Germany, the purpose here was to create a visually striking display that stands out among crowded stores and is instantly recognizable. The visual impact of the shelf was only half of the design brief  as the shelf must be versatile, easily adaptable to future products and visuals. All the shelves are modular and visuals on the sides are easily replaceable with new promotional print material. </a:t>
            </a:r>
          </a:p>
        </p:txBody>
      </p:sp>
      <p:sp>
        <p:nvSpPr>
          <p:cNvPr id="9" name="Rectangle 8">
            <a:extLst>
              <a:ext uri="{FF2B5EF4-FFF2-40B4-BE49-F238E27FC236}">
                <a16:creationId xmlns:a16="http://schemas.microsoft.com/office/drawing/2014/main" id="{A19C420A-B031-C48A-E727-EF036C2D2EE6}"/>
              </a:ext>
            </a:extLst>
          </p:cNvPr>
          <p:cNvSpPr/>
          <p:nvPr/>
        </p:nvSpPr>
        <p:spPr>
          <a:xfrm>
            <a:off x="2179807" y="4000192"/>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OHC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Modular Endcap</a:t>
            </a:r>
          </a:p>
        </p:txBody>
      </p:sp>
    </p:spTree>
    <p:extLst>
      <p:ext uri="{BB962C8B-B14F-4D97-AF65-F5344CB8AC3E}">
        <p14:creationId xmlns:p14="http://schemas.microsoft.com/office/powerpoint/2010/main" val="117804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E47986D-BFC4-7030-89DC-05C1F61B7AC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340C447-7A14-6ABB-4235-2F872E2A05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08" y="0"/>
            <a:ext cx="24348359" cy="13695949"/>
          </a:xfrm>
          <a:prstGeom prst="rect">
            <a:avLst/>
          </a:prstGeom>
        </p:spPr>
      </p:pic>
      <p:sp>
        <p:nvSpPr>
          <p:cNvPr id="3" name="Subtitle 2">
            <a:extLst>
              <a:ext uri="{FF2B5EF4-FFF2-40B4-BE49-F238E27FC236}">
                <a16:creationId xmlns:a16="http://schemas.microsoft.com/office/drawing/2014/main" id="{B00021B4-C099-41BA-A829-0082C4EAE36E}"/>
              </a:ext>
            </a:extLst>
          </p:cNvPr>
          <p:cNvSpPr txBox="1">
            <a:spLocks/>
          </p:cNvSpPr>
          <p:nvPr/>
        </p:nvSpPr>
        <p:spPr>
          <a:xfrm>
            <a:off x="15336104" y="5001727"/>
            <a:ext cx="6749891" cy="38935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200000"/>
              </a:lnSpc>
              <a:buFont typeface="+mj-lt"/>
              <a:buAutoNum type="arabicPeriod"/>
              <a:defRPr/>
            </a:pPr>
            <a:r>
              <a:rPr lang="en-US"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History </a:t>
            </a:r>
          </a:p>
          <a:p>
            <a:pPr marL="342900" indent="-342900" algn="just">
              <a:lnSpc>
                <a:spcPct val="200000"/>
              </a:lnSpc>
              <a:buFont typeface="+mj-lt"/>
              <a:buAutoNum type="arabicPeriod"/>
              <a:defRPr/>
            </a:pPr>
            <a:r>
              <a:rPr lang="en-US"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Meet the team </a:t>
            </a:r>
          </a:p>
          <a:p>
            <a:pPr marL="342900" indent="-342900" algn="just">
              <a:lnSpc>
                <a:spcPct val="200000"/>
              </a:lnSpc>
              <a:buFont typeface="+mj-lt"/>
              <a:buAutoNum type="arabicPeriod"/>
              <a:defRPr/>
            </a:pPr>
            <a:r>
              <a:rPr lang="en-US"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Philips portfolio</a:t>
            </a:r>
          </a:p>
          <a:p>
            <a:pPr marL="0" indent="0" algn="just">
              <a:lnSpc>
                <a:spcPct val="200000"/>
              </a:lnSpc>
              <a:buNone/>
              <a:defRPr/>
            </a:pPr>
            <a:endParaRPr lang="en-US"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endParaRPr>
          </a:p>
          <a:p>
            <a:pPr marL="0" indent="0" algn="just">
              <a:lnSpc>
                <a:spcPct val="200000"/>
              </a:lnSpc>
              <a:buNone/>
              <a:defRPr/>
            </a:pPr>
            <a:endParaRPr lang="en-US"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endParaRPr>
          </a:p>
        </p:txBody>
      </p:sp>
      <p:sp>
        <p:nvSpPr>
          <p:cNvPr id="5" name="Title 1">
            <a:extLst>
              <a:ext uri="{FF2B5EF4-FFF2-40B4-BE49-F238E27FC236}">
                <a16:creationId xmlns:a16="http://schemas.microsoft.com/office/drawing/2014/main" id="{2B25F791-2C2D-4897-982C-BF4AAE7BF118}"/>
              </a:ext>
            </a:extLst>
          </p:cNvPr>
          <p:cNvSpPr txBox="1">
            <a:spLocks/>
          </p:cNvSpPr>
          <p:nvPr/>
        </p:nvSpPr>
        <p:spPr>
          <a:xfrm>
            <a:off x="15336104" y="4355530"/>
            <a:ext cx="3025048"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Poppins SemiBold" panose="00000700000000000000" pitchFamily="2" charset="0"/>
                <a:ea typeface="Inter Medium" panose="02000603000000020004" pitchFamily="50" charset="0"/>
                <a:cs typeface="Poppins SemiBold" panose="00000700000000000000" pitchFamily="2" charset="0"/>
              </a:rPr>
              <a:t>Contents.</a:t>
            </a:r>
          </a:p>
        </p:txBody>
      </p:sp>
    </p:spTree>
    <p:extLst>
      <p:ext uri="{BB962C8B-B14F-4D97-AF65-F5344CB8AC3E}">
        <p14:creationId xmlns:p14="http://schemas.microsoft.com/office/powerpoint/2010/main" val="366003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07F275D-34FE-8433-4439-1ACC63DBB4A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5432BB63-6C2A-A87E-643D-6A45A0DEB684}"/>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8" name="Picture 7" descr="A picture containing text&#10;&#10;Description automatically generated">
            <a:extLst>
              <a:ext uri="{FF2B5EF4-FFF2-40B4-BE49-F238E27FC236}">
                <a16:creationId xmlns:a16="http://schemas.microsoft.com/office/drawing/2014/main" id="{090DA1F6-4FD6-9D75-4AC3-85DADFB6B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025" y="0"/>
            <a:ext cx="24319090" cy="13679488"/>
          </a:xfrm>
          <a:prstGeom prst="rect">
            <a:avLst/>
          </a:prstGeom>
        </p:spPr>
      </p:pic>
      <p:sp>
        <p:nvSpPr>
          <p:cNvPr id="4" name="Rectangle 3">
            <a:extLst>
              <a:ext uri="{FF2B5EF4-FFF2-40B4-BE49-F238E27FC236}">
                <a16:creationId xmlns:a16="http://schemas.microsoft.com/office/drawing/2014/main" id="{DBA2554D-520F-F7D5-AB1B-EE1535B3D4B3}"/>
              </a:ext>
            </a:extLst>
          </p:cNvPr>
          <p:cNvSpPr/>
          <p:nvPr/>
        </p:nvSpPr>
        <p:spPr>
          <a:xfrm>
            <a:off x="1922455" y="6439358"/>
            <a:ext cx="6362251" cy="2862322"/>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The task here was to create a striking central pyramidal piece that is illuminated and features attention grabbing visuals from all sides. For the added premium look and feel we added branded overhead lights with two additional illuminated promo visuals.</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Even though all these elements are not typical for Philips POSM we feel that design successfully managed to incorporate them and feature recognizable Philips look. </a:t>
            </a:r>
          </a:p>
        </p:txBody>
      </p:sp>
      <p:sp>
        <p:nvSpPr>
          <p:cNvPr id="5" name="Rectangle 4">
            <a:extLst>
              <a:ext uri="{FF2B5EF4-FFF2-40B4-BE49-F238E27FC236}">
                <a16:creationId xmlns:a16="http://schemas.microsoft.com/office/drawing/2014/main" id="{B0A8E7CC-8A30-8CA2-6094-7BE9DB09F7DC}"/>
              </a:ext>
            </a:extLst>
          </p:cNvPr>
          <p:cNvSpPr/>
          <p:nvPr/>
        </p:nvSpPr>
        <p:spPr>
          <a:xfrm>
            <a:off x="1922455" y="4134195"/>
            <a:ext cx="10131073" cy="2123658"/>
          </a:xfrm>
          <a:prstGeom prst="rect">
            <a:avLst/>
          </a:prstGeom>
        </p:spPr>
        <p:txBody>
          <a:bodyPr wrap="square">
            <a:spAutoFit/>
          </a:bodyPr>
          <a:lstStyle/>
          <a:p>
            <a:r>
              <a:rPr lang="en-ID" sz="6600" dirty="0" err="1">
                <a:latin typeface="Poppins SemiBold" panose="00000700000000000000" pitchFamily="2" charset="0"/>
                <a:ea typeface="EB Garamond 12" panose="02020502060206020403" pitchFamily="18" charset="0"/>
                <a:cs typeface="Poppins SemiBold" panose="00000700000000000000" pitchFamily="2" charset="0"/>
              </a:rPr>
              <a:t>Elkjop</a:t>
            </a:r>
            <a:r>
              <a:rPr lang="en-ID" sz="6600" dirty="0">
                <a:latin typeface="Poppins SemiBold" panose="00000700000000000000" pitchFamily="2" charset="0"/>
                <a:ea typeface="EB Garamond 12" panose="02020502060206020403" pitchFamily="18" charset="0"/>
                <a:cs typeface="Poppins SemiBold" panose="00000700000000000000" pitchFamily="2" charset="0"/>
              </a:rPr>
              <a:t> Table</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Male Grooming</a:t>
            </a:r>
          </a:p>
        </p:txBody>
      </p:sp>
    </p:spTree>
    <p:extLst>
      <p:ext uri="{BB962C8B-B14F-4D97-AF65-F5344CB8AC3E}">
        <p14:creationId xmlns:p14="http://schemas.microsoft.com/office/powerpoint/2010/main" val="159428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878B8F4-7229-B39E-6A82-B1104F84070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E1577B5-7A3C-33E5-1B44-75E3F5200A4C}"/>
              </a:ext>
            </a:extLst>
          </p:cNvPr>
          <p:cNvSpPr txBox="1">
            <a:spLocks/>
          </p:cNvSpPr>
          <p:nvPr/>
        </p:nvSpPr>
        <p:spPr>
          <a:xfrm>
            <a:off x="20247706" y="5911289"/>
            <a:ext cx="9569081"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20247706" y="2361184"/>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HEADQUATERS</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20325381" y="8897855"/>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1600"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8660137" y="5165616"/>
            <a:ext cx="9987519" cy="22913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800"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9800"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5689"/>
            <a:ext cx="2662554" cy="110496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19589878" y="1608169"/>
            <a:ext cx="19575" cy="971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10547397" y="6717655"/>
            <a:ext cx="4521945" cy="461665"/>
          </a:xfrm>
          <a:prstGeom prst="rect">
            <a:avLst/>
          </a:prstGeom>
          <a:noFill/>
        </p:spPr>
        <p:txBody>
          <a:bodyPr wrap="square">
            <a:spAutoFit/>
          </a:bodyPr>
          <a:lstStyle/>
          <a:p>
            <a:r>
              <a:rPr lang="en-US" sz="2400"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04A9BC-89E9-48C8-69F7-8B2C6B5DF5B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1" name="Picture 10" descr="Shape, rectangle, square&#10;&#10;Description automatically generated">
            <a:extLst>
              <a:ext uri="{FF2B5EF4-FFF2-40B4-BE49-F238E27FC236}">
                <a16:creationId xmlns:a16="http://schemas.microsoft.com/office/drawing/2014/main" id="{A7A497EA-0203-2384-1CA0-38FA0457ED57}"/>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68499"/>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2152081" y="7482529"/>
            <a:ext cx="6640506" cy="1895391"/>
          </a:xfrm>
          <a:prstGeom prst="rect">
            <a:avLst/>
          </a:prstGeom>
        </p:spPr>
        <p:txBody>
          <a:bodyPr wrap="square">
            <a:spAutoFit/>
          </a:bodyPr>
          <a:lstStyle/>
          <a:p>
            <a:pPr>
              <a:lnSpc>
                <a:spcPct val="150000"/>
              </a:lnSpc>
            </a:pPr>
            <a:r>
              <a:rPr lang="en-US"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Back in 2014 was our first contact with </a:t>
            </a:r>
          </a:p>
          <a:p>
            <a:pPr>
              <a:lnSpc>
                <a:spcPct val="150000"/>
              </a:lnSpc>
            </a:pPr>
            <a:r>
              <a:rPr lang="en-US"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Philips, since then we successfully delivered over  100+ unique and striking </a:t>
            </a:r>
          </a:p>
          <a:p>
            <a:pPr>
              <a:lnSpc>
                <a:spcPct val="150000"/>
              </a:lnSpc>
            </a:pPr>
            <a:r>
              <a:rPr lang="en-US"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display designs.</a:t>
            </a:r>
          </a:p>
        </p:txBody>
      </p:sp>
      <p:sp>
        <p:nvSpPr>
          <p:cNvPr id="10" name="Rectangle 9">
            <a:extLst>
              <a:ext uri="{FF2B5EF4-FFF2-40B4-BE49-F238E27FC236}">
                <a16:creationId xmlns:a16="http://schemas.microsoft.com/office/drawing/2014/main" id="{0E62859D-B8C4-74CF-E919-8C06F3E7F00D}"/>
              </a:ext>
            </a:extLst>
          </p:cNvPr>
          <p:cNvSpPr/>
          <p:nvPr/>
        </p:nvSpPr>
        <p:spPr>
          <a:xfrm>
            <a:off x="2075982" y="3635917"/>
            <a:ext cx="8107529" cy="3785652"/>
          </a:xfrm>
          <a:prstGeom prst="rect">
            <a:avLst/>
          </a:prstGeom>
        </p:spPr>
        <p:txBody>
          <a:bodyPr wrap="square">
            <a:spAutoFit/>
          </a:bodyPr>
          <a:lstStyle/>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History</a:t>
            </a:r>
          </a:p>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With </a:t>
            </a:r>
            <a:b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br>
            <a:r>
              <a:rPr lang="en-ID" sz="8000" dirty="0">
                <a:latin typeface="Poppins Medium" panose="00000600000000000000" pitchFamily="2" charset="0"/>
                <a:ea typeface="EB Garamond 12" panose="02020502060206020403" pitchFamily="18" charset="0"/>
                <a:cs typeface="Poppins Medium" panose="00000600000000000000" pitchFamily="2" charset="0"/>
              </a:rPr>
              <a:t>PHILIPS</a:t>
            </a:r>
          </a:p>
        </p:txBody>
      </p:sp>
      <p:pic>
        <p:nvPicPr>
          <p:cNvPr id="6" name="Picture 5">
            <a:extLst>
              <a:ext uri="{FF2B5EF4-FFF2-40B4-BE49-F238E27FC236}">
                <a16:creationId xmlns:a16="http://schemas.microsoft.com/office/drawing/2014/main" id="{0BACBA5D-A3AA-FC33-8B43-5E14E7F75E17}"/>
              </a:ext>
            </a:extLst>
          </p:cNvPr>
          <p:cNvPicPr>
            <a:picLocks noChangeAspect="1"/>
          </p:cNvPicPr>
          <p:nvPr/>
        </p:nvPicPr>
        <p:blipFill rotWithShape="1">
          <a:blip r:embed="rId4">
            <a:extLst>
              <a:ext uri="{28A0092B-C50C-407E-A947-70E740481C1C}">
                <a14:useLocalDpi xmlns:a14="http://schemas.microsoft.com/office/drawing/2010/main" val="0"/>
              </a:ext>
            </a:extLst>
          </a:blip>
          <a:srcRect l="20478" t="27810" r="20581" b="25699"/>
          <a:stretch/>
        </p:blipFill>
        <p:spPr>
          <a:xfrm>
            <a:off x="7560196" y="121920"/>
            <a:ext cx="19626745" cy="15480987"/>
          </a:xfrm>
          <a:prstGeom prst="rect">
            <a:avLst/>
          </a:prstGeom>
        </p:spPr>
      </p:pic>
      <p:sp>
        <p:nvSpPr>
          <p:cNvPr id="2" name="Title 1">
            <a:extLst>
              <a:ext uri="{FF2B5EF4-FFF2-40B4-BE49-F238E27FC236}">
                <a16:creationId xmlns:a16="http://schemas.microsoft.com/office/drawing/2014/main" id="{EB67B82B-1C17-01C5-20BC-D9A39AD4E5E0}"/>
              </a:ext>
            </a:extLst>
          </p:cNvPr>
          <p:cNvSpPr txBox="1">
            <a:spLocks/>
          </p:cNvSpPr>
          <p:nvPr/>
        </p:nvSpPr>
        <p:spPr>
          <a:xfrm>
            <a:off x="1293518" y="1061757"/>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01.</a:t>
            </a:r>
          </a:p>
        </p:txBody>
      </p:sp>
    </p:spTree>
    <p:extLst>
      <p:ext uri="{BB962C8B-B14F-4D97-AF65-F5344CB8AC3E}">
        <p14:creationId xmlns:p14="http://schemas.microsoft.com/office/powerpoint/2010/main" val="181317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ADB0172-ABB5-7B15-09F8-F311F51A30D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63CFDA5-0A3D-CCC2-E91A-EA3023E6D5B8}"/>
              </a:ext>
            </a:extLst>
          </p:cNvPr>
          <p:cNvPicPr>
            <a:picLocks noChangeAspect="1"/>
          </p:cNvPicPr>
          <p:nvPr/>
        </p:nvPicPr>
        <p:blipFill>
          <a:blip r:embed="rId3">
            <a:extLst>
              <a:ext uri="{28A0092B-C50C-407E-A947-70E740481C1C}">
                <a14:useLocalDpi xmlns:a14="http://schemas.microsoft.com/office/drawing/2010/main" val="0"/>
              </a:ext>
            </a:extLst>
          </a:blip>
          <a:srcRect t="537" b="537"/>
          <a:stretch/>
        </p:blipFill>
        <p:spPr>
          <a:xfrm>
            <a:off x="0" y="0"/>
            <a:ext cx="24479250" cy="13679488"/>
          </a:xfrm>
          <a:prstGeom prst="rect">
            <a:avLst/>
          </a:prstGeom>
        </p:spPr>
      </p:pic>
      <p:pic>
        <p:nvPicPr>
          <p:cNvPr id="9" name="Picture 8" descr="Shape, rectangle, square&#10;&#10;Description automatically generated">
            <a:extLst>
              <a:ext uri="{FF2B5EF4-FFF2-40B4-BE49-F238E27FC236}">
                <a16:creationId xmlns:a16="http://schemas.microsoft.com/office/drawing/2014/main" id="{1DE84837-4BCA-9440-AFE4-6631CE299513}"/>
              </a:ext>
            </a:extLst>
          </p:cNvPr>
          <p:cNvPicPr>
            <a:picLocks noChangeAspect="1"/>
          </p:cNvPicPr>
          <p:nvPr/>
        </p:nvPicPr>
        <p:blipFill rotWithShape="1">
          <a:blip r:embed="rId4">
            <a:extLst>
              <a:ext uri="{28A0092B-C50C-407E-A947-70E740481C1C}">
                <a14:useLocalDpi xmlns:a14="http://schemas.microsoft.com/office/drawing/2010/main" val="0"/>
              </a:ext>
            </a:extLst>
          </a:blip>
          <a:srcRect l="42823" t="-1" r="15301" b="77"/>
          <a:stretch/>
        </p:blipFill>
        <p:spPr>
          <a:xfrm>
            <a:off x="16186068" y="-10988"/>
            <a:ext cx="8293181" cy="13679487"/>
          </a:xfrm>
          <a:prstGeom prst="rect">
            <a:avLst/>
          </a:prstGeom>
        </p:spPr>
      </p:pic>
      <p:sp>
        <p:nvSpPr>
          <p:cNvPr id="25" name="Title 1">
            <a:extLst>
              <a:ext uri="{FF2B5EF4-FFF2-40B4-BE49-F238E27FC236}">
                <a16:creationId xmlns:a16="http://schemas.microsoft.com/office/drawing/2014/main" id="{0AD8ED17-8459-4132-A12F-FC6EE0306183}"/>
              </a:ext>
            </a:extLst>
          </p:cNvPr>
          <p:cNvSpPr txBox="1">
            <a:spLocks/>
          </p:cNvSpPr>
          <p:nvPr/>
        </p:nvSpPr>
        <p:spPr>
          <a:xfrm>
            <a:off x="17316676" y="1967226"/>
            <a:ext cx="10941899" cy="40622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200" dirty="0">
                <a:solidFill>
                  <a:schemeClr val="bg1"/>
                </a:solidFill>
                <a:latin typeface="Poppins Medium" panose="00000600000000000000" pitchFamily="2" charset="0"/>
                <a:ea typeface="Inter Medium" panose="02000603000000020004" pitchFamily="50" charset="0"/>
                <a:cs typeface="Poppins Medium" panose="00000600000000000000" pitchFamily="2" charset="0"/>
              </a:rPr>
              <a:t>Meet </a:t>
            </a:r>
          </a:p>
          <a:p>
            <a:pPr>
              <a:lnSpc>
                <a:spcPct val="100000"/>
              </a:lnSpc>
            </a:pPr>
            <a:r>
              <a:rPr lang="en-US" sz="7200" dirty="0">
                <a:solidFill>
                  <a:schemeClr val="bg1"/>
                </a:solidFill>
                <a:latin typeface="Poppins Medium" panose="00000600000000000000" pitchFamily="2" charset="0"/>
                <a:ea typeface="Inter Medium" panose="02000603000000020004" pitchFamily="50" charset="0"/>
                <a:cs typeface="Poppins Medium" panose="00000600000000000000" pitchFamily="2" charset="0"/>
              </a:rPr>
              <a:t>The team</a:t>
            </a:r>
          </a:p>
        </p:txBody>
      </p:sp>
      <p:sp>
        <p:nvSpPr>
          <p:cNvPr id="37" name="Title 1">
            <a:extLst>
              <a:ext uri="{FF2B5EF4-FFF2-40B4-BE49-F238E27FC236}">
                <a16:creationId xmlns:a16="http://schemas.microsoft.com/office/drawing/2014/main" id="{A308D3C6-D793-3A09-B190-7F868100DD0D}"/>
              </a:ext>
            </a:extLst>
          </p:cNvPr>
          <p:cNvSpPr txBox="1">
            <a:spLocks/>
          </p:cNvSpPr>
          <p:nvPr/>
        </p:nvSpPr>
        <p:spPr>
          <a:xfrm>
            <a:off x="17316676" y="7455860"/>
            <a:ext cx="6575958" cy="200247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25+</a:t>
            </a:r>
          </a:p>
        </p:txBody>
      </p:sp>
      <p:sp>
        <p:nvSpPr>
          <p:cNvPr id="40" name="Title 1">
            <a:extLst>
              <a:ext uri="{FF2B5EF4-FFF2-40B4-BE49-F238E27FC236}">
                <a16:creationId xmlns:a16="http://schemas.microsoft.com/office/drawing/2014/main" id="{B5049DEF-C440-338E-2FBC-8BDAAD851459}"/>
              </a:ext>
            </a:extLst>
          </p:cNvPr>
          <p:cNvSpPr txBox="1">
            <a:spLocks/>
          </p:cNvSpPr>
          <p:nvPr/>
        </p:nvSpPr>
        <p:spPr>
          <a:xfrm>
            <a:off x="17423554" y="10277064"/>
            <a:ext cx="6101464" cy="43847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Combined Years of </a:t>
            </a:r>
          </a:p>
          <a:p>
            <a:r>
              <a:rPr lang="en-US" sz="2000"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Industrial design</a:t>
            </a:r>
          </a:p>
          <a:p>
            <a:r>
              <a:rPr lang="en-US" sz="2000" dirty="0">
                <a:solidFill>
                  <a:schemeClr val="bg1"/>
                </a:solidFill>
                <a:latin typeface="Poppins Light" panose="00000400000000000000" pitchFamily="2" charset="0"/>
                <a:ea typeface="Inter Medium" panose="02000603000000020004" pitchFamily="50" charset="0"/>
                <a:cs typeface="Poppins Light" panose="00000400000000000000" pitchFamily="2" charset="0"/>
              </a:rPr>
              <a:t>Experience.</a:t>
            </a:r>
          </a:p>
        </p:txBody>
      </p:sp>
      <p:sp>
        <p:nvSpPr>
          <p:cNvPr id="43" name="Rectangle 42">
            <a:extLst>
              <a:ext uri="{FF2B5EF4-FFF2-40B4-BE49-F238E27FC236}">
                <a16:creationId xmlns:a16="http://schemas.microsoft.com/office/drawing/2014/main" id="{41716869-D0DE-7ADA-2FE4-28B56B580F03}"/>
              </a:ext>
            </a:extLst>
          </p:cNvPr>
          <p:cNvSpPr/>
          <p:nvPr/>
        </p:nvSpPr>
        <p:spPr>
          <a:xfrm>
            <a:off x="17316676" y="4454073"/>
            <a:ext cx="5976967" cy="2546082"/>
          </a:xfrm>
          <a:prstGeom prst="rect">
            <a:avLst/>
          </a:prstGeom>
        </p:spPr>
        <p:txBody>
          <a:bodyPr wrap="square">
            <a:spAutoFit/>
          </a:bodyPr>
          <a:lstStyle/>
          <a:p>
            <a:pPr>
              <a:lnSpc>
                <a:spcPct val="150000"/>
              </a:lnSpc>
            </a:pPr>
            <a:r>
              <a:rPr lang="en-US" dirty="0">
                <a:solidFill>
                  <a:schemeClr val="bg1">
                    <a:lumMod val="95000"/>
                  </a:schemeClr>
                </a:solidFill>
                <a:latin typeface="Poppins Light" panose="00000400000000000000" pitchFamily="2" charset="0"/>
                <a:ea typeface="Open Sans" panose="020B0606030504020204" pitchFamily="34" charset="0"/>
                <a:cs typeface="Poppins Light" panose="00000400000000000000" pitchFamily="2" charset="0"/>
              </a:rPr>
              <a:t>Design Process is often described as a problem-solving process, the first step is always “define our clients needs.”</a:t>
            </a:r>
          </a:p>
          <a:p>
            <a:pPr>
              <a:lnSpc>
                <a:spcPct val="150000"/>
              </a:lnSpc>
            </a:pPr>
            <a:r>
              <a:rPr lang="en-US" dirty="0">
                <a:solidFill>
                  <a:schemeClr val="bg1">
                    <a:lumMod val="95000"/>
                  </a:schemeClr>
                </a:solidFill>
                <a:latin typeface="Poppins Light" panose="00000400000000000000" pitchFamily="2" charset="0"/>
                <a:ea typeface="Open Sans" panose="020B0606030504020204" pitchFamily="34" charset="0"/>
                <a:cs typeface="Poppins Light" panose="00000400000000000000" pitchFamily="2" charset="0"/>
              </a:rPr>
              <a:t>Full in-house design team with diverse skillsets. Whether it’s a 3D modeling, photo editing, or a digital design. </a:t>
            </a:r>
            <a:endParaRPr lang="en-ID" dirty="0">
              <a:solidFill>
                <a:schemeClr val="bg1">
                  <a:lumMod val="95000"/>
                </a:schemeClr>
              </a:solidFill>
              <a:latin typeface="Poppins Light" panose="00000400000000000000" pitchFamily="2" charset="0"/>
              <a:ea typeface="Open Sans" panose="020B0606030504020204" pitchFamily="34" charset="0"/>
              <a:cs typeface="Poppins Light" panose="00000400000000000000" pitchFamily="2" charset="0"/>
            </a:endParaRPr>
          </a:p>
        </p:txBody>
      </p:sp>
      <p:sp>
        <p:nvSpPr>
          <p:cNvPr id="2" name="Title 1">
            <a:extLst>
              <a:ext uri="{FF2B5EF4-FFF2-40B4-BE49-F238E27FC236}">
                <a16:creationId xmlns:a16="http://schemas.microsoft.com/office/drawing/2014/main" id="{DBE47C73-9814-10EE-E3DC-E67238544FE7}"/>
              </a:ext>
            </a:extLst>
          </p:cNvPr>
          <p:cNvSpPr txBox="1">
            <a:spLocks/>
          </p:cNvSpPr>
          <p:nvPr/>
        </p:nvSpPr>
        <p:spPr>
          <a:xfrm>
            <a:off x="583822" y="998617"/>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02.</a:t>
            </a:r>
          </a:p>
        </p:txBody>
      </p:sp>
    </p:spTree>
    <p:extLst>
      <p:ext uri="{BB962C8B-B14F-4D97-AF65-F5344CB8AC3E}">
        <p14:creationId xmlns:p14="http://schemas.microsoft.com/office/powerpoint/2010/main" val="730315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F388D7E-A7E8-3465-19F3-E49D718E3D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descr="Shape&#10;&#10;Description automatically generated">
            <a:extLst>
              <a:ext uri="{FF2B5EF4-FFF2-40B4-BE49-F238E27FC236}">
                <a16:creationId xmlns:a16="http://schemas.microsoft.com/office/drawing/2014/main" id="{D0CA75AB-1A5B-536B-72DB-F5527A89BA01}"/>
              </a:ext>
            </a:extLst>
          </p:cNvPr>
          <p:cNvPicPr>
            <a:picLocks noChangeAspect="1"/>
          </p:cNvPicPr>
          <p:nvPr/>
        </p:nvPicPr>
        <p:blipFill rotWithShape="1">
          <a:blip r:embed="rId3">
            <a:extLst>
              <a:ext uri="{28A0092B-C50C-407E-A947-70E740481C1C}">
                <a14:useLocalDpi xmlns:a14="http://schemas.microsoft.com/office/drawing/2010/main" val="0"/>
              </a:ext>
            </a:extLst>
          </a:blip>
          <a:srcRect r="-658"/>
          <a:stretch/>
        </p:blipFill>
        <p:spPr>
          <a:xfrm>
            <a:off x="0" y="0"/>
            <a:ext cx="24479250" cy="13679488"/>
          </a:xfrm>
          <a:prstGeom prst="rect">
            <a:avLst/>
          </a:prstGeom>
        </p:spPr>
      </p:pic>
      <p:sp>
        <p:nvSpPr>
          <p:cNvPr id="10" name="Title 1">
            <a:extLst>
              <a:ext uri="{FF2B5EF4-FFF2-40B4-BE49-F238E27FC236}">
                <a16:creationId xmlns:a16="http://schemas.microsoft.com/office/drawing/2014/main" id="{F3211BEC-CBDA-901F-ED16-F9002568408D}"/>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03.</a:t>
            </a:r>
          </a:p>
        </p:txBody>
      </p:sp>
      <p:sp>
        <p:nvSpPr>
          <p:cNvPr id="13" name="Title 1">
            <a:extLst>
              <a:ext uri="{FF2B5EF4-FFF2-40B4-BE49-F238E27FC236}">
                <a16:creationId xmlns:a16="http://schemas.microsoft.com/office/drawing/2014/main" id="{FAA9682F-9B46-C24C-578E-2E5DF99AAD68}"/>
              </a:ext>
            </a:extLst>
          </p:cNvPr>
          <p:cNvSpPr txBox="1">
            <a:spLocks/>
          </p:cNvSpPr>
          <p:nvPr/>
        </p:nvSpPr>
        <p:spPr>
          <a:xfrm>
            <a:off x="802447" y="11037943"/>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78" name="Title 1">
            <a:extLst>
              <a:ext uri="{FF2B5EF4-FFF2-40B4-BE49-F238E27FC236}">
                <a16:creationId xmlns:a16="http://schemas.microsoft.com/office/drawing/2014/main" id="{2605054C-7E24-A65B-2555-6E4BCE8EF53F}"/>
              </a:ext>
            </a:extLst>
          </p:cNvPr>
          <p:cNvSpPr txBox="1">
            <a:spLocks/>
          </p:cNvSpPr>
          <p:nvPr/>
        </p:nvSpPr>
        <p:spPr>
          <a:xfrm rot="10800000">
            <a:off x="6244316" y="11595221"/>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7" name="Rectangle 16">
            <a:extLst>
              <a:ext uri="{FF2B5EF4-FFF2-40B4-BE49-F238E27FC236}">
                <a16:creationId xmlns:a16="http://schemas.microsoft.com/office/drawing/2014/main" id="{9C1E799E-48CA-B078-165E-323EDF721BE4}"/>
              </a:ext>
            </a:extLst>
          </p:cNvPr>
          <p:cNvSpPr/>
          <p:nvPr/>
        </p:nvSpPr>
        <p:spPr>
          <a:xfrm>
            <a:off x="15742895" y="4107737"/>
            <a:ext cx="7933161" cy="2123658"/>
          </a:xfrm>
          <a:prstGeom prst="rect">
            <a:avLst/>
          </a:prstGeom>
        </p:spPr>
        <p:txBody>
          <a:bodyPr wrap="square">
            <a:spAutoFit/>
          </a:bodyPr>
          <a:lstStyle/>
          <a:p>
            <a:r>
              <a:rPr lang="en-ID" sz="66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From ideas</a:t>
            </a:r>
          </a:p>
          <a:p>
            <a:r>
              <a:rPr lang="en-ID" sz="66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to stores.</a:t>
            </a:r>
          </a:p>
        </p:txBody>
      </p:sp>
      <p:sp>
        <p:nvSpPr>
          <p:cNvPr id="6" name="Rectangle 5">
            <a:extLst>
              <a:ext uri="{FF2B5EF4-FFF2-40B4-BE49-F238E27FC236}">
                <a16:creationId xmlns:a16="http://schemas.microsoft.com/office/drawing/2014/main" id="{D13B6144-CC6E-06C5-F26C-DC08AE9D6373}"/>
              </a:ext>
            </a:extLst>
          </p:cNvPr>
          <p:cNvSpPr/>
          <p:nvPr/>
        </p:nvSpPr>
        <p:spPr>
          <a:xfrm>
            <a:off x="15742895" y="6342889"/>
            <a:ext cx="5534489" cy="2308324"/>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At </a:t>
            </a:r>
            <a:r>
              <a:rPr lang="en-US" altLang="en-US" b="1" dirty="0">
                <a:latin typeface="Poppins" panose="00000500000000000000" pitchFamily="2" charset="0"/>
                <a:ea typeface="Open Sans" panose="020B0606030504020204" pitchFamily="34" charset="0"/>
                <a:cs typeface="Poppins" panose="00000500000000000000" pitchFamily="2" charset="0"/>
              </a:rPr>
              <a:t>BG </a:t>
            </a:r>
            <a:r>
              <a:rPr lang="en-US" altLang="en-US" b="1" dirty="0" err="1">
                <a:latin typeface="Poppins" panose="00000500000000000000" pitchFamily="2" charset="0"/>
                <a:ea typeface="Open Sans" panose="020B0606030504020204" pitchFamily="34" charset="0"/>
                <a:cs typeface="Poppins" panose="00000500000000000000" pitchFamily="2" charset="0"/>
              </a:rPr>
              <a:t>Reklam</a:t>
            </a:r>
            <a:r>
              <a:rPr lang="en-US" altLang="en-US" b="1" dirty="0">
                <a:latin typeface="Poppins" panose="00000500000000000000" pitchFamily="2" charset="0"/>
                <a:ea typeface="Open Sans" panose="020B0606030504020204" pitchFamily="34" charset="0"/>
                <a:cs typeface="Poppins" panose="00000500000000000000" pitchFamily="2" charset="0"/>
              </a:rPr>
              <a:t> </a:t>
            </a:r>
            <a:r>
              <a:rPr lang="en-US" altLang="en-US" dirty="0">
                <a:latin typeface="Poppins Light" panose="00000400000000000000" pitchFamily="2" charset="0"/>
                <a:ea typeface="Open Sans" panose="020B0606030504020204" pitchFamily="34" charset="0"/>
                <a:cs typeface="Poppins Light" panose="00000400000000000000" pitchFamily="2" charset="0"/>
              </a:rPr>
              <a:t>everything is designed and produced under one roof.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Giving our design team a unique perspective and rare opportunity to be part of the entire production process. Ultimately resulting in designs that are not only esthetically pleasing but also, more sustainable, efficient to make and affordable.</a:t>
            </a:r>
          </a:p>
        </p:txBody>
      </p:sp>
    </p:spTree>
    <p:extLst>
      <p:ext uri="{BB962C8B-B14F-4D97-AF65-F5344CB8AC3E}">
        <p14:creationId xmlns:p14="http://schemas.microsoft.com/office/powerpoint/2010/main" val="3368785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A8EB32-CC65-7849-A89D-4D4110ED20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2" name="Picture 1" descr="Shape, rectangle, square&#10;&#10;Description automatically generated">
            <a:extLst>
              <a:ext uri="{FF2B5EF4-FFF2-40B4-BE49-F238E27FC236}">
                <a16:creationId xmlns:a16="http://schemas.microsoft.com/office/drawing/2014/main" id="{B09C5999-D903-0D03-E4D9-08466CA21A80}"/>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1"/>
            <a:ext cx="10183510" cy="13679488"/>
          </a:xfrm>
          <a:prstGeom prst="rect">
            <a:avLst/>
          </a:prstGeom>
        </p:spPr>
      </p:pic>
      <p:pic>
        <p:nvPicPr>
          <p:cNvPr id="4" name="Picture 3" descr="A close-up of a circuit board&#10;&#10;Description automatically generated with low confidence">
            <a:extLst>
              <a:ext uri="{FF2B5EF4-FFF2-40B4-BE49-F238E27FC236}">
                <a16:creationId xmlns:a16="http://schemas.microsoft.com/office/drawing/2014/main" id="{70ED7271-05A5-B656-533C-9E69B9CBD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08" y="1981199"/>
            <a:ext cx="15485025" cy="9942231"/>
          </a:xfrm>
          <a:prstGeom prst="rect">
            <a:avLst/>
          </a:prstGeom>
        </p:spPr>
      </p:pic>
      <p:sp>
        <p:nvSpPr>
          <p:cNvPr id="6" name="Rectangle 5">
            <a:extLst>
              <a:ext uri="{FF2B5EF4-FFF2-40B4-BE49-F238E27FC236}">
                <a16:creationId xmlns:a16="http://schemas.microsoft.com/office/drawing/2014/main" id="{50C4D60D-28FB-35CC-505E-B2E82A80FF0F}"/>
              </a:ext>
            </a:extLst>
          </p:cNvPr>
          <p:cNvSpPr/>
          <p:nvPr/>
        </p:nvSpPr>
        <p:spPr>
          <a:xfrm>
            <a:off x="15940145" y="6539348"/>
            <a:ext cx="6254837" cy="2031325"/>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The name of the game is versatility.</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This display is a real mainstay of OHC displays.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With 10 interchangeable individual bricks that can be configurated in many different and unique ways.</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Additionally, the back luminated  visuals are interchangeable extending the use of this display for many different ranges of products. </a:t>
            </a:r>
          </a:p>
        </p:txBody>
      </p:sp>
      <p:sp>
        <p:nvSpPr>
          <p:cNvPr id="8" name="Rectangle 7">
            <a:extLst>
              <a:ext uri="{FF2B5EF4-FFF2-40B4-BE49-F238E27FC236}">
                <a16:creationId xmlns:a16="http://schemas.microsoft.com/office/drawing/2014/main" id="{673A86F2-3F84-6758-5236-34F5F4E656C1}"/>
              </a:ext>
            </a:extLst>
          </p:cNvPr>
          <p:cNvSpPr/>
          <p:nvPr/>
        </p:nvSpPr>
        <p:spPr>
          <a:xfrm>
            <a:off x="15940145" y="4146281"/>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OHC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Display</a:t>
            </a:r>
          </a:p>
        </p:txBody>
      </p:sp>
    </p:spTree>
    <p:extLst>
      <p:ext uri="{BB962C8B-B14F-4D97-AF65-F5344CB8AC3E}">
        <p14:creationId xmlns:p14="http://schemas.microsoft.com/office/powerpoint/2010/main" val="129240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A1E3C4-65E9-F34C-935F-AE4D8BF3C0D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0C9D72C5-571A-DF01-0B79-EF7281AFF3BD}"/>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5" name="Picture 4" descr="Graphical user interface&#10;&#10;Description automatically generated">
            <a:extLst>
              <a:ext uri="{FF2B5EF4-FFF2-40B4-BE49-F238E27FC236}">
                <a16:creationId xmlns:a16="http://schemas.microsoft.com/office/drawing/2014/main" id="{B6B0A6A2-DA85-B88F-8A13-512E1909D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309">
            <a:off x="7523784" y="2434050"/>
            <a:ext cx="18164253" cy="10138187"/>
          </a:xfrm>
          <a:prstGeom prst="rect">
            <a:avLst/>
          </a:prstGeom>
        </p:spPr>
      </p:pic>
      <p:sp>
        <p:nvSpPr>
          <p:cNvPr id="6" name="Rectangle 5">
            <a:extLst>
              <a:ext uri="{FF2B5EF4-FFF2-40B4-BE49-F238E27FC236}">
                <a16:creationId xmlns:a16="http://schemas.microsoft.com/office/drawing/2014/main" id="{8D2BC2B4-EB10-0F30-2226-3D46D4CF88A4}"/>
              </a:ext>
            </a:extLst>
          </p:cNvPr>
          <p:cNvSpPr/>
          <p:nvPr/>
        </p:nvSpPr>
        <p:spPr>
          <a:xfrm>
            <a:off x="1582877" y="6487763"/>
            <a:ext cx="5862951" cy="3416320"/>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The design of these unique displays was not only challenged by the limitation of already busy and tight shelf space but feature fully sustainable production process in its core design.</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These displays must stand out among the see of other similar products and brands, and at the same time include all the basics like stores bulky price tag. </a:t>
            </a:r>
          </a:p>
          <a:p>
            <a:pPr marL="0" lvl="0" indent="0">
              <a:lnSpc>
                <a:spcPct val="100000"/>
              </a:lnSpc>
              <a:spcBef>
                <a:spcPct val="0"/>
              </a:spcBef>
              <a:buNone/>
            </a:pPr>
            <a:endParaRPr lang="en-US" altLang="en-US"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Choose your design: “premium” or “super premium” with added luxury materials like, Corian and wood.</a:t>
            </a:r>
          </a:p>
        </p:txBody>
      </p:sp>
      <p:sp>
        <p:nvSpPr>
          <p:cNvPr id="8" name="Rectangle 7">
            <a:extLst>
              <a:ext uri="{FF2B5EF4-FFF2-40B4-BE49-F238E27FC236}">
                <a16:creationId xmlns:a16="http://schemas.microsoft.com/office/drawing/2014/main" id="{2DDFC8C3-0FBF-82BE-92BD-CE4D091CDEA8}"/>
              </a:ext>
            </a:extLst>
          </p:cNvPr>
          <p:cNvSpPr/>
          <p:nvPr/>
        </p:nvSpPr>
        <p:spPr>
          <a:xfrm>
            <a:off x="1582877" y="3348442"/>
            <a:ext cx="10131073" cy="3139321"/>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Small Shelf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Displays</a:t>
            </a:r>
          </a:p>
          <a:p>
            <a:endParaRPr lang="en-ID" sz="6600" dirty="0">
              <a:latin typeface="Poppins SemiBold" panose="00000700000000000000" pitchFamily="2" charset="0"/>
              <a:ea typeface="EB Garamond 12" panose="02020502060206020403" pitchFamily="18" charset="0"/>
              <a:cs typeface="Poppins SemiBold" panose="00000700000000000000" pitchFamily="2" charset="0"/>
            </a:endParaRPr>
          </a:p>
        </p:txBody>
      </p:sp>
      <p:sp>
        <p:nvSpPr>
          <p:cNvPr id="9" name="TextBox 8">
            <a:extLst>
              <a:ext uri="{FF2B5EF4-FFF2-40B4-BE49-F238E27FC236}">
                <a16:creationId xmlns:a16="http://schemas.microsoft.com/office/drawing/2014/main" id="{5F1FC6A4-6297-659C-624B-D887EE62891F}"/>
              </a:ext>
            </a:extLst>
          </p:cNvPr>
          <p:cNvSpPr txBox="1"/>
          <p:nvPr/>
        </p:nvSpPr>
        <p:spPr>
          <a:xfrm>
            <a:off x="1582877" y="5642546"/>
            <a:ext cx="6421092" cy="984885"/>
          </a:xfrm>
          <a:prstGeom prst="rect">
            <a:avLst/>
          </a:prstGeom>
          <a:noFill/>
        </p:spPr>
        <p:txBody>
          <a:bodyPr wrap="square" rtlCol="0">
            <a:spAutoFit/>
          </a:bodyPr>
          <a:lstStyle/>
          <a:p>
            <a:r>
              <a:rPr lang="en-US" altLang="en-US" sz="2000" dirty="0">
                <a:latin typeface="Poppins" panose="00000500000000000000" pitchFamily="2" charset="0"/>
                <a:ea typeface="Open Sans" panose="020B0606030504020204" pitchFamily="34" charset="0"/>
                <a:cs typeface="Poppins" panose="00000500000000000000" pitchFamily="2" charset="0"/>
              </a:rPr>
              <a:t>Striking and premium design meets modularity </a:t>
            </a:r>
          </a:p>
          <a:p>
            <a:r>
              <a:rPr lang="en-US" altLang="en-US" sz="2000" dirty="0">
                <a:latin typeface="Poppins" panose="00000500000000000000" pitchFamily="2" charset="0"/>
                <a:ea typeface="Open Sans" panose="020B0606030504020204" pitchFamily="34" charset="0"/>
                <a:cs typeface="Poppins" panose="00000500000000000000" pitchFamily="2" charset="0"/>
              </a:rPr>
              <a:t>and future proofing .</a:t>
            </a:r>
          </a:p>
          <a:p>
            <a:endParaRPr lang="sr-RS" dirty="0"/>
          </a:p>
        </p:txBody>
      </p:sp>
    </p:spTree>
    <p:extLst>
      <p:ext uri="{BB962C8B-B14F-4D97-AF65-F5344CB8AC3E}">
        <p14:creationId xmlns:p14="http://schemas.microsoft.com/office/powerpoint/2010/main" val="171369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FFE2BE-9B9D-7C68-8885-895FE9F0184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E9E3C59C-9649-3125-22DA-3A5C41B9FC91}"/>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0" y="1"/>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8" name="Picture 7" descr="A picture containing text, indoor&#10;&#10;Description automatically generated">
            <a:extLst>
              <a:ext uri="{FF2B5EF4-FFF2-40B4-BE49-F238E27FC236}">
                <a16:creationId xmlns:a16="http://schemas.microsoft.com/office/drawing/2014/main" id="{4D532FA1-B9EB-6961-8854-ED6EF2F55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411" y="2736152"/>
            <a:ext cx="19254509" cy="9663356"/>
          </a:xfrm>
          <a:prstGeom prst="rect">
            <a:avLst/>
          </a:prstGeom>
        </p:spPr>
      </p:pic>
      <p:sp>
        <p:nvSpPr>
          <p:cNvPr id="6" name="Rectangle 5">
            <a:extLst>
              <a:ext uri="{FF2B5EF4-FFF2-40B4-BE49-F238E27FC236}">
                <a16:creationId xmlns:a16="http://schemas.microsoft.com/office/drawing/2014/main" id="{A4B66DF1-FB95-1B7B-3BFD-A28F85BFCDC9}"/>
              </a:ext>
            </a:extLst>
          </p:cNvPr>
          <p:cNvSpPr/>
          <p:nvPr/>
        </p:nvSpPr>
        <p:spPr>
          <a:xfrm>
            <a:off x="15405755" y="5824081"/>
            <a:ext cx="6527970" cy="2031325"/>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To make the products stand out, the design features all round diffused light, illuminating the entire lower part of the display. </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Diffused soft light surrounds the three products on top and makes them more visible to the consumer. The light also serves a secondary purpose and that is  to highlight the info cards and visuals. </a:t>
            </a:r>
          </a:p>
        </p:txBody>
      </p:sp>
      <p:sp>
        <p:nvSpPr>
          <p:cNvPr id="7" name="Rectangle 6">
            <a:extLst>
              <a:ext uri="{FF2B5EF4-FFF2-40B4-BE49-F238E27FC236}">
                <a16:creationId xmlns:a16="http://schemas.microsoft.com/office/drawing/2014/main" id="{59E022C8-671D-5349-9B50-16807F13E019}"/>
              </a:ext>
            </a:extLst>
          </p:cNvPr>
          <p:cNvSpPr/>
          <p:nvPr/>
        </p:nvSpPr>
        <p:spPr>
          <a:xfrm>
            <a:off x="15322627" y="3467194"/>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Male Grooming </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Display</a:t>
            </a:r>
          </a:p>
        </p:txBody>
      </p:sp>
    </p:spTree>
    <p:extLst>
      <p:ext uri="{BB962C8B-B14F-4D97-AF65-F5344CB8AC3E}">
        <p14:creationId xmlns:p14="http://schemas.microsoft.com/office/powerpoint/2010/main" val="173547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46E40C-152E-8DD7-A8B7-21A1CD9A81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Picture 1" descr="Shape, rectangle, square&#10;&#10;Description automatically generated">
            <a:extLst>
              <a:ext uri="{FF2B5EF4-FFF2-40B4-BE49-F238E27FC236}">
                <a16:creationId xmlns:a16="http://schemas.microsoft.com/office/drawing/2014/main" id="{66E2D3BD-D246-2B26-3408-640E75FD9332}"/>
              </a:ext>
            </a:extLst>
          </p:cNvPr>
          <p:cNvPicPr>
            <a:picLocks noChangeAspect="1"/>
          </p:cNvPicPr>
          <p:nvPr/>
        </p:nvPicPr>
        <p:blipFill rotWithShape="1">
          <a:blip r:embed="rId3">
            <a:extLst>
              <a:ext uri="{28A0092B-C50C-407E-A947-70E740481C1C}">
                <a14:useLocalDpi xmlns:a14="http://schemas.microsoft.com/office/drawing/2010/main" val="0"/>
              </a:ext>
            </a:extLst>
          </a:blip>
          <a:srcRect l="42823" t="-1" r="15301" b="77"/>
          <a:stretch/>
        </p:blipFill>
        <p:spPr>
          <a:xfrm>
            <a:off x="14295740" y="0"/>
            <a:ext cx="10183510" cy="13679488"/>
          </a:xfrm>
          <a:prstGeom prst="rect">
            <a:avLst/>
          </a:prstGeom>
        </p:spPr>
      </p:pic>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4" name="Picture 3" descr="A picture containing text&#10;&#10;Description automatically generated">
            <a:extLst>
              <a:ext uri="{FF2B5EF4-FFF2-40B4-BE49-F238E27FC236}">
                <a16:creationId xmlns:a16="http://schemas.microsoft.com/office/drawing/2014/main" id="{6551EE95-9C12-912F-4D9C-4A9947A77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368" y="1557674"/>
            <a:ext cx="19366223" cy="11244903"/>
          </a:xfrm>
          <a:prstGeom prst="rect">
            <a:avLst/>
          </a:prstGeom>
        </p:spPr>
      </p:pic>
      <p:sp>
        <p:nvSpPr>
          <p:cNvPr id="6" name="Rectangle 5">
            <a:extLst>
              <a:ext uri="{FF2B5EF4-FFF2-40B4-BE49-F238E27FC236}">
                <a16:creationId xmlns:a16="http://schemas.microsoft.com/office/drawing/2014/main" id="{C04B42D0-C934-B0F7-053A-F76DA670B82E}"/>
              </a:ext>
            </a:extLst>
          </p:cNvPr>
          <p:cNvSpPr/>
          <p:nvPr/>
        </p:nvSpPr>
        <p:spPr>
          <a:xfrm>
            <a:off x="1345370" y="6716576"/>
            <a:ext cx="5699998" cy="1200329"/>
          </a:xfrm>
          <a:prstGeom prst="rect">
            <a:avLst/>
          </a:prstGeom>
        </p:spPr>
        <p:txBody>
          <a:bodyPr wrap="square">
            <a:spAutoFit/>
          </a:bodyPr>
          <a:lstStyle/>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Same as its bigger brother this display features</a:t>
            </a:r>
          </a:p>
          <a:p>
            <a:pPr marL="0" lvl="0" indent="0">
              <a:lnSpc>
                <a:spcPct val="100000"/>
              </a:lnSpc>
              <a:spcBef>
                <a:spcPct val="0"/>
              </a:spcBef>
              <a:buNone/>
            </a:pPr>
            <a:r>
              <a:rPr lang="en-US" altLang="en-US" dirty="0">
                <a:latin typeface="Poppins Light" panose="00000400000000000000" pitchFamily="2" charset="0"/>
                <a:ea typeface="Open Sans" panose="020B0606030504020204" pitchFamily="34" charset="0"/>
                <a:cs typeface="Poppins Light" panose="00000400000000000000" pitchFamily="2" charset="0"/>
              </a:rPr>
              <a:t>interchangeable individual bricks that can be configurated in many  unique ways. Only in a smaller more compact size.</a:t>
            </a:r>
          </a:p>
        </p:txBody>
      </p:sp>
      <p:sp>
        <p:nvSpPr>
          <p:cNvPr id="8" name="Rectangle 7">
            <a:extLst>
              <a:ext uri="{FF2B5EF4-FFF2-40B4-BE49-F238E27FC236}">
                <a16:creationId xmlns:a16="http://schemas.microsoft.com/office/drawing/2014/main" id="{8BBB3837-2228-5300-D5D5-5F86AC70B01C}"/>
              </a:ext>
            </a:extLst>
          </p:cNvPr>
          <p:cNvSpPr/>
          <p:nvPr/>
        </p:nvSpPr>
        <p:spPr>
          <a:xfrm>
            <a:off x="1345370" y="4239090"/>
            <a:ext cx="10131073" cy="2123658"/>
          </a:xfrm>
          <a:prstGeom prst="rect">
            <a:avLst/>
          </a:prstGeom>
        </p:spPr>
        <p:txBody>
          <a:bodyPr wrap="square">
            <a:spAutoFit/>
          </a:bodyPr>
          <a:lstStyle/>
          <a:p>
            <a:r>
              <a:rPr lang="en-ID" sz="6600" dirty="0">
                <a:latin typeface="Poppins SemiBold" panose="00000700000000000000" pitchFamily="2" charset="0"/>
                <a:ea typeface="EB Garamond 12" panose="02020502060206020403" pitchFamily="18" charset="0"/>
                <a:cs typeface="Poppins SemiBold" panose="00000700000000000000" pitchFamily="2" charset="0"/>
              </a:rPr>
              <a:t>Small OHC</a:t>
            </a:r>
          </a:p>
          <a:p>
            <a:r>
              <a:rPr lang="en-ID" sz="6600" dirty="0">
                <a:latin typeface="Poppins SemiBold" panose="00000700000000000000" pitchFamily="2" charset="0"/>
                <a:ea typeface="EB Garamond 12" panose="02020502060206020403" pitchFamily="18" charset="0"/>
                <a:cs typeface="Poppins SemiBold" panose="00000700000000000000" pitchFamily="2" charset="0"/>
              </a:rPr>
              <a:t>Display</a:t>
            </a:r>
          </a:p>
        </p:txBody>
      </p:sp>
    </p:spTree>
    <p:extLst>
      <p:ext uri="{BB962C8B-B14F-4D97-AF65-F5344CB8AC3E}">
        <p14:creationId xmlns:p14="http://schemas.microsoft.com/office/powerpoint/2010/main" val="21837581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2E6128-A5A1-4FB1-878E-CAC73724184A}">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14963</TotalTime>
  <Words>1020</Words>
  <Application>Microsoft Office PowerPoint</Application>
  <PresentationFormat>Custom</PresentationFormat>
  <Paragraphs>146</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Calibri Light</vt:lpstr>
      <vt:lpstr>Montserrat</vt:lpstr>
      <vt:lpstr>Poppins</vt:lpstr>
      <vt:lpstr>Poppins Black</vt:lpstr>
      <vt:lpstr>Poppins ExtraLight</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Milos Cubrilo</cp:lastModifiedBy>
  <cp:revision>108</cp:revision>
  <dcterms:created xsi:type="dcterms:W3CDTF">2019-09-07T10:51:14Z</dcterms:created>
  <dcterms:modified xsi:type="dcterms:W3CDTF">2022-08-30T12:30:49Z</dcterms:modified>
</cp:coreProperties>
</file>