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sldIdLst>
    <p:sldId id="257" r:id="rId2"/>
    <p:sldId id="295" r:id="rId3"/>
    <p:sldId id="310" r:id="rId4"/>
    <p:sldId id="311" r:id="rId5"/>
    <p:sldId id="291" r:id="rId6"/>
    <p:sldId id="273" r:id="rId7"/>
    <p:sldId id="309" r:id="rId8"/>
    <p:sldId id="293" r:id="rId9"/>
    <p:sldId id="263" r:id="rId10"/>
    <p:sldId id="308" r:id="rId11"/>
    <p:sldId id="301" r:id="rId12"/>
    <p:sldId id="313" r:id="rId13"/>
    <p:sldId id="319" r:id="rId14"/>
    <p:sldId id="314" r:id="rId15"/>
    <p:sldId id="320" r:id="rId16"/>
    <p:sldId id="315" r:id="rId17"/>
    <p:sldId id="321" r:id="rId18"/>
    <p:sldId id="316" r:id="rId19"/>
    <p:sldId id="318" r:id="rId20"/>
    <p:sldId id="317" r:id="rId21"/>
    <p:sldId id="322" r:id="rId22"/>
    <p:sldId id="325" r:id="rId23"/>
    <p:sldId id="327" r:id="rId24"/>
    <p:sldId id="323" r:id="rId25"/>
    <p:sldId id="324" r:id="rId26"/>
    <p:sldId id="326" r:id="rId27"/>
    <p:sldId id="288" r:id="rId28"/>
  </p:sldIdLst>
  <p:sldSz cx="24479250" cy="136794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77" userDrawn="1">
          <p15:clr>
            <a:srgbClr val="A4A3A4"/>
          </p15:clr>
        </p15:guide>
        <p15:guide id="2" pos="768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82BF"/>
    <a:srgbClr val="0066FF"/>
    <a:srgbClr val="FFFFFF"/>
    <a:srgbClr val="797495"/>
    <a:srgbClr val="0E88C3"/>
    <a:srgbClr val="AD816A"/>
    <a:srgbClr val="EEEEEE"/>
    <a:srgbClr val="001021"/>
    <a:srgbClr val="F7F7FF"/>
    <a:srgbClr val="2192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60" autoAdjust="0"/>
    <p:restoredTop sz="94660"/>
  </p:normalViewPr>
  <p:slideViewPr>
    <p:cSldViewPr snapToGrid="0" showGuides="1">
      <p:cViewPr varScale="1">
        <p:scale>
          <a:sx n="78" d="100"/>
          <a:sy n="78" d="100"/>
        </p:scale>
        <p:origin x="180" y="312"/>
      </p:cViewPr>
      <p:guideLst>
        <p:guide orient="horz" pos="4377"/>
        <p:guide pos="768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9906" y="2238751"/>
            <a:ext cx="18359438" cy="4762488"/>
          </a:xfrm>
        </p:spPr>
        <p:txBody>
          <a:bodyPr anchor="b"/>
          <a:lstStyle>
            <a:lvl1pPr algn="ctr">
              <a:defRPr sz="11968"/>
            </a:lvl1pPr>
          </a:lstStyle>
          <a:p>
            <a:r>
              <a:rPr lang="en-US"/>
              <a:t>Click to edit Master title style</a:t>
            </a:r>
            <a:endParaRPr lang="en-US" dirty="0"/>
          </a:p>
        </p:txBody>
      </p:sp>
      <p:sp>
        <p:nvSpPr>
          <p:cNvPr id="3" name="Subtitle 2"/>
          <p:cNvSpPr>
            <a:spLocks noGrp="1"/>
          </p:cNvSpPr>
          <p:nvPr>
            <p:ph type="subTitle" idx="1"/>
          </p:nvPr>
        </p:nvSpPr>
        <p:spPr>
          <a:xfrm>
            <a:off x="3059906" y="7184899"/>
            <a:ext cx="18359438" cy="3302709"/>
          </a:xfrm>
        </p:spPr>
        <p:txBody>
          <a:bodyPr/>
          <a:lstStyle>
            <a:lvl1pPr marL="0" indent="0" algn="ctr">
              <a:buNone/>
              <a:defRPr sz="4787"/>
            </a:lvl1pPr>
            <a:lvl2pPr marL="911977" indent="0" algn="ctr">
              <a:buNone/>
              <a:defRPr sz="3989"/>
            </a:lvl2pPr>
            <a:lvl3pPr marL="1823954" indent="0" algn="ctr">
              <a:buNone/>
              <a:defRPr sz="3590"/>
            </a:lvl3pPr>
            <a:lvl4pPr marL="2735931" indent="0" algn="ctr">
              <a:buNone/>
              <a:defRPr sz="3192"/>
            </a:lvl4pPr>
            <a:lvl5pPr marL="3647907" indent="0" algn="ctr">
              <a:buNone/>
              <a:defRPr sz="3192"/>
            </a:lvl5pPr>
            <a:lvl6pPr marL="4559884" indent="0" algn="ctr">
              <a:buNone/>
              <a:defRPr sz="3192"/>
            </a:lvl6pPr>
            <a:lvl7pPr marL="5471861" indent="0" algn="ctr">
              <a:buNone/>
              <a:defRPr sz="3192"/>
            </a:lvl7pPr>
            <a:lvl8pPr marL="6383838" indent="0" algn="ctr">
              <a:buNone/>
              <a:defRPr sz="3192"/>
            </a:lvl8pPr>
            <a:lvl9pPr marL="7295815" indent="0" algn="ctr">
              <a:buNone/>
              <a:defRPr sz="319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6582BB-89E5-4105-AA76-CDB551548A42}" type="datetimeFigureOut">
              <a:rPr lang="en-ID" smtClean="0"/>
              <a:t>18/11/2022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2145444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6582BB-89E5-4105-AA76-CDB551548A42}" type="datetimeFigureOut">
              <a:rPr lang="en-ID" smtClean="0"/>
              <a:t>18/11/2022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4233999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517963" y="728306"/>
            <a:ext cx="5278338" cy="1159273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82949" y="728306"/>
            <a:ext cx="15529024" cy="115927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6582BB-89E5-4105-AA76-CDB551548A42}" type="datetimeFigureOut">
              <a:rPr lang="en-ID" smtClean="0"/>
              <a:t>18/11/2022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368887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111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497A3F2-C97B-4CAB-9318-806AA4C7B295}"/>
              </a:ext>
            </a:extLst>
          </p:cNvPr>
          <p:cNvSpPr>
            <a:spLocks noGrp="1"/>
          </p:cNvSpPr>
          <p:nvPr>
            <p:ph type="pic" sz="quarter" idx="10"/>
          </p:nvPr>
        </p:nvSpPr>
        <p:spPr>
          <a:xfrm>
            <a:off x="12510792" y="5874326"/>
            <a:ext cx="3447457" cy="3403474"/>
          </a:xfrm>
          <a:custGeom>
            <a:avLst/>
            <a:gdLst>
              <a:gd name="connsiteX0" fmla="*/ 0 w 3447457"/>
              <a:gd name="connsiteY0" fmla="*/ 0 h 3403474"/>
              <a:gd name="connsiteX1" fmla="*/ 3447457 w 3447457"/>
              <a:gd name="connsiteY1" fmla="*/ 0 h 3403474"/>
              <a:gd name="connsiteX2" fmla="*/ 3447457 w 3447457"/>
              <a:gd name="connsiteY2" fmla="*/ 3403474 h 3403474"/>
              <a:gd name="connsiteX3" fmla="*/ 0 w 3447457"/>
              <a:gd name="connsiteY3" fmla="*/ 3403474 h 3403474"/>
            </a:gdLst>
            <a:ahLst/>
            <a:cxnLst>
              <a:cxn ang="0">
                <a:pos x="connsiteX0" y="connsiteY0"/>
              </a:cxn>
              <a:cxn ang="0">
                <a:pos x="connsiteX1" y="connsiteY1"/>
              </a:cxn>
              <a:cxn ang="0">
                <a:pos x="connsiteX2" y="connsiteY2"/>
              </a:cxn>
              <a:cxn ang="0">
                <a:pos x="connsiteX3" y="connsiteY3"/>
              </a:cxn>
            </a:cxnLst>
            <a:rect l="l" t="t" r="r" b="b"/>
            <a:pathLst>
              <a:path w="3447457" h="3403474">
                <a:moveTo>
                  <a:pt x="0" y="0"/>
                </a:moveTo>
                <a:lnTo>
                  <a:pt x="3447457" y="0"/>
                </a:lnTo>
                <a:lnTo>
                  <a:pt x="3447457" y="3403474"/>
                </a:lnTo>
                <a:lnTo>
                  <a:pt x="0" y="3403474"/>
                </a:lnTo>
                <a:close/>
              </a:path>
            </a:pathLst>
          </a:custGeom>
        </p:spPr>
        <p:txBody>
          <a:bodyPr wrap="square">
            <a:noAutofit/>
          </a:bodyPr>
          <a:lstStyle/>
          <a:p>
            <a:endParaRPr lang="en-ID"/>
          </a:p>
        </p:txBody>
      </p:sp>
      <p:sp>
        <p:nvSpPr>
          <p:cNvPr id="18" name="Picture Placeholder 17">
            <a:extLst>
              <a:ext uri="{FF2B5EF4-FFF2-40B4-BE49-F238E27FC236}">
                <a16:creationId xmlns:a16="http://schemas.microsoft.com/office/drawing/2014/main" id="{797F3E3F-64DC-4F04-BC98-9D756C093EA5}"/>
              </a:ext>
            </a:extLst>
          </p:cNvPr>
          <p:cNvSpPr>
            <a:spLocks noGrp="1"/>
          </p:cNvSpPr>
          <p:nvPr>
            <p:ph type="pic" sz="quarter" idx="11"/>
          </p:nvPr>
        </p:nvSpPr>
        <p:spPr>
          <a:xfrm>
            <a:off x="16212758" y="3463636"/>
            <a:ext cx="3870409" cy="6373091"/>
          </a:xfrm>
          <a:custGeom>
            <a:avLst/>
            <a:gdLst>
              <a:gd name="connsiteX0" fmla="*/ 0 w 3870409"/>
              <a:gd name="connsiteY0" fmla="*/ 0 h 6373091"/>
              <a:gd name="connsiteX1" fmla="*/ 3870409 w 3870409"/>
              <a:gd name="connsiteY1" fmla="*/ 0 h 6373091"/>
              <a:gd name="connsiteX2" fmla="*/ 3870409 w 3870409"/>
              <a:gd name="connsiteY2" fmla="*/ 6373091 h 6373091"/>
              <a:gd name="connsiteX3" fmla="*/ 0 w 3870409"/>
              <a:gd name="connsiteY3" fmla="*/ 6373091 h 6373091"/>
            </a:gdLst>
            <a:ahLst/>
            <a:cxnLst>
              <a:cxn ang="0">
                <a:pos x="connsiteX0" y="connsiteY0"/>
              </a:cxn>
              <a:cxn ang="0">
                <a:pos x="connsiteX1" y="connsiteY1"/>
              </a:cxn>
              <a:cxn ang="0">
                <a:pos x="connsiteX2" y="connsiteY2"/>
              </a:cxn>
              <a:cxn ang="0">
                <a:pos x="connsiteX3" y="connsiteY3"/>
              </a:cxn>
            </a:cxnLst>
            <a:rect l="l" t="t" r="r" b="b"/>
            <a:pathLst>
              <a:path w="3870409" h="6373091">
                <a:moveTo>
                  <a:pt x="0" y="0"/>
                </a:moveTo>
                <a:lnTo>
                  <a:pt x="3870409" y="0"/>
                </a:lnTo>
                <a:lnTo>
                  <a:pt x="3870409" y="6373091"/>
                </a:lnTo>
                <a:lnTo>
                  <a:pt x="0" y="6373091"/>
                </a:lnTo>
                <a:close/>
              </a:path>
            </a:pathLst>
          </a:custGeom>
        </p:spPr>
        <p:txBody>
          <a:bodyPr wrap="square">
            <a:noAutofit/>
          </a:bodyPr>
          <a:lstStyle/>
          <a:p>
            <a:endParaRPr lang="en-ID"/>
          </a:p>
        </p:txBody>
      </p:sp>
      <p:sp>
        <p:nvSpPr>
          <p:cNvPr id="21" name="Picture Placeholder 20">
            <a:extLst>
              <a:ext uri="{FF2B5EF4-FFF2-40B4-BE49-F238E27FC236}">
                <a16:creationId xmlns:a16="http://schemas.microsoft.com/office/drawing/2014/main" id="{53AE9B82-1300-43B0-A9FA-3FBDF0BA5309}"/>
              </a:ext>
            </a:extLst>
          </p:cNvPr>
          <p:cNvSpPr>
            <a:spLocks noGrp="1"/>
          </p:cNvSpPr>
          <p:nvPr>
            <p:ph type="pic" sz="quarter" idx="12"/>
          </p:nvPr>
        </p:nvSpPr>
        <p:spPr>
          <a:xfrm>
            <a:off x="20337676" y="4546148"/>
            <a:ext cx="4141574" cy="3794288"/>
          </a:xfrm>
          <a:custGeom>
            <a:avLst/>
            <a:gdLst>
              <a:gd name="connsiteX0" fmla="*/ 0 w 4141574"/>
              <a:gd name="connsiteY0" fmla="*/ 0 h 3794288"/>
              <a:gd name="connsiteX1" fmla="*/ 4141574 w 4141574"/>
              <a:gd name="connsiteY1" fmla="*/ 0 h 3794288"/>
              <a:gd name="connsiteX2" fmla="*/ 4141574 w 4141574"/>
              <a:gd name="connsiteY2" fmla="*/ 3794288 h 3794288"/>
              <a:gd name="connsiteX3" fmla="*/ 0 w 4141574"/>
              <a:gd name="connsiteY3" fmla="*/ 3794288 h 3794288"/>
            </a:gdLst>
            <a:ahLst/>
            <a:cxnLst>
              <a:cxn ang="0">
                <a:pos x="connsiteX0" y="connsiteY0"/>
              </a:cxn>
              <a:cxn ang="0">
                <a:pos x="connsiteX1" y="connsiteY1"/>
              </a:cxn>
              <a:cxn ang="0">
                <a:pos x="connsiteX2" y="connsiteY2"/>
              </a:cxn>
              <a:cxn ang="0">
                <a:pos x="connsiteX3" y="connsiteY3"/>
              </a:cxn>
            </a:cxnLst>
            <a:rect l="l" t="t" r="r" b="b"/>
            <a:pathLst>
              <a:path w="4141574" h="3794288">
                <a:moveTo>
                  <a:pt x="0" y="0"/>
                </a:moveTo>
                <a:lnTo>
                  <a:pt x="4141574" y="0"/>
                </a:lnTo>
                <a:lnTo>
                  <a:pt x="4141574" y="3794288"/>
                </a:lnTo>
                <a:lnTo>
                  <a:pt x="0" y="3794288"/>
                </a:lnTo>
                <a:close/>
              </a:path>
            </a:pathLst>
          </a:custGeom>
        </p:spPr>
        <p:txBody>
          <a:bodyPr wrap="square">
            <a:noAutofit/>
          </a:bodyPr>
          <a:lstStyle/>
          <a:p>
            <a:endParaRPr lang="en-ID"/>
          </a:p>
        </p:txBody>
      </p:sp>
    </p:spTree>
    <p:extLst>
      <p:ext uri="{BB962C8B-B14F-4D97-AF65-F5344CB8AC3E}">
        <p14:creationId xmlns:p14="http://schemas.microsoft.com/office/powerpoint/2010/main" val="3821653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E934C99-8D4C-403F-AE72-3729650FB6BF}"/>
              </a:ext>
            </a:extLst>
          </p:cNvPr>
          <p:cNvSpPr>
            <a:spLocks noGrp="1"/>
          </p:cNvSpPr>
          <p:nvPr>
            <p:ph type="pic" sz="quarter" idx="10"/>
          </p:nvPr>
        </p:nvSpPr>
        <p:spPr>
          <a:xfrm>
            <a:off x="803563" y="1115724"/>
            <a:ext cx="8700655" cy="7259782"/>
          </a:xfrm>
          <a:custGeom>
            <a:avLst/>
            <a:gdLst>
              <a:gd name="connsiteX0" fmla="*/ 0 w 8700655"/>
              <a:gd name="connsiteY0" fmla="*/ 0 h 7259782"/>
              <a:gd name="connsiteX1" fmla="*/ 8700655 w 8700655"/>
              <a:gd name="connsiteY1" fmla="*/ 0 h 7259782"/>
              <a:gd name="connsiteX2" fmla="*/ 8700655 w 8700655"/>
              <a:gd name="connsiteY2" fmla="*/ 7259782 h 7259782"/>
              <a:gd name="connsiteX3" fmla="*/ 0 w 8700655"/>
              <a:gd name="connsiteY3" fmla="*/ 7259782 h 7259782"/>
            </a:gdLst>
            <a:ahLst/>
            <a:cxnLst>
              <a:cxn ang="0">
                <a:pos x="connsiteX0" y="connsiteY0"/>
              </a:cxn>
              <a:cxn ang="0">
                <a:pos x="connsiteX1" y="connsiteY1"/>
              </a:cxn>
              <a:cxn ang="0">
                <a:pos x="connsiteX2" y="connsiteY2"/>
              </a:cxn>
              <a:cxn ang="0">
                <a:pos x="connsiteX3" y="connsiteY3"/>
              </a:cxn>
            </a:cxnLst>
            <a:rect l="l" t="t" r="r" b="b"/>
            <a:pathLst>
              <a:path w="8700655" h="7259782">
                <a:moveTo>
                  <a:pt x="0" y="0"/>
                </a:moveTo>
                <a:lnTo>
                  <a:pt x="8700655" y="0"/>
                </a:lnTo>
                <a:lnTo>
                  <a:pt x="8700655" y="7259782"/>
                </a:lnTo>
                <a:lnTo>
                  <a:pt x="0" y="7259782"/>
                </a:lnTo>
                <a:close/>
              </a:path>
            </a:pathLst>
          </a:custGeom>
        </p:spPr>
        <p:txBody>
          <a:bodyPr wrap="square">
            <a:noAutofit/>
          </a:bodyPr>
          <a:lstStyle/>
          <a:p>
            <a:endParaRPr lang="en-ID"/>
          </a:p>
        </p:txBody>
      </p:sp>
      <p:sp>
        <p:nvSpPr>
          <p:cNvPr id="16" name="Picture Placeholder 15">
            <a:extLst>
              <a:ext uri="{FF2B5EF4-FFF2-40B4-BE49-F238E27FC236}">
                <a16:creationId xmlns:a16="http://schemas.microsoft.com/office/drawing/2014/main" id="{A7CE8D23-0ABE-4300-A0EA-971687A606C3}"/>
              </a:ext>
            </a:extLst>
          </p:cNvPr>
          <p:cNvSpPr>
            <a:spLocks noGrp="1"/>
          </p:cNvSpPr>
          <p:nvPr>
            <p:ph type="pic" sz="quarter" idx="11"/>
          </p:nvPr>
        </p:nvSpPr>
        <p:spPr>
          <a:xfrm>
            <a:off x="9725890" y="1115724"/>
            <a:ext cx="4516583" cy="11665528"/>
          </a:xfrm>
          <a:custGeom>
            <a:avLst/>
            <a:gdLst>
              <a:gd name="connsiteX0" fmla="*/ 0 w 4516583"/>
              <a:gd name="connsiteY0" fmla="*/ 0 h 11665528"/>
              <a:gd name="connsiteX1" fmla="*/ 4516583 w 4516583"/>
              <a:gd name="connsiteY1" fmla="*/ 0 h 11665528"/>
              <a:gd name="connsiteX2" fmla="*/ 4516583 w 4516583"/>
              <a:gd name="connsiteY2" fmla="*/ 11665528 h 11665528"/>
              <a:gd name="connsiteX3" fmla="*/ 0 w 4516583"/>
              <a:gd name="connsiteY3" fmla="*/ 11665528 h 11665528"/>
            </a:gdLst>
            <a:ahLst/>
            <a:cxnLst>
              <a:cxn ang="0">
                <a:pos x="connsiteX0" y="connsiteY0"/>
              </a:cxn>
              <a:cxn ang="0">
                <a:pos x="connsiteX1" y="connsiteY1"/>
              </a:cxn>
              <a:cxn ang="0">
                <a:pos x="connsiteX2" y="connsiteY2"/>
              </a:cxn>
              <a:cxn ang="0">
                <a:pos x="connsiteX3" y="connsiteY3"/>
              </a:cxn>
            </a:cxnLst>
            <a:rect l="l" t="t" r="r" b="b"/>
            <a:pathLst>
              <a:path w="4516583" h="11665528">
                <a:moveTo>
                  <a:pt x="0" y="0"/>
                </a:moveTo>
                <a:lnTo>
                  <a:pt x="4516583" y="0"/>
                </a:lnTo>
                <a:lnTo>
                  <a:pt x="4516583" y="11665528"/>
                </a:lnTo>
                <a:lnTo>
                  <a:pt x="0" y="11665528"/>
                </a:lnTo>
                <a:close/>
              </a:path>
            </a:pathLst>
          </a:custGeom>
        </p:spPr>
        <p:txBody>
          <a:bodyPr wrap="square">
            <a:noAutofit/>
          </a:bodyPr>
          <a:lstStyle/>
          <a:p>
            <a:endParaRPr lang="en-ID"/>
          </a:p>
        </p:txBody>
      </p:sp>
      <p:sp>
        <p:nvSpPr>
          <p:cNvPr id="19" name="Picture Placeholder 18">
            <a:extLst>
              <a:ext uri="{FF2B5EF4-FFF2-40B4-BE49-F238E27FC236}">
                <a16:creationId xmlns:a16="http://schemas.microsoft.com/office/drawing/2014/main" id="{D91E0D51-90C7-47FB-AD1F-43106DCDF5E5}"/>
              </a:ext>
            </a:extLst>
          </p:cNvPr>
          <p:cNvSpPr>
            <a:spLocks noGrp="1"/>
          </p:cNvSpPr>
          <p:nvPr>
            <p:ph type="pic" sz="quarter" idx="12"/>
          </p:nvPr>
        </p:nvSpPr>
        <p:spPr>
          <a:xfrm>
            <a:off x="14464144" y="1116013"/>
            <a:ext cx="4516583" cy="5922963"/>
          </a:xfrm>
          <a:custGeom>
            <a:avLst/>
            <a:gdLst>
              <a:gd name="connsiteX0" fmla="*/ 0 w 4516583"/>
              <a:gd name="connsiteY0" fmla="*/ 0 h 5922963"/>
              <a:gd name="connsiteX1" fmla="*/ 4516583 w 4516583"/>
              <a:gd name="connsiteY1" fmla="*/ 0 h 5922963"/>
              <a:gd name="connsiteX2" fmla="*/ 4516583 w 4516583"/>
              <a:gd name="connsiteY2" fmla="*/ 5922963 h 5922963"/>
              <a:gd name="connsiteX3" fmla="*/ 0 w 4516583"/>
              <a:gd name="connsiteY3" fmla="*/ 5922963 h 5922963"/>
            </a:gdLst>
            <a:ahLst/>
            <a:cxnLst>
              <a:cxn ang="0">
                <a:pos x="connsiteX0" y="connsiteY0"/>
              </a:cxn>
              <a:cxn ang="0">
                <a:pos x="connsiteX1" y="connsiteY1"/>
              </a:cxn>
              <a:cxn ang="0">
                <a:pos x="connsiteX2" y="connsiteY2"/>
              </a:cxn>
              <a:cxn ang="0">
                <a:pos x="connsiteX3" y="connsiteY3"/>
              </a:cxn>
            </a:cxnLst>
            <a:rect l="l" t="t" r="r" b="b"/>
            <a:pathLst>
              <a:path w="4516583" h="5922963">
                <a:moveTo>
                  <a:pt x="0" y="0"/>
                </a:moveTo>
                <a:lnTo>
                  <a:pt x="4516583" y="0"/>
                </a:lnTo>
                <a:lnTo>
                  <a:pt x="4516583" y="5922963"/>
                </a:lnTo>
                <a:lnTo>
                  <a:pt x="0" y="5922963"/>
                </a:lnTo>
                <a:close/>
              </a:path>
            </a:pathLst>
          </a:custGeom>
        </p:spPr>
        <p:txBody>
          <a:bodyPr wrap="square">
            <a:noAutofit/>
          </a:bodyPr>
          <a:lstStyle/>
          <a:p>
            <a:endParaRPr lang="en-ID"/>
          </a:p>
        </p:txBody>
      </p:sp>
      <p:sp>
        <p:nvSpPr>
          <p:cNvPr id="22" name="Picture Placeholder 21">
            <a:extLst>
              <a:ext uri="{FF2B5EF4-FFF2-40B4-BE49-F238E27FC236}">
                <a16:creationId xmlns:a16="http://schemas.microsoft.com/office/drawing/2014/main" id="{1B3F254E-FC67-4C8E-9C3E-5C1C161C138D}"/>
              </a:ext>
            </a:extLst>
          </p:cNvPr>
          <p:cNvSpPr>
            <a:spLocks noGrp="1"/>
          </p:cNvSpPr>
          <p:nvPr>
            <p:ph type="pic" sz="quarter" idx="13"/>
          </p:nvPr>
        </p:nvSpPr>
        <p:spPr>
          <a:xfrm>
            <a:off x="19202396" y="1115724"/>
            <a:ext cx="4516584" cy="5923252"/>
          </a:xfrm>
          <a:custGeom>
            <a:avLst/>
            <a:gdLst>
              <a:gd name="connsiteX0" fmla="*/ 0 w 4516584"/>
              <a:gd name="connsiteY0" fmla="*/ 0 h 5923252"/>
              <a:gd name="connsiteX1" fmla="*/ 4516584 w 4516584"/>
              <a:gd name="connsiteY1" fmla="*/ 0 h 5923252"/>
              <a:gd name="connsiteX2" fmla="*/ 4516584 w 4516584"/>
              <a:gd name="connsiteY2" fmla="*/ 5923252 h 5923252"/>
              <a:gd name="connsiteX3" fmla="*/ 0 w 4516584"/>
              <a:gd name="connsiteY3" fmla="*/ 5923252 h 5923252"/>
            </a:gdLst>
            <a:ahLst/>
            <a:cxnLst>
              <a:cxn ang="0">
                <a:pos x="connsiteX0" y="connsiteY0"/>
              </a:cxn>
              <a:cxn ang="0">
                <a:pos x="connsiteX1" y="connsiteY1"/>
              </a:cxn>
              <a:cxn ang="0">
                <a:pos x="connsiteX2" y="connsiteY2"/>
              </a:cxn>
              <a:cxn ang="0">
                <a:pos x="connsiteX3" y="connsiteY3"/>
              </a:cxn>
            </a:cxnLst>
            <a:rect l="l" t="t" r="r" b="b"/>
            <a:pathLst>
              <a:path w="4516584" h="5923252">
                <a:moveTo>
                  <a:pt x="0" y="0"/>
                </a:moveTo>
                <a:lnTo>
                  <a:pt x="4516584" y="0"/>
                </a:lnTo>
                <a:lnTo>
                  <a:pt x="4516584" y="5923252"/>
                </a:lnTo>
                <a:lnTo>
                  <a:pt x="0" y="5923252"/>
                </a:lnTo>
                <a:close/>
              </a:path>
            </a:pathLst>
          </a:custGeom>
        </p:spPr>
        <p:txBody>
          <a:bodyPr wrap="square">
            <a:noAutofit/>
          </a:bodyPr>
          <a:lstStyle/>
          <a:p>
            <a:endParaRPr lang="en-ID"/>
          </a:p>
        </p:txBody>
      </p:sp>
      <p:sp>
        <p:nvSpPr>
          <p:cNvPr id="25" name="Picture Placeholder 24">
            <a:extLst>
              <a:ext uri="{FF2B5EF4-FFF2-40B4-BE49-F238E27FC236}">
                <a16:creationId xmlns:a16="http://schemas.microsoft.com/office/drawing/2014/main" id="{413FFB8D-F654-450C-A462-C579B644B2E1}"/>
              </a:ext>
            </a:extLst>
          </p:cNvPr>
          <p:cNvSpPr>
            <a:spLocks noGrp="1"/>
          </p:cNvSpPr>
          <p:nvPr>
            <p:ph type="pic" sz="quarter" idx="14"/>
          </p:nvPr>
        </p:nvSpPr>
        <p:spPr>
          <a:xfrm>
            <a:off x="14464144" y="7239434"/>
            <a:ext cx="9254837" cy="5541819"/>
          </a:xfrm>
          <a:custGeom>
            <a:avLst/>
            <a:gdLst>
              <a:gd name="connsiteX0" fmla="*/ 0 w 9254837"/>
              <a:gd name="connsiteY0" fmla="*/ 0 h 5541819"/>
              <a:gd name="connsiteX1" fmla="*/ 9254837 w 9254837"/>
              <a:gd name="connsiteY1" fmla="*/ 0 h 5541819"/>
              <a:gd name="connsiteX2" fmla="*/ 9254837 w 9254837"/>
              <a:gd name="connsiteY2" fmla="*/ 5541819 h 5541819"/>
              <a:gd name="connsiteX3" fmla="*/ 0 w 9254837"/>
              <a:gd name="connsiteY3" fmla="*/ 5541819 h 5541819"/>
            </a:gdLst>
            <a:ahLst/>
            <a:cxnLst>
              <a:cxn ang="0">
                <a:pos x="connsiteX0" y="connsiteY0"/>
              </a:cxn>
              <a:cxn ang="0">
                <a:pos x="connsiteX1" y="connsiteY1"/>
              </a:cxn>
              <a:cxn ang="0">
                <a:pos x="connsiteX2" y="connsiteY2"/>
              </a:cxn>
              <a:cxn ang="0">
                <a:pos x="connsiteX3" y="connsiteY3"/>
              </a:cxn>
            </a:cxnLst>
            <a:rect l="l" t="t" r="r" b="b"/>
            <a:pathLst>
              <a:path w="9254837" h="5541819">
                <a:moveTo>
                  <a:pt x="0" y="0"/>
                </a:moveTo>
                <a:lnTo>
                  <a:pt x="9254837" y="0"/>
                </a:lnTo>
                <a:lnTo>
                  <a:pt x="9254837" y="5541819"/>
                </a:lnTo>
                <a:lnTo>
                  <a:pt x="0" y="5541819"/>
                </a:lnTo>
                <a:close/>
              </a:path>
            </a:pathLst>
          </a:custGeom>
        </p:spPr>
        <p:txBody>
          <a:bodyPr wrap="square">
            <a:noAutofit/>
          </a:bodyPr>
          <a:lstStyle/>
          <a:p>
            <a:endParaRPr lang="en-ID"/>
          </a:p>
        </p:txBody>
      </p:sp>
    </p:spTree>
    <p:extLst>
      <p:ext uri="{BB962C8B-B14F-4D97-AF65-F5344CB8AC3E}">
        <p14:creationId xmlns:p14="http://schemas.microsoft.com/office/powerpoint/2010/main" val="3452497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864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26CD07D-89C6-4A59-B64F-F2A3606A3AA6}"/>
              </a:ext>
            </a:extLst>
          </p:cNvPr>
          <p:cNvSpPr>
            <a:spLocks noGrp="1"/>
          </p:cNvSpPr>
          <p:nvPr>
            <p:ph type="pic" sz="quarter" idx="10"/>
          </p:nvPr>
        </p:nvSpPr>
        <p:spPr>
          <a:xfrm>
            <a:off x="6733381" y="3574762"/>
            <a:ext cx="7481888" cy="2714625"/>
          </a:xfrm>
        </p:spPr>
        <p:txBody>
          <a:bodyPr/>
          <a:lstStyle/>
          <a:p>
            <a:endParaRPr lang="en-ID"/>
          </a:p>
        </p:txBody>
      </p:sp>
    </p:spTree>
    <p:extLst>
      <p:ext uri="{BB962C8B-B14F-4D97-AF65-F5344CB8AC3E}">
        <p14:creationId xmlns:p14="http://schemas.microsoft.com/office/powerpoint/2010/main" val="3078069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513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31FB3C6-955B-49CD-9A2D-FEC246998E72}"/>
              </a:ext>
            </a:extLst>
          </p:cNvPr>
          <p:cNvSpPr>
            <a:spLocks noGrp="1"/>
          </p:cNvSpPr>
          <p:nvPr>
            <p:ph type="pic" sz="quarter" idx="10"/>
          </p:nvPr>
        </p:nvSpPr>
        <p:spPr>
          <a:xfrm>
            <a:off x="4267200" y="2617065"/>
            <a:ext cx="3491346" cy="4294910"/>
          </a:xfrm>
          <a:custGeom>
            <a:avLst/>
            <a:gdLst>
              <a:gd name="connsiteX0" fmla="*/ 0 w 3491346"/>
              <a:gd name="connsiteY0" fmla="*/ 0 h 4294910"/>
              <a:gd name="connsiteX1" fmla="*/ 3491346 w 3491346"/>
              <a:gd name="connsiteY1" fmla="*/ 0 h 4294910"/>
              <a:gd name="connsiteX2" fmla="*/ 3491346 w 3491346"/>
              <a:gd name="connsiteY2" fmla="*/ 4294910 h 4294910"/>
              <a:gd name="connsiteX3" fmla="*/ 0 w 3491346"/>
              <a:gd name="connsiteY3" fmla="*/ 4294910 h 4294910"/>
            </a:gdLst>
            <a:ahLst/>
            <a:cxnLst>
              <a:cxn ang="0">
                <a:pos x="connsiteX0" y="connsiteY0"/>
              </a:cxn>
              <a:cxn ang="0">
                <a:pos x="connsiteX1" y="connsiteY1"/>
              </a:cxn>
              <a:cxn ang="0">
                <a:pos x="connsiteX2" y="connsiteY2"/>
              </a:cxn>
              <a:cxn ang="0">
                <a:pos x="connsiteX3" y="connsiteY3"/>
              </a:cxn>
            </a:cxnLst>
            <a:rect l="l" t="t" r="r" b="b"/>
            <a:pathLst>
              <a:path w="3491346" h="4294910">
                <a:moveTo>
                  <a:pt x="0" y="0"/>
                </a:moveTo>
                <a:lnTo>
                  <a:pt x="3491346" y="0"/>
                </a:lnTo>
                <a:lnTo>
                  <a:pt x="3491346" y="4294910"/>
                </a:lnTo>
                <a:lnTo>
                  <a:pt x="0" y="4294910"/>
                </a:lnTo>
                <a:close/>
              </a:path>
            </a:pathLst>
          </a:custGeom>
        </p:spPr>
        <p:txBody>
          <a:bodyPr wrap="square">
            <a:noAutofit/>
          </a:bodyPr>
          <a:lstStyle/>
          <a:p>
            <a:endParaRPr lang="en-ID"/>
          </a:p>
        </p:txBody>
      </p:sp>
    </p:spTree>
    <p:extLst>
      <p:ext uri="{BB962C8B-B14F-4D97-AF65-F5344CB8AC3E}">
        <p14:creationId xmlns:p14="http://schemas.microsoft.com/office/powerpoint/2010/main" val="2784426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58D7148-12A3-4A8D-A187-D4029297D852}"/>
              </a:ext>
            </a:extLst>
          </p:cNvPr>
          <p:cNvSpPr>
            <a:spLocks noGrp="1"/>
          </p:cNvSpPr>
          <p:nvPr>
            <p:ph type="pic" sz="quarter" idx="10"/>
          </p:nvPr>
        </p:nvSpPr>
        <p:spPr>
          <a:xfrm>
            <a:off x="3606176" y="2617065"/>
            <a:ext cx="3491346" cy="4294910"/>
          </a:xfrm>
          <a:custGeom>
            <a:avLst/>
            <a:gdLst>
              <a:gd name="connsiteX0" fmla="*/ 0 w 3491346"/>
              <a:gd name="connsiteY0" fmla="*/ 0 h 4294910"/>
              <a:gd name="connsiteX1" fmla="*/ 3491346 w 3491346"/>
              <a:gd name="connsiteY1" fmla="*/ 0 h 4294910"/>
              <a:gd name="connsiteX2" fmla="*/ 3491346 w 3491346"/>
              <a:gd name="connsiteY2" fmla="*/ 4294910 h 4294910"/>
              <a:gd name="connsiteX3" fmla="*/ 0 w 3491346"/>
              <a:gd name="connsiteY3" fmla="*/ 4294910 h 4294910"/>
            </a:gdLst>
            <a:ahLst/>
            <a:cxnLst>
              <a:cxn ang="0">
                <a:pos x="connsiteX0" y="connsiteY0"/>
              </a:cxn>
              <a:cxn ang="0">
                <a:pos x="connsiteX1" y="connsiteY1"/>
              </a:cxn>
              <a:cxn ang="0">
                <a:pos x="connsiteX2" y="connsiteY2"/>
              </a:cxn>
              <a:cxn ang="0">
                <a:pos x="connsiteX3" y="connsiteY3"/>
              </a:cxn>
            </a:cxnLst>
            <a:rect l="l" t="t" r="r" b="b"/>
            <a:pathLst>
              <a:path w="3491346" h="4294910">
                <a:moveTo>
                  <a:pt x="0" y="0"/>
                </a:moveTo>
                <a:lnTo>
                  <a:pt x="3491346" y="0"/>
                </a:lnTo>
                <a:lnTo>
                  <a:pt x="3491346" y="4294910"/>
                </a:lnTo>
                <a:lnTo>
                  <a:pt x="0" y="4294910"/>
                </a:lnTo>
                <a:close/>
              </a:path>
            </a:pathLst>
          </a:custGeom>
        </p:spPr>
        <p:txBody>
          <a:bodyPr wrap="square">
            <a:noAutofit/>
          </a:bodyPr>
          <a:lstStyle/>
          <a:p>
            <a:endParaRPr lang="en-ID"/>
          </a:p>
        </p:txBody>
      </p:sp>
    </p:spTree>
    <p:extLst>
      <p:ext uri="{BB962C8B-B14F-4D97-AF65-F5344CB8AC3E}">
        <p14:creationId xmlns:p14="http://schemas.microsoft.com/office/powerpoint/2010/main" val="180185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6582BB-89E5-4105-AA76-CDB551548A42}" type="datetimeFigureOut">
              <a:rPr lang="en-ID" smtClean="0"/>
              <a:t>18/11/2022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37847136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231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50B2F34-AC14-4CFA-8949-F46946F8D805}"/>
              </a:ext>
            </a:extLst>
          </p:cNvPr>
          <p:cNvSpPr>
            <a:spLocks noGrp="1"/>
          </p:cNvSpPr>
          <p:nvPr>
            <p:ph type="pic" sz="quarter" idx="10"/>
          </p:nvPr>
        </p:nvSpPr>
        <p:spPr>
          <a:xfrm>
            <a:off x="6164826" y="5348647"/>
            <a:ext cx="7579135" cy="1563329"/>
          </a:xfrm>
          <a:custGeom>
            <a:avLst/>
            <a:gdLst>
              <a:gd name="connsiteX0" fmla="*/ 0 w 7579135"/>
              <a:gd name="connsiteY0" fmla="*/ 0 h 1563329"/>
              <a:gd name="connsiteX1" fmla="*/ 7579135 w 7579135"/>
              <a:gd name="connsiteY1" fmla="*/ 0 h 1563329"/>
              <a:gd name="connsiteX2" fmla="*/ 7579135 w 7579135"/>
              <a:gd name="connsiteY2" fmla="*/ 1563329 h 1563329"/>
              <a:gd name="connsiteX3" fmla="*/ 0 w 7579135"/>
              <a:gd name="connsiteY3" fmla="*/ 1563329 h 1563329"/>
            </a:gdLst>
            <a:ahLst/>
            <a:cxnLst>
              <a:cxn ang="0">
                <a:pos x="connsiteX0" y="connsiteY0"/>
              </a:cxn>
              <a:cxn ang="0">
                <a:pos x="connsiteX1" y="connsiteY1"/>
              </a:cxn>
              <a:cxn ang="0">
                <a:pos x="connsiteX2" y="connsiteY2"/>
              </a:cxn>
              <a:cxn ang="0">
                <a:pos x="connsiteX3" y="connsiteY3"/>
              </a:cxn>
            </a:cxnLst>
            <a:rect l="l" t="t" r="r" b="b"/>
            <a:pathLst>
              <a:path w="7579135" h="1563329">
                <a:moveTo>
                  <a:pt x="0" y="0"/>
                </a:moveTo>
                <a:lnTo>
                  <a:pt x="7579135" y="0"/>
                </a:lnTo>
                <a:lnTo>
                  <a:pt x="7579135" y="1563329"/>
                </a:lnTo>
                <a:lnTo>
                  <a:pt x="0" y="1563329"/>
                </a:lnTo>
                <a:close/>
              </a:path>
            </a:pathLst>
          </a:custGeom>
        </p:spPr>
        <p:txBody>
          <a:bodyPr wrap="square">
            <a:noAutofit/>
          </a:bodyPr>
          <a:lstStyle/>
          <a:p>
            <a:endParaRPr lang="en-ID"/>
          </a:p>
        </p:txBody>
      </p:sp>
    </p:spTree>
    <p:extLst>
      <p:ext uri="{BB962C8B-B14F-4D97-AF65-F5344CB8AC3E}">
        <p14:creationId xmlns:p14="http://schemas.microsoft.com/office/powerpoint/2010/main" val="298092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B12B26B-0D42-475E-80E7-F225E706B0CF}"/>
              </a:ext>
            </a:extLst>
          </p:cNvPr>
          <p:cNvSpPr>
            <a:spLocks noGrp="1"/>
          </p:cNvSpPr>
          <p:nvPr>
            <p:ph type="pic" sz="quarter" idx="10"/>
          </p:nvPr>
        </p:nvSpPr>
        <p:spPr>
          <a:xfrm>
            <a:off x="12239625" y="6948488"/>
            <a:ext cx="9291483" cy="2599224"/>
          </a:xfrm>
          <a:custGeom>
            <a:avLst/>
            <a:gdLst>
              <a:gd name="connsiteX0" fmla="*/ 0 w 9291483"/>
              <a:gd name="connsiteY0" fmla="*/ 0 h 2599224"/>
              <a:gd name="connsiteX1" fmla="*/ 9291483 w 9291483"/>
              <a:gd name="connsiteY1" fmla="*/ 0 h 2599224"/>
              <a:gd name="connsiteX2" fmla="*/ 9291483 w 9291483"/>
              <a:gd name="connsiteY2" fmla="*/ 2599224 h 2599224"/>
              <a:gd name="connsiteX3" fmla="*/ 0 w 9291483"/>
              <a:gd name="connsiteY3" fmla="*/ 2599224 h 2599224"/>
            </a:gdLst>
            <a:ahLst/>
            <a:cxnLst>
              <a:cxn ang="0">
                <a:pos x="connsiteX0" y="connsiteY0"/>
              </a:cxn>
              <a:cxn ang="0">
                <a:pos x="connsiteX1" y="connsiteY1"/>
              </a:cxn>
              <a:cxn ang="0">
                <a:pos x="connsiteX2" y="connsiteY2"/>
              </a:cxn>
              <a:cxn ang="0">
                <a:pos x="connsiteX3" y="connsiteY3"/>
              </a:cxn>
            </a:cxnLst>
            <a:rect l="l" t="t" r="r" b="b"/>
            <a:pathLst>
              <a:path w="9291483" h="2599224">
                <a:moveTo>
                  <a:pt x="0" y="0"/>
                </a:moveTo>
                <a:lnTo>
                  <a:pt x="9291483" y="0"/>
                </a:lnTo>
                <a:lnTo>
                  <a:pt x="9291483" y="2599224"/>
                </a:lnTo>
                <a:lnTo>
                  <a:pt x="0" y="2599224"/>
                </a:lnTo>
                <a:close/>
              </a:path>
            </a:pathLst>
          </a:custGeom>
        </p:spPr>
        <p:txBody>
          <a:bodyPr wrap="square">
            <a:noAutofit/>
          </a:bodyPr>
          <a:lstStyle/>
          <a:p>
            <a:endParaRPr lang="en-ID"/>
          </a:p>
        </p:txBody>
      </p:sp>
    </p:spTree>
    <p:extLst>
      <p:ext uri="{BB962C8B-B14F-4D97-AF65-F5344CB8AC3E}">
        <p14:creationId xmlns:p14="http://schemas.microsoft.com/office/powerpoint/2010/main" val="879154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0BBE4D-3A68-4A70-86D8-0A0BB9E75D12}"/>
              </a:ext>
            </a:extLst>
          </p:cNvPr>
          <p:cNvSpPr>
            <a:spLocks noGrp="1"/>
          </p:cNvSpPr>
          <p:nvPr>
            <p:ph type="pic" sz="quarter" idx="10"/>
          </p:nvPr>
        </p:nvSpPr>
        <p:spPr>
          <a:xfrm>
            <a:off x="6650182" y="2512724"/>
            <a:ext cx="15461672" cy="8700655"/>
          </a:xfrm>
          <a:custGeom>
            <a:avLst/>
            <a:gdLst>
              <a:gd name="connsiteX0" fmla="*/ 0 w 15461672"/>
              <a:gd name="connsiteY0" fmla="*/ 0 h 8700655"/>
              <a:gd name="connsiteX1" fmla="*/ 15461672 w 15461672"/>
              <a:gd name="connsiteY1" fmla="*/ 0 h 8700655"/>
              <a:gd name="connsiteX2" fmla="*/ 15461672 w 15461672"/>
              <a:gd name="connsiteY2" fmla="*/ 8700655 h 8700655"/>
              <a:gd name="connsiteX3" fmla="*/ 0 w 15461672"/>
              <a:gd name="connsiteY3" fmla="*/ 8700655 h 8700655"/>
            </a:gdLst>
            <a:ahLst/>
            <a:cxnLst>
              <a:cxn ang="0">
                <a:pos x="connsiteX0" y="connsiteY0"/>
              </a:cxn>
              <a:cxn ang="0">
                <a:pos x="connsiteX1" y="connsiteY1"/>
              </a:cxn>
              <a:cxn ang="0">
                <a:pos x="connsiteX2" y="connsiteY2"/>
              </a:cxn>
              <a:cxn ang="0">
                <a:pos x="connsiteX3" y="connsiteY3"/>
              </a:cxn>
            </a:cxnLst>
            <a:rect l="l" t="t" r="r" b="b"/>
            <a:pathLst>
              <a:path w="15461672" h="8700655">
                <a:moveTo>
                  <a:pt x="0" y="0"/>
                </a:moveTo>
                <a:lnTo>
                  <a:pt x="15461672" y="0"/>
                </a:lnTo>
                <a:lnTo>
                  <a:pt x="15461672" y="8700655"/>
                </a:lnTo>
                <a:lnTo>
                  <a:pt x="0" y="8700655"/>
                </a:lnTo>
                <a:close/>
              </a:path>
            </a:pathLst>
          </a:custGeom>
        </p:spPr>
        <p:txBody>
          <a:bodyPr wrap="square">
            <a:noAutofit/>
          </a:bodyPr>
          <a:lstStyle/>
          <a:p>
            <a:endParaRPr lang="en-ID"/>
          </a:p>
        </p:txBody>
      </p:sp>
    </p:spTree>
    <p:extLst>
      <p:ext uri="{BB962C8B-B14F-4D97-AF65-F5344CB8AC3E}">
        <p14:creationId xmlns:p14="http://schemas.microsoft.com/office/powerpoint/2010/main" val="4109691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B5D97A6-88AB-40F8-9BBA-18DC71DD1659}"/>
              </a:ext>
            </a:extLst>
          </p:cNvPr>
          <p:cNvSpPr>
            <a:spLocks noGrp="1"/>
          </p:cNvSpPr>
          <p:nvPr>
            <p:ph type="pic" sz="quarter" idx="10"/>
          </p:nvPr>
        </p:nvSpPr>
        <p:spPr>
          <a:xfrm>
            <a:off x="2244725" y="3630613"/>
            <a:ext cx="12053888" cy="7564437"/>
          </a:xfrm>
        </p:spPr>
        <p:txBody>
          <a:bodyPr/>
          <a:lstStyle/>
          <a:p>
            <a:endParaRPr lang="en-ID"/>
          </a:p>
        </p:txBody>
      </p:sp>
    </p:spTree>
    <p:extLst>
      <p:ext uri="{BB962C8B-B14F-4D97-AF65-F5344CB8AC3E}">
        <p14:creationId xmlns:p14="http://schemas.microsoft.com/office/powerpoint/2010/main" val="1403809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8F9F02-AA8E-45C9-B491-CACBC8211F20}"/>
              </a:ext>
            </a:extLst>
          </p:cNvPr>
          <p:cNvSpPr>
            <a:spLocks noGrp="1"/>
          </p:cNvSpPr>
          <p:nvPr>
            <p:ph type="pic" sz="quarter" idx="10"/>
          </p:nvPr>
        </p:nvSpPr>
        <p:spPr>
          <a:xfrm>
            <a:off x="5818188" y="5624513"/>
            <a:ext cx="7232650" cy="2716212"/>
          </a:xfrm>
        </p:spPr>
        <p:txBody>
          <a:bodyPr/>
          <a:lstStyle/>
          <a:p>
            <a:endParaRPr lang="en-ID"/>
          </a:p>
        </p:txBody>
      </p:sp>
      <p:sp>
        <p:nvSpPr>
          <p:cNvPr id="11" name="Picture Placeholder 9">
            <a:extLst>
              <a:ext uri="{FF2B5EF4-FFF2-40B4-BE49-F238E27FC236}">
                <a16:creationId xmlns:a16="http://schemas.microsoft.com/office/drawing/2014/main" id="{8DA37C92-4830-41FB-9CEB-14D98A0E2036}"/>
              </a:ext>
            </a:extLst>
          </p:cNvPr>
          <p:cNvSpPr>
            <a:spLocks noGrp="1"/>
          </p:cNvSpPr>
          <p:nvPr>
            <p:ph type="pic" sz="quarter" idx="11"/>
          </p:nvPr>
        </p:nvSpPr>
        <p:spPr>
          <a:xfrm>
            <a:off x="13438188" y="5624513"/>
            <a:ext cx="3963121" cy="4821814"/>
          </a:xfrm>
        </p:spPr>
        <p:txBody>
          <a:bodyPr/>
          <a:lstStyle/>
          <a:p>
            <a:endParaRPr lang="en-ID"/>
          </a:p>
        </p:txBody>
      </p:sp>
    </p:spTree>
    <p:extLst>
      <p:ext uri="{BB962C8B-B14F-4D97-AF65-F5344CB8AC3E}">
        <p14:creationId xmlns:p14="http://schemas.microsoft.com/office/powerpoint/2010/main" val="1472542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3D059DF-9CE9-4951-B809-4D18B2DC356A}"/>
              </a:ext>
            </a:extLst>
          </p:cNvPr>
          <p:cNvSpPr>
            <a:spLocks noGrp="1"/>
          </p:cNvSpPr>
          <p:nvPr>
            <p:ph type="pic" sz="quarter" idx="10"/>
          </p:nvPr>
        </p:nvSpPr>
        <p:spPr>
          <a:xfrm>
            <a:off x="12239625" y="1330036"/>
            <a:ext cx="4940011" cy="5369070"/>
          </a:xfrm>
          <a:custGeom>
            <a:avLst/>
            <a:gdLst>
              <a:gd name="connsiteX0" fmla="*/ 0 w 4940011"/>
              <a:gd name="connsiteY0" fmla="*/ 0 h 5369070"/>
              <a:gd name="connsiteX1" fmla="*/ 4940011 w 4940011"/>
              <a:gd name="connsiteY1" fmla="*/ 0 h 5369070"/>
              <a:gd name="connsiteX2" fmla="*/ 4940011 w 4940011"/>
              <a:gd name="connsiteY2" fmla="*/ 5369070 h 5369070"/>
              <a:gd name="connsiteX3" fmla="*/ 0 w 4940011"/>
              <a:gd name="connsiteY3" fmla="*/ 5369070 h 5369070"/>
            </a:gdLst>
            <a:ahLst/>
            <a:cxnLst>
              <a:cxn ang="0">
                <a:pos x="connsiteX0" y="connsiteY0"/>
              </a:cxn>
              <a:cxn ang="0">
                <a:pos x="connsiteX1" y="connsiteY1"/>
              </a:cxn>
              <a:cxn ang="0">
                <a:pos x="connsiteX2" y="connsiteY2"/>
              </a:cxn>
              <a:cxn ang="0">
                <a:pos x="connsiteX3" y="connsiteY3"/>
              </a:cxn>
            </a:cxnLst>
            <a:rect l="l" t="t" r="r" b="b"/>
            <a:pathLst>
              <a:path w="4940011" h="5369070">
                <a:moveTo>
                  <a:pt x="0" y="0"/>
                </a:moveTo>
                <a:lnTo>
                  <a:pt x="4940011" y="0"/>
                </a:lnTo>
                <a:lnTo>
                  <a:pt x="4940011" y="5369070"/>
                </a:lnTo>
                <a:lnTo>
                  <a:pt x="0" y="5369070"/>
                </a:lnTo>
                <a:close/>
              </a:path>
            </a:pathLst>
          </a:custGeom>
        </p:spPr>
        <p:txBody>
          <a:bodyPr wrap="square">
            <a:noAutofit/>
          </a:bodyPr>
          <a:lstStyle/>
          <a:p>
            <a:endParaRPr lang="en-ID"/>
          </a:p>
        </p:txBody>
      </p:sp>
      <p:sp>
        <p:nvSpPr>
          <p:cNvPr id="13" name="Picture Placeholder 12">
            <a:extLst>
              <a:ext uri="{FF2B5EF4-FFF2-40B4-BE49-F238E27FC236}">
                <a16:creationId xmlns:a16="http://schemas.microsoft.com/office/drawing/2014/main" id="{AF82AFA5-DA54-4BBA-BCD6-7667184832DC}"/>
              </a:ext>
            </a:extLst>
          </p:cNvPr>
          <p:cNvSpPr>
            <a:spLocks noGrp="1"/>
          </p:cNvSpPr>
          <p:nvPr>
            <p:ph type="pic" sz="quarter" idx="11"/>
          </p:nvPr>
        </p:nvSpPr>
        <p:spPr>
          <a:xfrm>
            <a:off x="12239626" y="7232072"/>
            <a:ext cx="4940011" cy="5369070"/>
          </a:xfrm>
          <a:custGeom>
            <a:avLst/>
            <a:gdLst>
              <a:gd name="connsiteX0" fmla="*/ 0 w 4940011"/>
              <a:gd name="connsiteY0" fmla="*/ 0 h 5369070"/>
              <a:gd name="connsiteX1" fmla="*/ 4940011 w 4940011"/>
              <a:gd name="connsiteY1" fmla="*/ 0 h 5369070"/>
              <a:gd name="connsiteX2" fmla="*/ 4940011 w 4940011"/>
              <a:gd name="connsiteY2" fmla="*/ 5369070 h 5369070"/>
              <a:gd name="connsiteX3" fmla="*/ 0 w 4940011"/>
              <a:gd name="connsiteY3" fmla="*/ 5369070 h 5369070"/>
            </a:gdLst>
            <a:ahLst/>
            <a:cxnLst>
              <a:cxn ang="0">
                <a:pos x="connsiteX0" y="connsiteY0"/>
              </a:cxn>
              <a:cxn ang="0">
                <a:pos x="connsiteX1" y="connsiteY1"/>
              </a:cxn>
              <a:cxn ang="0">
                <a:pos x="connsiteX2" y="connsiteY2"/>
              </a:cxn>
              <a:cxn ang="0">
                <a:pos x="connsiteX3" y="connsiteY3"/>
              </a:cxn>
            </a:cxnLst>
            <a:rect l="l" t="t" r="r" b="b"/>
            <a:pathLst>
              <a:path w="4940011" h="5369070">
                <a:moveTo>
                  <a:pt x="0" y="0"/>
                </a:moveTo>
                <a:lnTo>
                  <a:pt x="4940011" y="0"/>
                </a:lnTo>
                <a:lnTo>
                  <a:pt x="4940011" y="5369070"/>
                </a:lnTo>
                <a:lnTo>
                  <a:pt x="0" y="5369070"/>
                </a:lnTo>
                <a:close/>
              </a:path>
            </a:pathLst>
          </a:custGeom>
        </p:spPr>
        <p:txBody>
          <a:bodyPr wrap="square">
            <a:noAutofit/>
          </a:bodyPr>
          <a:lstStyle/>
          <a:p>
            <a:endParaRPr lang="en-ID"/>
          </a:p>
        </p:txBody>
      </p:sp>
    </p:spTree>
    <p:extLst>
      <p:ext uri="{BB962C8B-B14F-4D97-AF65-F5344CB8AC3E}">
        <p14:creationId xmlns:p14="http://schemas.microsoft.com/office/powerpoint/2010/main" val="3275076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735D6C9-E044-423E-A890-A0D7DB61F4DB}"/>
              </a:ext>
            </a:extLst>
          </p:cNvPr>
          <p:cNvSpPr>
            <a:spLocks noGrp="1"/>
          </p:cNvSpPr>
          <p:nvPr>
            <p:ph type="pic" sz="quarter" idx="10"/>
          </p:nvPr>
        </p:nvSpPr>
        <p:spPr>
          <a:xfrm>
            <a:off x="1634837" y="7675420"/>
            <a:ext cx="3020291" cy="3075709"/>
          </a:xfrm>
          <a:custGeom>
            <a:avLst/>
            <a:gdLst>
              <a:gd name="connsiteX0" fmla="*/ 0 w 3020291"/>
              <a:gd name="connsiteY0" fmla="*/ 0 h 3075709"/>
              <a:gd name="connsiteX1" fmla="*/ 3020291 w 3020291"/>
              <a:gd name="connsiteY1" fmla="*/ 0 h 3075709"/>
              <a:gd name="connsiteX2" fmla="*/ 3020291 w 3020291"/>
              <a:gd name="connsiteY2" fmla="*/ 3075709 h 3075709"/>
              <a:gd name="connsiteX3" fmla="*/ 0 w 3020291"/>
              <a:gd name="connsiteY3" fmla="*/ 3075709 h 3075709"/>
            </a:gdLst>
            <a:ahLst/>
            <a:cxnLst>
              <a:cxn ang="0">
                <a:pos x="connsiteX0" y="connsiteY0"/>
              </a:cxn>
              <a:cxn ang="0">
                <a:pos x="connsiteX1" y="connsiteY1"/>
              </a:cxn>
              <a:cxn ang="0">
                <a:pos x="connsiteX2" y="connsiteY2"/>
              </a:cxn>
              <a:cxn ang="0">
                <a:pos x="connsiteX3" y="connsiteY3"/>
              </a:cxn>
            </a:cxnLst>
            <a:rect l="l" t="t" r="r" b="b"/>
            <a:pathLst>
              <a:path w="3020291" h="3075709">
                <a:moveTo>
                  <a:pt x="0" y="0"/>
                </a:moveTo>
                <a:lnTo>
                  <a:pt x="3020291" y="0"/>
                </a:lnTo>
                <a:lnTo>
                  <a:pt x="3020291" y="3075709"/>
                </a:lnTo>
                <a:lnTo>
                  <a:pt x="0" y="3075709"/>
                </a:lnTo>
                <a:close/>
              </a:path>
            </a:pathLst>
          </a:custGeom>
        </p:spPr>
        <p:txBody>
          <a:bodyPr wrap="square">
            <a:noAutofit/>
          </a:bodyPr>
          <a:lstStyle/>
          <a:p>
            <a:endParaRPr lang="en-ID"/>
          </a:p>
        </p:txBody>
      </p:sp>
      <p:sp>
        <p:nvSpPr>
          <p:cNvPr id="13" name="Picture Placeholder 12">
            <a:extLst>
              <a:ext uri="{FF2B5EF4-FFF2-40B4-BE49-F238E27FC236}">
                <a16:creationId xmlns:a16="http://schemas.microsoft.com/office/drawing/2014/main" id="{FA4F1C6B-4CF5-494D-AC26-DF45F94E2A88}"/>
              </a:ext>
            </a:extLst>
          </p:cNvPr>
          <p:cNvSpPr>
            <a:spLocks noGrp="1"/>
          </p:cNvSpPr>
          <p:nvPr>
            <p:ph type="pic" sz="quarter" idx="11"/>
          </p:nvPr>
        </p:nvSpPr>
        <p:spPr>
          <a:xfrm>
            <a:off x="11249891" y="7675419"/>
            <a:ext cx="11594523" cy="3075709"/>
          </a:xfrm>
          <a:custGeom>
            <a:avLst/>
            <a:gdLst>
              <a:gd name="connsiteX0" fmla="*/ 0 w 11594523"/>
              <a:gd name="connsiteY0" fmla="*/ 0 h 3075709"/>
              <a:gd name="connsiteX1" fmla="*/ 11594523 w 11594523"/>
              <a:gd name="connsiteY1" fmla="*/ 0 h 3075709"/>
              <a:gd name="connsiteX2" fmla="*/ 11594523 w 11594523"/>
              <a:gd name="connsiteY2" fmla="*/ 3075709 h 3075709"/>
              <a:gd name="connsiteX3" fmla="*/ 0 w 11594523"/>
              <a:gd name="connsiteY3" fmla="*/ 3075709 h 3075709"/>
            </a:gdLst>
            <a:ahLst/>
            <a:cxnLst>
              <a:cxn ang="0">
                <a:pos x="connsiteX0" y="connsiteY0"/>
              </a:cxn>
              <a:cxn ang="0">
                <a:pos x="connsiteX1" y="connsiteY1"/>
              </a:cxn>
              <a:cxn ang="0">
                <a:pos x="connsiteX2" y="connsiteY2"/>
              </a:cxn>
              <a:cxn ang="0">
                <a:pos x="connsiteX3" y="connsiteY3"/>
              </a:cxn>
            </a:cxnLst>
            <a:rect l="l" t="t" r="r" b="b"/>
            <a:pathLst>
              <a:path w="11594523" h="3075709">
                <a:moveTo>
                  <a:pt x="0" y="0"/>
                </a:moveTo>
                <a:lnTo>
                  <a:pt x="11594523" y="0"/>
                </a:lnTo>
                <a:lnTo>
                  <a:pt x="11594523" y="3075709"/>
                </a:lnTo>
                <a:lnTo>
                  <a:pt x="0" y="3075709"/>
                </a:lnTo>
                <a:close/>
              </a:path>
            </a:pathLst>
          </a:custGeom>
        </p:spPr>
        <p:txBody>
          <a:bodyPr wrap="square">
            <a:noAutofit/>
          </a:bodyPr>
          <a:lstStyle/>
          <a:p>
            <a:endParaRPr lang="en-ID"/>
          </a:p>
        </p:txBody>
      </p:sp>
    </p:spTree>
    <p:extLst>
      <p:ext uri="{BB962C8B-B14F-4D97-AF65-F5344CB8AC3E}">
        <p14:creationId xmlns:p14="http://schemas.microsoft.com/office/powerpoint/2010/main" val="948477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111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5A16C0-7726-4578-8D36-32BB9800100E}"/>
              </a:ext>
            </a:extLst>
          </p:cNvPr>
          <p:cNvSpPr>
            <a:spLocks noGrp="1"/>
          </p:cNvSpPr>
          <p:nvPr>
            <p:ph type="pic" sz="quarter" idx="10"/>
          </p:nvPr>
        </p:nvSpPr>
        <p:spPr>
          <a:xfrm>
            <a:off x="13355782" y="0"/>
            <a:ext cx="10113818" cy="8506691"/>
          </a:xfrm>
          <a:custGeom>
            <a:avLst/>
            <a:gdLst>
              <a:gd name="connsiteX0" fmla="*/ 0 w 10113818"/>
              <a:gd name="connsiteY0" fmla="*/ 0 h 8506691"/>
              <a:gd name="connsiteX1" fmla="*/ 10113818 w 10113818"/>
              <a:gd name="connsiteY1" fmla="*/ 0 h 8506691"/>
              <a:gd name="connsiteX2" fmla="*/ 10113818 w 10113818"/>
              <a:gd name="connsiteY2" fmla="*/ 8506691 h 8506691"/>
              <a:gd name="connsiteX3" fmla="*/ 0 w 10113818"/>
              <a:gd name="connsiteY3" fmla="*/ 8506691 h 8506691"/>
            </a:gdLst>
            <a:ahLst/>
            <a:cxnLst>
              <a:cxn ang="0">
                <a:pos x="connsiteX0" y="connsiteY0"/>
              </a:cxn>
              <a:cxn ang="0">
                <a:pos x="connsiteX1" y="connsiteY1"/>
              </a:cxn>
              <a:cxn ang="0">
                <a:pos x="connsiteX2" y="connsiteY2"/>
              </a:cxn>
              <a:cxn ang="0">
                <a:pos x="connsiteX3" y="connsiteY3"/>
              </a:cxn>
            </a:cxnLst>
            <a:rect l="l" t="t" r="r" b="b"/>
            <a:pathLst>
              <a:path w="10113818" h="8506691">
                <a:moveTo>
                  <a:pt x="0" y="0"/>
                </a:moveTo>
                <a:lnTo>
                  <a:pt x="10113818" y="0"/>
                </a:lnTo>
                <a:lnTo>
                  <a:pt x="10113818" y="8506691"/>
                </a:lnTo>
                <a:lnTo>
                  <a:pt x="0" y="8506691"/>
                </a:lnTo>
                <a:close/>
              </a:path>
            </a:pathLst>
          </a:custGeom>
        </p:spPr>
        <p:txBody>
          <a:bodyPr wrap="square">
            <a:noAutofit/>
          </a:bodyPr>
          <a:lstStyle/>
          <a:p>
            <a:endParaRPr lang="en-ID"/>
          </a:p>
        </p:txBody>
      </p:sp>
    </p:spTree>
    <p:extLst>
      <p:ext uri="{BB962C8B-B14F-4D97-AF65-F5344CB8AC3E}">
        <p14:creationId xmlns:p14="http://schemas.microsoft.com/office/powerpoint/2010/main" val="3960000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0199" y="3410374"/>
            <a:ext cx="21113353" cy="5690286"/>
          </a:xfrm>
        </p:spPr>
        <p:txBody>
          <a:bodyPr anchor="b"/>
          <a:lstStyle>
            <a:lvl1pPr>
              <a:defRPr sz="11968"/>
            </a:lvl1pPr>
          </a:lstStyle>
          <a:p>
            <a:r>
              <a:rPr lang="en-US"/>
              <a:t>Click to edit Master title style</a:t>
            </a:r>
            <a:endParaRPr lang="en-US" dirty="0"/>
          </a:p>
        </p:txBody>
      </p:sp>
      <p:sp>
        <p:nvSpPr>
          <p:cNvPr id="3" name="Text Placeholder 2"/>
          <p:cNvSpPr>
            <a:spLocks noGrp="1"/>
          </p:cNvSpPr>
          <p:nvPr>
            <p:ph type="body" idx="1"/>
          </p:nvPr>
        </p:nvSpPr>
        <p:spPr>
          <a:xfrm>
            <a:off x="1670199" y="9154493"/>
            <a:ext cx="21113353" cy="2992387"/>
          </a:xfrm>
        </p:spPr>
        <p:txBody>
          <a:bodyPr/>
          <a:lstStyle>
            <a:lvl1pPr marL="0" indent="0">
              <a:buNone/>
              <a:defRPr sz="4787">
                <a:solidFill>
                  <a:schemeClr val="tx1">
                    <a:tint val="75000"/>
                  </a:schemeClr>
                </a:solidFill>
              </a:defRPr>
            </a:lvl1pPr>
            <a:lvl2pPr marL="911977" indent="0">
              <a:buNone/>
              <a:defRPr sz="3989">
                <a:solidFill>
                  <a:schemeClr val="tx1">
                    <a:tint val="75000"/>
                  </a:schemeClr>
                </a:solidFill>
              </a:defRPr>
            </a:lvl2pPr>
            <a:lvl3pPr marL="1823954" indent="0">
              <a:buNone/>
              <a:defRPr sz="3590">
                <a:solidFill>
                  <a:schemeClr val="tx1">
                    <a:tint val="75000"/>
                  </a:schemeClr>
                </a:solidFill>
              </a:defRPr>
            </a:lvl3pPr>
            <a:lvl4pPr marL="2735931" indent="0">
              <a:buNone/>
              <a:defRPr sz="3192">
                <a:solidFill>
                  <a:schemeClr val="tx1">
                    <a:tint val="75000"/>
                  </a:schemeClr>
                </a:solidFill>
              </a:defRPr>
            </a:lvl4pPr>
            <a:lvl5pPr marL="3647907" indent="0">
              <a:buNone/>
              <a:defRPr sz="3192">
                <a:solidFill>
                  <a:schemeClr val="tx1">
                    <a:tint val="75000"/>
                  </a:schemeClr>
                </a:solidFill>
              </a:defRPr>
            </a:lvl5pPr>
            <a:lvl6pPr marL="4559884" indent="0">
              <a:buNone/>
              <a:defRPr sz="3192">
                <a:solidFill>
                  <a:schemeClr val="tx1">
                    <a:tint val="75000"/>
                  </a:schemeClr>
                </a:solidFill>
              </a:defRPr>
            </a:lvl6pPr>
            <a:lvl7pPr marL="5471861" indent="0">
              <a:buNone/>
              <a:defRPr sz="3192">
                <a:solidFill>
                  <a:schemeClr val="tx1">
                    <a:tint val="75000"/>
                  </a:schemeClr>
                </a:solidFill>
              </a:defRPr>
            </a:lvl7pPr>
            <a:lvl8pPr marL="6383838" indent="0">
              <a:buNone/>
              <a:defRPr sz="3192">
                <a:solidFill>
                  <a:schemeClr val="tx1">
                    <a:tint val="75000"/>
                  </a:schemeClr>
                </a:solidFill>
              </a:defRPr>
            </a:lvl8pPr>
            <a:lvl9pPr marL="7295815" indent="0">
              <a:buNone/>
              <a:defRPr sz="319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6582BB-89E5-4105-AA76-CDB551548A42}" type="datetimeFigureOut">
              <a:rPr lang="en-ID" smtClean="0"/>
              <a:t>18/11/2022</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1837056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C89112-EC07-460B-BF55-697E41199C22}"/>
              </a:ext>
            </a:extLst>
          </p:cNvPr>
          <p:cNvSpPr>
            <a:spLocks noGrp="1"/>
          </p:cNvSpPr>
          <p:nvPr>
            <p:ph type="pic" sz="quarter" idx="10"/>
          </p:nvPr>
        </p:nvSpPr>
        <p:spPr>
          <a:xfrm>
            <a:off x="0" y="2660073"/>
            <a:ext cx="10307782" cy="8091054"/>
          </a:xfrm>
          <a:custGeom>
            <a:avLst/>
            <a:gdLst>
              <a:gd name="connsiteX0" fmla="*/ 0 w 10307782"/>
              <a:gd name="connsiteY0" fmla="*/ 0 h 8091054"/>
              <a:gd name="connsiteX1" fmla="*/ 10307782 w 10307782"/>
              <a:gd name="connsiteY1" fmla="*/ 0 h 8091054"/>
              <a:gd name="connsiteX2" fmla="*/ 10307782 w 10307782"/>
              <a:gd name="connsiteY2" fmla="*/ 8091054 h 8091054"/>
              <a:gd name="connsiteX3" fmla="*/ 0 w 10307782"/>
              <a:gd name="connsiteY3" fmla="*/ 8091054 h 8091054"/>
            </a:gdLst>
            <a:ahLst/>
            <a:cxnLst>
              <a:cxn ang="0">
                <a:pos x="connsiteX0" y="connsiteY0"/>
              </a:cxn>
              <a:cxn ang="0">
                <a:pos x="connsiteX1" y="connsiteY1"/>
              </a:cxn>
              <a:cxn ang="0">
                <a:pos x="connsiteX2" y="connsiteY2"/>
              </a:cxn>
              <a:cxn ang="0">
                <a:pos x="connsiteX3" y="connsiteY3"/>
              </a:cxn>
            </a:cxnLst>
            <a:rect l="l" t="t" r="r" b="b"/>
            <a:pathLst>
              <a:path w="10307782" h="8091054">
                <a:moveTo>
                  <a:pt x="0" y="0"/>
                </a:moveTo>
                <a:lnTo>
                  <a:pt x="10307782" y="0"/>
                </a:lnTo>
                <a:lnTo>
                  <a:pt x="10307782" y="8091054"/>
                </a:lnTo>
                <a:lnTo>
                  <a:pt x="0" y="8091054"/>
                </a:lnTo>
                <a:close/>
              </a:path>
            </a:pathLst>
          </a:custGeom>
        </p:spPr>
        <p:txBody>
          <a:bodyPr wrap="square">
            <a:noAutofit/>
          </a:bodyPr>
          <a:lstStyle/>
          <a:p>
            <a:endParaRPr lang="en-ID"/>
          </a:p>
        </p:txBody>
      </p:sp>
    </p:spTree>
    <p:extLst>
      <p:ext uri="{BB962C8B-B14F-4D97-AF65-F5344CB8AC3E}">
        <p14:creationId xmlns:p14="http://schemas.microsoft.com/office/powerpoint/2010/main" val="2100880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82949" y="3641531"/>
            <a:ext cx="10403681" cy="8679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92620" y="3641531"/>
            <a:ext cx="10403681" cy="8679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6582BB-89E5-4105-AA76-CDB551548A42}" type="datetimeFigureOut">
              <a:rPr lang="en-ID" smtClean="0"/>
              <a:t>18/11/2022</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243388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6137" y="728307"/>
            <a:ext cx="21113353" cy="26440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86138" y="3353376"/>
            <a:ext cx="10355869" cy="1643437"/>
          </a:xfrm>
        </p:spPr>
        <p:txBody>
          <a:bodyPr anchor="b"/>
          <a:lstStyle>
            <a:lvl1pPr marL="0" indent="0">
              <a:buNone/>
              <a:defRPr sz="4787" b="1"/>
            </a:lvl1pPr>
            <a:lvl2pPr marL="911977" indent="0">
              <a:buNone/>
              <a:defRPr sz="3989" b="1"/>
            </a:lvl2pPr>
            <a:lvl3pPr marL="1823954" indent="0">
              <a:buNone/>
              <a:defRPr sz="3590" b="1"/>
            </a:lvl3pPr>
            <a:lvl4pPr marL="2735931" indent="0">
              <a:buNone/>
              <a:defRPr sz="3192" b="1"/>
            </a:lvl4pPr>
            <a:lvl5pPr marL="3647907" indent="0">
              <a:buNone/>
              <a:defRPr sz="3192" b="1"/>
            </a:lvl5pPr>
            <a:lvl6pPr marL="4559884" indent="0">
              <a:buNone/>
              <a:defRPr sz="3192" b="1"/>
            </a:lvl6pPr>
            <a:lvl7pPr marL="5471861" indent="0">
              <a:buNone/>
              <a:defRPr sz="3192" b="1"/>
            </a:lvl7pPr>
            <a:lvl8pPr marL="6383838" indent="0">
              <a:buNone/>
              <a:defRPr sz="3192" b="1"/>
            </a:lvl8pPr>
            <a:lvl9pPr marL="7295815" indent="0">
              <a:buNone/>
              <a:defRPr sz="3192" b="1"/>
            </a:lvl9pPr>
          </a:lstStyle>
          <a:p>
            <a:pPr lvl="0"/>
            <a:r>
              <a:rPr lang="en-US"/>
              <a:t>Click to edit Master text styles</a:t>
            </a:r>
          </a:p>
        </p:txBody>
      </p:sp>
      <p:sp>
        <p:nvSpPr>
          <p:cNvPr id="4" name="Content Placeholder 3"/>
          <p:cNvSpPr>
            <a:spLocks noGrp="1"/>
          </p:cNvSpPr>
          <p:nvPr>
            <p:ph sz="half" idx="2"/>
          </p:nvPr>
        </p:nvSpPr>
        <p:spPr>
          <a:xfrm>
            <a:off x="1686138" y="4996813"/>
            <a:ext cx="10355869" cy="7349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92620" y="3353376"/>
            <a:ext cx="10406870" cy="1643437"/>
          </a:xfrm>
        </p:spPr>
        <p:txBody>
          <a:bodyPr anchor="b"/>
          <a:lstStyle>
            <a:lvl1pPr marL="0" indent="0">
              <a:buNone/>
              <a:defRPr sz="4787" b="1"/>
            </a:lvl1pPr>
            <a:lvl2pPr marL="911977" indent="0">
              <a:buNone/>
              <a:defRPr sz="3989" b="1"/>
            </a:lvl2pPr>
            <a:lvl3pPr marL="1823954" indent="0">
              <a:buNone/>
              <a:defRPr sz="3590" b="1"/>
            </a:lvl3pPr>
            <a:lvl4pPr marL="2735931" indent="0">
              <a:buNone/>
              <a:defRPr sz="3192" b="1"/>
            </a:lvl4pPr>
            <a:lvl5pPr marL="3647907" indent="0">
              <a:buNone/>
              <a:defRPr sz="3192" b="1"/>
            </a:lvl5pPr>
            <a:lvl6pPr marL="4559884" indent="0">
              <a:buNone/>
              <a:defRPr sz="3192" b="1"/>
            </a:lvl6pPr>
            <a:lvl7pPr marL="5471861" indent="0">
              <a:buNone/>
              <a:defRPr sz="3192" b="1"/>
            </a:lvl7pPr>
            <a:lvl8pPr marL="6383838" indent="0">
              <a:buNone/>
              <a:defRPr sz="3192" b="1"/>
            </a:lvl8pPr>
            <a:lvl9pPr marL="7295815" indent="0">
              <a:buNone/>
              <a:defRPr sz="3192" b="1"/>
            </a:lvl9pPr>
          </a:lstStyle>
          <a:p>
            <a:pPr lvl="0"/>
            <a:r>
              <a:rPr lang="en-US"/>
              <a:t>Click to edit Master text styles</a:t>
            </a:r>
          </a:p>
        </p:txBody>
      </p:sp>
      <p:sp>
        <p:nvSpPr>
          <p:cNvPr id="6" name="Content Placeholder 5"/>
          <p:cNvSpPr>
            <a:spLocks noGrp="1"/>
          </p:cNvSpPr>
          <p:nvPr>
            <p:ph sz="quarter" idx="4"/>
          </p:nvPr>
        </p:nvSpPr>
        <p:spPr>
          <a:xfrm>
            <a:off x="12392620" y="4996813"/>
            <a:ext cx="10406870" cy="7349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6582BB-89E5-4105-AA76-CDB551548A42}" type="datetimeFigureOut">
              <a:rPr lang="en-ID" smtClean="0"/>
              <a:t>18/11/2022</a:t>
            </a:fld>
            <a:endParaRPr lang="en-ID"/>
          </a:p>
        </p:txBody>
      </p:sp>
      <p:sp>
        <p:nvSpPr>
          <p:cNvPr id="8" name="Footer Placeholder 7"/>
          <p:cNvSpPr>
            <a:spLocks noGrp="1"/>
          </p:cNvSpPr>
          <p:nvPr>
            <p:ph type="ftr" sz="quarter" idx="11"/>
          </p:nvPr>
        </p:nvSpPr>
        <p:spPr/>
        <p:txBody>
          <a:bodyPr/>
          <a:lstStyle/>
          <a:p>
            <a:endParaRPr lang="en-ID"/>
          </a:p>
        </p:txBody>
      </p:sp>
      <p:sp>
        <p:nvSpPr>
          <p:cNvPr id="9" name="Slide Number Placeholder 8"/>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2906916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6582BB-89E5-4105-AA76-CDB551548A42}" type="datetimeFigureOut">
              <a:rPr lang="en-ID" smtClean="0"/>
              <a:t>18/11/2022</a:t>
            </a:fld>
            <a:endParaRPr lang="en-ID"/>
          </a:p>
        </p:txBody>
      </p:sp>
      <p:sp>
        <p:nvSpPr>
          <p:cNvPr id="4" name="Footer Placeholder 3"/>
          <p:cNvSpPr>
            <a:spLocks noGrp="1"/>
          </p:cNvSpPr>
          <p:nvPr>
            <p:ph type="ftr" sz="quarter" idx="11"/>
          </p:nvPr>
        </p:nvSpPr>
        <p:spPr/>
        <p:txBody>
          <a:bodyPr/>
          <a:lstStyle/>
          <a:p>
            <a:endParaRPr lang="en-ID"/>
          </a:p>
        </p:txBody>
      </p:sp>
      <p:sp>
        <p:nvSpPr>
          <p:cNvPr id="5" name="Slide Number Placeholder 4"/>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3724845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32946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6138" y="911966"/>
            <a:ext cx="7895195" cy="3191881"/>
          </a:xfrm>
        </p:spPr>
        <p:txBody>
          <a:bodyPr anchor="b"/>
          <a:lstStyle>
            <a:lvl1pPr>
              <a:defRPr sz="6383"/>
            </a:lvl1pPr>
          </a:lstStyle>
          <a:p>
            <a:r>
              <a:rPr lang="en-US"/>
              <a:t>Click to edit Master title style</a:t>
            </a:r>
            <a:endParaRPr lang="en-US" dirty="0"/>
          </a:p>
        </p:txBody>
      </p:sp>
      <p:sp>
        <p:nvSpPr>
          <p:cNvPr id="3" name="Content Placeholder 2"/>
          <p:cNvSpPr>
            <a:spLocks noGrp="1"/>
          </p:cNvSpPr>
          <p:nvPr>
            <p:ph idx="1"/>
          </p:nvPr>
        </p:nvSpPr>
        <p:spPr>
          <a:xfrm>
            <a:off x="10406870" y="1969594"/>
            <a:ext cx="12392620" cy="9721303"/>
          </a:xfrm>
        </p:spPr>
        <p:txBody>
          <a:bodyPr/>
          <a:lstStyle>
            <a:lvl1pPr>
              <a:defRPr sz="6383"/>
            </a:lvl1pPr>
            <a:lvl2pPr>
              <a:defRPr sz="5585"/>
            </a:lvl2pPr>
            <a:lvl3pPr>
              <a:defRPr sz="4787"/>
            </a:lvl3pPr>
            <a:lvl4pPr>
              <a:defRPr sz="3989"/>
            </a:lvl4pPr>
            <a:lvl5pPr>
              <a:defRPr sz="3989"/>
            </a:lvl5pPr>
            <a:lvl6pPr>
              <a:defRPr sz="3989"/>
            </a:lvl6pPr>
            <a:lvl7pPr>
              <a:defRPr sz="3989"/>
            </a:lvl7pPr>
            <a:lvl8pPr>
              <a:defRPr sz="3989"/>
            </a:lvl8pPr>
            <a:lvl9pPr>
              <a:defRPr sz="398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86138" y="4103846"/>
            <a:ext cx="7895195" cy="7602883"/>
          </a:xfrm>
        </p:spPr>
        <p:txBody>
          <a:bodyPr/>
          <a:lstStyle>
            <a:lvl1pPr marL="0" indent="0">
              <a:buNone/>
              <a:defRPr sz="3192"/>
            </a:lvl1pPr>
            <a:lvl2pPr marL="911977" indent="0">
              <a:buNone/>
              <a:defRPr sz="2793"/>
            </a:lvl2pPr>
            <a:lvl3pPr marL="1823954" indent="0">
              <a:buNone/>
              <a:defRPr sz="2394"/>
            </a:lvl3pPr>
            <a:lvl4pPr marL="2735931" indent="0">
              <a:buNone/>
              <a:defRPr sz="1995"/>
            </a:lvl4pPr>
            <a:lvl5pPr marL="3647907" indent="0">
              <a:buNone/>
              <a:defRPr sz="1995"/>
            </a:lvl5pPr>
            <a:lvl6pPr marL="4559884" indent="0">
              <a:buNone/>
              <a:defRPr sz="1995"/>
            </a:lvl6pPr>
            <a:lvl7pPr marL="5471861" indent="0">
              <a:buNone/>
              <a:defRPr sz="1995"/>
            </a:lvl7pPr>
            <a:lvl8pPr marL="6383838" indent="0">
              <a:buNone/>
              <a:defRPr sz="1995"/>
            </a:lvl8pPr>
            <a:lvl9pPr marL="7295815" indent="0">
              <a:buNone/>
              <a:defRPr sz="1995"/>
            </a:lvl9pPr>
          </a:lstStyle>
          <a:p>
            <a:pPr lvl="0"/>
            <a:r>
              <a:rPr lang="en-US"/>
              <a:t>Click to edit Master text styles</a:t>
            </a:r>
          </a:p>
        </p:txBody>
      </p:sp>
      <p:sp>
        <p:nvSpPr>
          <p:cNvPr id="5" name="Date Placeholder 4"/>
          <p:cNvSpPr>
            <a:spLocks noGrp="1"/>
          </p:cNvSpPr>
          <p:nvPr>
            <p:ph type="dt" sz="half" idx="10"/>
          </p:nvPr>
        </p:nvSpPr>
        <p:spPr/>
        <p:txBody>
          <a:bodyPr/>
          <a:lstStyle/>
          <a:p>
            <a:fld id="{146582BB-89E5-4105-AA76-CDB551548A42}" type="datetimeFigureOut">
              <a:rPr lang="en-ID" smtClean="0"/>
              <a:t>18/11/2022</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742981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6138" y="911966"/>
            <a:ext cx="7895195" cy="3191881"/>
          </a:xfrm>
        </p:spPr>
        <p:txBody>
          <a:bodyPr anchor="b"/>
          <a:lstStyle>
            <a:lvl1pPr>
              <a:defRPr sz="6383"/>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06870" y="1969594"/>
            <a:ext cx="12392620" cy="9721303"/>
          </a:xfrm>
        </p:spPr>
        <p:txBody>
          <a:bodyPr anchor="t"/>
          <a:lstStyle>
            <a:lvl1pPr marL="0" indent="0">
              <a:buNone/>
              <a:defRPr sz="6383"/>
            </a:lvl1pPr>
            <a:lvl2pPr marL="911977" indent="0">
              <a:buNone/>
              <a:defRPr sz="5585"/>
            </a:lvl2pPr>
            <a:lvl3pPr marL="1823954" indent="0">
              <a:buNone/>
              <a:defRPr sz="4787"/>
            </a:lvl3pPr>
            <a:lvl4pPr marL="2735931" indent="0">
              <a:buNone/>
              <a:defRPr sz="3989"/>
            </a:lvl4pPr>
            <a:lvl5pPr marL="3647907" indent="0">
              <a:buNone/>
              <a:defRPr sz="3989"/>
            </a:lvl5pPr>
            <a:lvl6pPr marL="4559884" indent="0">
              <a:buNone/>
              <a:defRPr sz="3989"/>
            </a:lvl6pPr>
            <a:lvl7pPr marL="5471861" indent="0">
              <a:buNone/>
              <a:defRPr sz="3989"/>
            </a:lvl7pPr>
            <a:lvl8pPr marL="6383838" indent="0">
              <a:buNone/>
              <a:defRPr sz="3989"/>
            </a:lvl8pPr>
            <a:lvl9pPr marL="7295815" indent="0">
              <a:buNone/>
              <a:defRPr sz="3989"/>
            </a:lvl9pPr>
          </a:lstStyle>
          <a:p>
            <a:r>
              <a:rPr lang="en-US"/>
              <a:t>Click icon to add picture</a:t>
            </a:r>
            <a:endParaRPr lang="en-US" dirty="0"/>
          </a:p>
        </p:txBody>
      </p:sp>
      <p:sp>
        <p:nvSpPr>
          <p:cNvPr id="4" name="Text Placeholder 3"/>
          <p:cNvSpPr>
            <a:spLocks noGrp="1"/>
          </p:cNvSpPr>
          <p:nvPr>
            <p:ph type="body" sz="half" idx="2"/>
          </p:nvPr>
        </p:nvSpPr>
        <p:spPr>
          <a:xfrm>
            <a:off x="1686138" y="4103846"/>
            <a:ext cx="7895195" cy="7602883"/>
          </a:xfrm>
        </p:spPr>
        <p:txBody>
          <a:bodyPr/>
          <a:lstStyle>
            <a:lvl1pPr marL="0" indent="0">
              <a:buNone/>
              <a:defRPr sz="3192"/>
            </a:lvl1pPr>
            <a:lvl2pPr marL="911977" indent="0">
              <a:buNone/>
              <a:defRPr sz="2793"/>
            </a:lvl2pPr>
            <a:lvl3pPr marL="1823954" indent="0">
              <a:buNone/>
              <a:defRPr sz="2394"/>
            </a:lvl3pPr>
            <a:lvl4pPr marL="2735931" indent="0">
              <a:buNone/>
              <a:defRPr sz="1995"/>
            </a:lvl4pPr>
            <a:lvl5pPr marL="3647907" indent="0">
              <a:buNone/>
              <a:defRPr sz="1995"/>
            </a:lvl5pPr>
            <a:lvl6pPr marL="4559884" indent="0">
              <a:buNone/>
              <a:defRPr sz="1995"/>
            </a:lvl6pPr>
            <a:lvl7pPr marL="5471861" indent="0">
              <a:buNone/>
              <a:defRPr sz="1995"/>
            </a:lvl7pPr>
            <a:lvl8pPr marL="6383838" indent="0">
              <a:buNone/>
              <a:defRPr sz="1995"/>
            </a:lvl8pPr>
            <a:lvl9pPr marL="7295815" indent="0">
              <a:buNone/>
              <a:defRPr sz="1995"/>
            </a:lvl9pPr>
          </a:lstStyle>
          <a:p>
            <a:pPr lvl="0"/>
            <a:r>
              <a:rPr lang="en-US"/>
              <a:t>Click to edit Master text styles</a:t>
            </a:r>
          </a:p>
        </p:txBody>
      </p:sp>
      <p:sp>
        <p:nvSpPr>
          <p:cNvPr id="5" name="Date Placeholder 4"/>
          <p:cNvSpPr>
            <a:spLocks noGrp="1"/>
          </p:cNvSpPr>
          <p:nvPr>
            <p:ph type="dt" sz="half" idx="10"/>
          </p:nvPr>
        </p:nvSpPr>
        <p:spPr/>
        <p:txBody>
          <a:bodyPr/>
          <a:lstStyle/>
          <a:p>
            <a:fld id="{146582BB-89E5-4105-AA76-CDB551548A42}" type="datetimeFigureOut">
              <a:rPr lang="en-ID" smtClean="0"/>
              <a:t>18/11/2022</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C5268B5C-60A6-425F-9288-87ACD217A250}" type="slidenum">
              <a:rPr lang="en-ID" smtClean="0"/>
              <a:t>‹#›</a:t>
            </a:fld>
            <a:endParaRPr lang="en-ID"/>
          </a:p>
        </p:txBody>
      </p:sp>
    </p:spTree>
    <p:extLst>
      <p:ext uri="{BB962C8B-B14F-4D97-AF65-F5344CB8AC3E}">
        <p14:creationId xmlns:p14="http://schemas.microsoft.com/office/powerpoint/2010/main" val="2258485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82949" y="728307"/>
            <a:ext cx="21113353" cy="264406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82949" y="3641531"/>
            <a:ext cx="21113353" cy="86795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82949" y="12678860"/>
            <a:ext cx="5507831" cy="728306"/>
          </a:xfrm>
          <a:prstGeom prst="rect">
            <a:avLst/>
          </a:prstGeom>
        </p:spPr>
        <p:txBody>
          <a:bodyPr vert="horz" lIns="91440" tIns="45720" rIns="91440" bIns="45720" rtlCol="0" anchor="ctr"/>
          <a:lstStyle>
            <a:lvl1pPr algn="l">
              <a:defRPr sz="2394">
                <a:solidFill>
                  <a:schemeClr val="tx1">
                    <a:tint val="75000"/>
                  </a:schemeClr>
                </a:solidFill>
              </a:defRPr>
            </a:lvl1pPr>
          </a:lstStyle>
          <a:p>
            <a:fld id="{146582BB-89E5-4105-AA76-CDB551548A42}" type="datetimeFigureOut">
              <a:rPr lang="en-ID" smtClean="0"/>
              <a:t>18/11/2022</a:t>
            </a:fld>
            <a:endParaRPr lang="en-ID"/>
          </a:p>
        </p:txBody>
      </p:sp>
      <p:sp>
        <p:nvSpPr>
          <p:cNvPr id="5" name="Footer Placeholder 4"/>
          <p:cNvSpPr>
            <a:spLocks noGrp="1"/>
          </p:cNvSpPr>
          <p:nvPr>
            <p:ph type="ftr" sz="quarter" idx="3"/>
          </p:nvPr>
        </p:nvSpPr>
        <p:spPr>
          <a:xfrm>
            <a:off x="8108752" y="12678860"/>
            <a:ext cx="8261747" cy="728306"/>
          </a:xfrm>
          <a:prstGeom prst="rect">
            <a:avLst/>
          </a:prstGeom>
        </p:spPr>
        <p:txBody>
          <a:bodyPr vert="horz" lIns="91440" tIns="45720" rIns="91440" bIns="45720" rtlCol="0" anchor="ctr"/>
          <a:lstStyle>
            <a:lvl1pPr algn="ctr">
              <a:defRPr sz="2394">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17288470" y="12678860"/>
            <a:ext cx="5507831" cy="728306"/>
          </a:xfrm>
          <a:prstGeom prst="rect">
            <a:avLst/>
          </a:prstGeom>
        </p:spPr>
        <p:txBody>
          <a:bodyPr vert="horz" lIns="91440" tIns="45720" rIns="91440" bIns="45720" rtlCol="0" anchor="ctr"/>
          <a:lstStyle>
            <a:lvl1pPr algn="r">
              <a:defRPr sz="2394">
                <a:solidFill>
                  <a:schemeClr val="tx1">
                    <a:tint val="75000"/>
                  </a:schemeClr>
                </a:solidFill>
              </a:defRPr>
            </a:lvl1pPr>
          </a:lstStyle>
          <a:p>
            <a:fld id="{C5268B5C-60A6-425F-9288-87ACD217A250}" type="slidenum">
              <a:rPr lang="en-ID" smtClean="0"/>
              <a:t>‹#›</a:t>
            </a:fld>
            <a:endParaRPr lang="en-ID"/>
          </a:p>
        </p:txBody>
      </p:sp>
    </p:spTree>
    <p:extLst>
      <p:ext uri="{BB962C8B-B14F-4D97-AF65-F5344CB8AC3E}">
        <p14:creationId xmlns:p14="http://schemas.microsoft.com/office/powerpoint/2010/main" val="399728737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61" r:id="rId17"/>
    <p:sldLayoutId id="2147483663" r:id="rId18"/>
    <p:sldLayoutId id="2147483672" r:id="rId19"/>
    <p:sldLayoutId id="2147483664" r:id="rId20"/>
    <p:sldLayoutId id="2147483673" r:id="rId21"/>
    <p:sldLayoutId id="2147483674" r:id="rId22"/>
    <p:sldLayoutId id="2147483668" r:id="rId23"/>
    <p:sldLayoutId id="2147483669" r:id="rId24"/>
    <p:sldLayoutId id="2147483671" r:id="rId25"/>
    <p:sldLayoutId id="2147483676" r:id="rId26"/>
    <p:sldLayoutId id="2147483677" r:id="rId27"/>
    <p:sldLayoutId id="2147483678" r:id="rId28"/>
    <p:sldLayoutId id="2147483679" r:id="rId29"/>
    <p:sldLayoutId id="2147483680" r:id="rId30"/>
  </p:sldLayoutIdLst>
  <p:txStyles>
    <p:titleStyle>
      <a:lvl1pPr algn="l" defTabSz="1823954" rtl="0" eaLnBrk="1" latinLnBrk="0" hangingPunct="1">
        <a:lnSpc>
          <a:spcPct val="90000"/>
        </a:lnSpc>
        <a:spcBef>
          <a:spcPct val="0"/>
        </a:spcBef>
        <a:buNone/>
        <a:defRPr sz="8777" kern="1200">
          <a:solidFill>
            <a:schemeClr val="tx1"/>
          </a:solidFill>
          <a:latin typeface="+mj-lt"/>
          <a:ea typeface="+mj-ea"/>
          <a:cs typeface="+mj-cs"/>
        </a:defRPr>
      </a:lvl1pPr>
    </p:titleStyle>
    <p:bodyStyle>
      <a:lvl1pPr marL="455988" indent="-455988" algn="l" defTabSz="1823954" rtl="0" eaLnBrk="1" latinLnBrk="0" hangingPunct="1">
        <a:lnSpc>
          <a:spcPct val="90000"/>
        </a:lnSpc>
        <a:spcBef>
          <a:spcPts val="1995"/>
        </a:spcBef>
        <a:buFont typeface="Arial" panose="020B0604020202020204" pitchFamily="34" charset="0"/>
        <a:buChar char="•"/>
        <a:defRPr sz="5585" kern="1200">
          <a:solidFill>
            <a:schemeClr val="tx1"/>
          </a:solidFill>
          <a:latin typeface="+mn-lt"/>
          <a:ea typeface="+mn-ea"/>
          <a:cs typeface="+mn-cs"/>
        </a:defRPr>
      </a:lvl1pPr>
      <a:lvl2pPr marL="1367965" indent="-455988" algn="l" defTabSz="1823954" rtl="0" eaLnBrk="1" latinLnBrk="0" hangingPunct="1">
        <a:lnSpc>
          <a:spcPct val="90000"/>
        </a:lnSpc>
        <a:spcBef>
          <a:spcPts val="997"/>
        </a:spcBef>
        <a:buFont typeface="Arial" panose="020B0604020202020204" pitchFamily="34" charset="0"/>
        <a:buChar char="•"/>
        <a:defRPr sz="4787" kern="1200">
          <a:solidFill>
            <a:schemeClr val="tx1"/>
          </a:solidFill>
          <a:latin typeface="+mn-lt"/>
          <a:ea typeface="+mn-ea"/>
          <a:cs typeface="+mn-cs"/>
        </a:defRPr>
      </a:lvl2pPr>
      <a:lvl3pPr marL="2279942" indent="-455988" algn="l" defTabSz="1823954" rtl="0" eaLnBrk="1" latinLnBrk="0" hangingPunct="1">
        <a:lnSpc>
          <a:spcPct val="90000"/>
        </a:lnSpc>
        <a:spcBef>
          <a:spcPts val="997"/>
        </a:spcBef>
        <a:buFont typeface="Arial" panose="020B0604020202020204" pitchFamily="34" charset="0"/>
        <a:buChar char="•"/>
        <a:defRPr sz="3989" kern="1200">
          <a:solidFill>
            <a:schemeClr val="tx1"/>
          </a:solidFill>
          <a:latin typeface="+mn-lt"/>
          <a:ea typeface="+mn-ea"/>
          <a:cs typeface="+mn-cs"/>
        </a:defRPr>
      </a:lvl3pPr>
      <a:lvl4pPr marL="3191919"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4pPr>
      <a:lvl5pPr marL="4103896"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5pPr>
      <a:lvl6pPr marL="5015873"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6pPr>
      <a:lvl7pPr marL="5927849"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7pPr>
      <a:lvl8pPr marL="6839826"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8pPr>
      <a:lvl9pPr marL="7751803"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9pPr>
    </p:bodyStyle>
    <p:otherStyle>
      <a:defPPr>
        <a:defRPr lang="en-US"/>
      </a:defPPr>
      <a:lvl1pPr marL="0" algn="l" defTabSz="1823954" rtl="0" eaLnBrk="1" latinLnBrk="0" hangingPunct="1">
        <a:defRPr sz="3590" kern="1200">
          <a:solidFill>
            <a:schemeClr val="tx1"/>
          </a:solidFill>
          <a:latin typeface="+mn-lt"/>
          <a:ea typeface="+mn-ea"/>
          <a:cs typeface="+mn-cs"/>
        </a:defRPr>
      </a:lvl1pPr>
      <a:lvl2pPr marL="911977" algn="l" defTabSz="1823954" rtl="0" eaLnBrk="1" latinLnBrk="0" hangingPunct="1">
        <a:defRPr sz="3590" kern="1200">
          <a:solidFill>
            <a:schemeClr val="tx1"/>
          </a:solidFill>
          <a:latin typeface="+mn-lt"/>
          <a:ea typeface="+mn-ea"/>
          <a:cs typeface="+mn-cs"/>
        </a:defRPr>
      </a:lvl2pPr>
      <a:lvl3pPr marL="1823954" algn="l" defTabSz="1823954" rtl="0" eaLnBrk="1" latinLnBrk="0" hangingPunct="1">
        <a:defRPr sz="3590" kern="1200">
          <a:solidFill>
            <a:schemeClr val="tx1"/>
          </a:solidFill>
          <a:latin typeface="+mn-lt"/>
          <a:ea typeface="+mn-ea"/>
          <a:cs typeface="+mn-cs"/>
        </a:defRPr>
      </a:lvl3pPr>
      <a:lvl4pPr marL="2735931" algn="l" defTabSz="1823954" rtl="0" eaLnBrk="1" latinLnBrk="0" hangingPunct="1">
        <a:defRPr sz="3590" kern="1200">
          <a:solidFill>
            <a:schemeClr val="tx1"/>
          </a:solidFill>
          <a:latin typeface="+mn-lt"/>
          <a:ea typeface="+mn-ea"/>
          <a:cs typeface="+mn-cs"/>
        </a:defRPr>
      </a:lvl4pPr>
      <a:lvl5pPr marL="3647907" algn="l" defTabSz="1823954" rtl="0" eaLnBrk="1" latinLnBrk="0" hangingPunct="1">
        <a:defRPr sz="3590" kern="1200">
          <a:solidFill>
            <a:schemeClr val="tx1"/>
          </a:solidFill>
          <a:latin typeface="+mn-lt"/>
          <a:ea typeface="+mn-ea"/>
          <a:cs typeface="+mn-cs"/>
        </a:defRPr>
      </a:lvl5pPr>
      <a:lvl6pPr marL="4559884" algn="l" defTabSz="1823954" rtl="0" eaLnBrk="1" latinLnBrk="0" hangingPunct="1">
        <a:defRPr sz="3590" kern="1200">
          <a:solidFill>
            <a:schemeClr val="tx1"/>
          </a:solidFill>
          <a:latin typeface="+mn-lt"/>
          <a:ea typeface="+mn-ea"/>
          <a:cs typeface="+mn-cs"/>
        </a:defRPr>
      </a:lvl6pPr>
      <a:lvl7pPr marL="5471861" algn="l" defTabSz="1823954" rtl="0" eaLnBrk="1" latinLnBrk="0" hangingPunct="1">
        <a:defRPr sz="3590" kern="1200">
          <a:solidFill>
            <a:schemeClr val="tx1"/>
          </a:solidFill>
          <a:latin typeface="+mn-lt"/>
          <a:ea typeface="+mn-ea"/>
          <a:cs typeface="+mn-cs"/>
        </a:defRPr>
      </a:lvl7pPr>
      <a:lvl8pPr marL="6383838" algn="l" defTabSz="1823954" rtl="0" eaLnBrk="1" latinLnBrk="0" hangingPunct="1">
        <a:defRPr sz="3590" kern="1200">
          <a:solidFill>
            <a:schemeClr val="tx1"/>
          </a:solidFill>
          <a:latin typeface="+mn-lt"/>
          <a:ea typeface="+mn-ea"/>
          <a:cs typeface="+mn-cs"/>
        </a:defRPr>
      </a:lvl8pPr>
      <a:lvl9pPr marL="7295815" algn="l" defTabSz="1823954" rtl="0" eaLnBrk="1" latinLnBrk="0" hangingPunct="1">
        <a:defRPr sz="35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5.xml"/><Relationship Id="rId1" Type="http://schemas.openxmlformats.org/officeDocument/2006/relationships/video" Target="https://player.vimeo.com/video/474723155?h=579f192891&amp;app_id=122963"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indoor&#10;&#10;Description automatically generated">
            <a:extLst>
              <a:ext uri="{FF2B5EF4-FFF2-40B4-BE49-F238E27FC236}">
                <a16:creationId xmlns:a16="http://schemas.microsoft.com/office/drawing/2014/main" id="{9252498E-0AB0-1694-5CD9-9324534197E1}"/>
              </a:ext>
            </a:extLst>
          </p:cNvPr>
          <p:cNvPicPr>
            <a:picLocks noChangeAspect="1"/>
          </p:cNvPicPr>
          <p:nvPr/>
        </p:nvPicPr>
        <p:blipFill rotWithShape="1">
          <a:blip r:embed="rId2">
            <a:extLst>
              <a:ext uri="{28A0092B-C50C-407E-A947-70E740481C1C}">
                <a14:useLocalDpi xmlns:a14="http://schemas.microsoft.com/office/drawing/2010/main" val="0"/>
              </a:ext>
            </a:extLst>
          </a:blip>
          <a:srcRect r="10300" b="10937"/>
          <a:stretch/>
        </p:blipFill>
        <p:spPr>
          <a:xfrm>
            <a:off x="0" y="1"/>
            <a:ext cx="24479250" cy="13679488"/>
          </a:xfrm>
          <a:prstGeom prst="rect">
            <a:avLst/>
          </a:prstGeom>
        </p:spPr>
      </p:pic>
      <p:pic>
        <p:nvPicPr>
          <p:cNvPr id="3" name="Picture 2" descr="Shape&#10;&#10;Description automatically generated">
            <a:extLst>
              <a:ext uri="{FF2B5EF4-FFF2-40B4-BE49-F238E27FC236}">
                <a16:creationId xmlns:a16="http://schemas.microsoft.com/office/drawing/2014/main" id="{E43D4653-0BCD-4863-BABB-E168DC8D0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319"/>
            <a:ext cx="2980706" cy="1236993"/>
          </a:xfrm>
          <a:prstGeom prst="rect">
            <a:avLst/>
          </a:prstGeom>
        </p:spPr>
      </p:pic>
      <p:sp>
        <p:nvSpPr>
          <p:cNvPr id="6" name="Rectangle 5">
            <a:extLst>
              <a:ext uri="{FF2B5EF4-FFF2-40B4-BE49-F238E27FC236}">
                <a16:creationId xmlns:a16="http://schemas.microsoft.com/office/drawing/2014/main" id="{BFFCFCC0-34EF-85DE-0619-5AEEBD5292E2}"/>
              </a:ext>
            </a:extLst>
          </p:cNvPr>
          <p:cNvSpPr/>
          <p:nvPr/>
        </p:nvSpPr>
        <p:spPr>
          <a:xfrm>
            <a:off x="1828800" y="4105201"/>
            <a:ext cx="12813957" cy="3785652"/>
          </a:xfrm>
          <a:prstGeom prst="rect">
            <a:avLst/>
          </a:prstGeom>
        </p:spPr>
        <p:txBody>
          <a:bodyPr wrap="square">
            <a:spAutoFit/>
          </a:bodyPr>
          <a:lstStyle/>
          <a:p>
            <a:r>
              <a:rPr lang="en-ID" sz="12000" dirty="0">
                <a:solidFill>
                  <a:schemeClr val="bg1"/>
                </a:solidFill>
                <a:latin typeface="Poppins Black" panose="00000A00000000000000" pitchFamily="50" charset="0"/>
                <a:ea typeface="EB Garamond 12" panose="02020502060206020403" pitchFamily="18" charset="0"/>
                <a:cs typeface="Poppins Black" panose="00000A00000000000000" pitchFamily="50" charset="0"/>
              </a:rPr>
              <a:t>Premium</a:t>
            </a:r>
          </a:p>
          <a:p>
            <a:r>
              <a:rPr lang="en-ID" sz="12000" dirty="0">
                <a:solidFill>
                  <a:schemeClr val="accent1"/>
                </a:solidFill>
                <a:latin typeface="Poppins Black" panose="00000A00000000000000" pitchFamily="50" charset="0"/>
                <a:ea typeface="EB Garamond 12" panose="02020502060206020403" pitchFamily="18" charset="0"/>
                <a:cs typeface="Poppins Black" panose="00000A00000000000000" pitchFamily="50" charset="0"/>
              </a:rPr>
              <a:t>POS</a:t>
            </a:r>
            <a:r>
              <a:rPr lang="sr-Latn-RS" sz="12000" dirty="0">
                <a:solidFill>
                  <a:schemeClr val="accent1"/>
                </a:solidFill>
                <a:latin typeface="Poppins Black" panose="00000A00000000000000" pitchFamily="50" charset="0"/>
                <a:ea typeface="EB Garamond 12" panose="02020502060206020403" pitchFamily="18" charset="0"/>
                <a:cs typeface="Poppins Black" panose="00000A00000000000000" pitchFamily="50" charset="0"/>
              </a:rPr>
              <a:t> </a:t>
            </a:r>
            <a:r>
              <a:rPr lang="en-ID" sz="12000" dirty="0">
                <a:solidFill>
                  <a:schemeClr val="bg1"/>
                </a:solidFill>
                <a:latin typeface="Poppins Black" panose="00000A00000000000000" pitchFamily="50" charset="0"/>
                <a:ea typeface="EB Garamond 12" panose="02020502060206020403" pitchFamily="18" charset="0"/>
                <a:cs typeface="Poppins Black" panose="00000A00000000000000" pitchFamily="50" charset="0"/>
              </a:rPr>
              <a:t>Industry</a:t>
            </a:r>
          </a:p>
        </p:txBody>
      </p:sp>
      <p:sp>
        <p:nvSpPr>
          <p:cNvPr id="2" name="TextBox 1">
            <a:extLst>
              <a:ext uri="{FF2B5EF4-FFF2-40B4-BE49-F238E27FC236}">
                <a16:creationId xmlns:a16="http://schemas.microsoft.com/office/drawing/2014/main" id="{3D936931-DCF9-A433-E276-60600B9F1FF9}"/>
              </a:ext>
            </a:extLst>
          </p:cNvPr>
          <p:cNvSpPr txBox="1"/>
          <p:nvPr/>
        </p:nvSpPr>
        <p:spPr>
          <a:xfrm>
            <a:off x="1828800" y="7890853"/>
            <a:ext cx="7055708" cy="1200329"/>
          </a:xfrm>
          <a:prstGeom prst="rect">
            <a:avLst/>
          </a:prstGeom>
          <a:noFill/>
        </p:spPr>
        <p:txBody>
          <a:bodyPr wrap="square" rtlCol="0">
            <a:spAutoFit/>
          </a:bodyPr>
          <a:lstStyle/>
          <a:p>
            <a:r>
              <a:rPr lang="en-US" sz="2400" i="0" dirty="0">
                <a:solidFill>
                  <a:schemeClr val="bg1"/>
                </a:solidFill>
                <a:effectLst/>
                <a:latin typeface="Poppins Light" panose="00000400000000000000" pitchFamily="2" charset="0"/>
                <a:cs typeface="Poppins Light" panose="00000400000000000000" pitchFamily="2" charset="0"/>
              </a:rPr>
              <a:t>People are always going to go shopping. </a:t>
            </a:r>
          </a:p>
          <a:p>
            <a:r>
              <a:rPr lang="en-US" sz="2400" i="0" dirty="0">
                <a:solidFill>
                  <a:schemeClr val="bg1"/>
                </a:solidFill>
                <a:effectLst/>
                <a:latin typeface="Poppins Light" panose="00000400000000000000" pitchFamily="2" charset="0"/>
                <a:cs typeface="Poppins Light" panose="00000400000000000000" pitchFamily="2" charset="0"/>
              </a:rPr>
              <a:t>A lot of our effort is just ‘how do we make the retail experience a great one!</a:t>
            </a:r>
          </a:p>
        </p:txBody>
      </p:sp>
    </p:spTree>
    <p:extLst>
      <p:ext uri="{BB962C8B-B14F-4D97-AF65-F5344CB8AC3E}">
        <p14:creationId xmlns:p14="http://schemas.microsoft.com/office/powerpoint/2010/main" val="427319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6B32884-732E-4A3B-A830-976FB9E3AFD9}"/>
              </a:ext>
            </a:extLst>
          </p:cNvPr>
          <p:cNvSpPr/>
          <p:nvPr/>
        </p:nvSpPr>
        <p:spPr>
          <a:xfrm>
            <a:off x="1062128" y="3127983"/>
            <a:ext cx="9897298" cy="20151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4" name="Rectangle 3">
            <a:extLst>
              <a:ext uri="{FF2B5EF4-FFF2-40B4-BE49-F238E27FC236}">
                <a16:creationId xmlns:a16="http://schemas.microsoft.com/office/drawing/2014/main" id="{6C085B7D-79DE-EE81-7D55-639321C6FEDC}"/>
              </a:ext>
            </a:extLst>
          </p:cNvPr>
          <p:cNvSpPr/>
          <p:nvPr/>
        </p:nvSpPr>
        <p:spPr>
          <a:xfrm>
            <a:off x="2874151" y="2404120"/>
            <a:ext cx="8538054" cy="2554545"/>
          </a:xfrm>
          <a:prstGeom prst="rect">
            <a:avLst/>
          </a:prstGeom>
        </p:spPr>
        <p:txBody>
          <a:bodyPr wrap="square">
            <a:spAutoFit/>
          </a:bodyPr>
          <a:lstStyle/>
          <a:p>
            <a:r>
              <a:rPr lang="en-ID" sz="80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More planet</a:t>
            </a:r>
          </a:p>
          <a:p>
            <a:r>
              <a:rPr lang="en-ID" sz="80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Less waste.</a:t>
            </a:r>
            <a:endParaRPr lang="en-ID" sz="8000" dirty="0">
              <a:latin typeface="Poppins Medium" panose="00000600000000000000" pitchFamily="2" charset="0"/>
              <a:ea typeface="EB Garamond 12" panose="02020502060206020403" pitchFamily="18" charset="0"/>
              <a:cs typeface="Poppins Medium" panose="00000600000000000000" pitchFamily="2" charset="0"/>
            </a:endParaRPr>
          </a:p>
        </p:txBody>
      </p:sp>
      <p:sp>
        <p:nvSpPr>
          <p:cNvPr id="5" name="Title 1">
            <a:extLst>
              <a:ext uri="{FF2B5EF4-FFF2-40B4-BE49-F238E27FC236}">
                <a16:creationId xmlns:a16="http://schemas.microsoft.com/office/drawing/2014/main" id="{F41FAE10-31AE-3132-6D77-E60F141B412C}"/>
              </a:ext>
            </a:extLst>
          </p:cNvPr>
          <p:cNvSpPr txBox="1">
            <a:spLocks/>
          </p:cNvSpPr>
          <p:nvPr/>
        </p:nvSpPr>
        <p:spPr>
          <a:xfrm>
            <a:off x="2874151" y="6751214"/>
            <a:ext cx="6338099" cy="1074741"/>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a:latin typeface="Poppins" panose="00000800000000000000" pitchFamily="50" charset="0"/>
                <a:ea typeface="Inter Medium" panose="02000603000000020004" pitchFamily="50" charset="0"/>
                <a:cs typeface="Poppins" panose="00000800000000000000" pitchFamily="50" charset="0"/>
              </a:rPr>
              <a:t>Re-Duce</a:t>
            </a:r>
            <a:r>
              <a:rPr lang="en-US" sz="2000" dirty="0">
                <a:latin typeface="Poppins" panose="00000800000000000000" pitchFamily="50" charset="0"/>
                <a:ea typeface="Inter Medium" panose="02000603000000020004" pitchFamily="50" charset="0"/>
                <a:cs typeface="Poppins" panose="00000800000000000000" pitchFamily="50" charset="0"/>
              </a:rPr>
              <a:t>:</a:t>
            </a:r>
            <a:r>
              <a:rPr lang="en-US" sz="3200" dirty="0">
                <a:latin typeface="Poppins Medium" panose="00000600000000000000" pitchFamily="50" charset="0"/>
                <a:ea typeface="Inter Medium" panose="02000603000000020004" pitchFamily="50" charset="0"/>
                <a:cs typeface="Poppins Medium" panose="00000600000000000000" pitchFamily="50" charset="0"/>
              </a:rPr>
              <a:t> </a:t>
            </a:r>
            <a:br>
              <a:rPr lang="en-US" sz="3200" dirty="0">
                <a:latin typeface="Poppins Medium" panose="00000600000000000000" pitchFamily="50" charset="0"/>
                <a:ea typeface="Inter Medium" panose="02000603000000020004" pitchFamily="50" charset="0"/>
                <a:cs typeface="Poppins Medium" panose="00000600000000000000" pitchFamily="50" charset="0"/>
              </a:rPr>
            </a:br>
            <a:r>
              <a:rPr lang="en-US" sz="2000" dirty="0">
                <a:latin typeface="Poppins Light" panose="00000400000000000000" pitchFamily="2" charset="0"/>
                <a:ea typeface="Inter Medium" panose="02000603000000020004" pitchFamily="50" charset="0"/>
                <a:cs typeface="Poppins Light" panose="00000400000000000000" pitchFamily="2" charset="0"/>
              </a:rPr>
              <a:t>By always investing in cutting edge technology, we significantly reduce scrap and improve efficiency.</a:t>
            </a:r>
          </a:p>
        </p:txBody>
      </p:sp>
      <p:sp>
        <p:nvSpPr>
          <p:cNvPr id="6" name="Title 1">
            <a:extLst>
              <a:ext uri="{FF2B5EF4-FFF2-40B4-BE49-F238E27FC236}">
                <a16:creationId xmlns:a16="http://schemas.microsoft.com/office/drawing/2014/main" id="{3ADD90C3-E294-753A-EC8F-1A85589F9FC8}"/>
              </a:ext>
            </a:extLst>
          </p:cNvPr>
          <p:cNvSpPr txBox="1">
            <a:spLocks/>
          </p:cNvSpPr>
          <p:nvPr/>
        </p:nvSpPr>
        <p:spPr>
          <a:xfrm>
            <a:off x="2874151" y="8170377"/>
            <a:ext cx="7085393" cy="138772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Poppins" panose="00000800000000000000" pitchFamily="50" charset="0"/>
                <a:ea typeface="Inter Medium" panose="02000603000000020004" pitchFamily="50" charset="0"/>
                <a:cs typeface="Poppins" panose="00000800000000000000" pitchFamily="50" charset="0"/>
              </a:rPr>
              <a:t>Re-Cycle: </a:t>
            </a:r>
            <a:br>
              <a:rPr lang="en-US" sz="2000" dirty="0">
                <a:latin typeface="Poppins Light" panose="00000400000000000000" pitchFamily="2" charset="0"/>
                <a:ea typeface="Inter Medium" panose="02000603000000020004" pitchFamily="50" charset="0"/>
                <a:cs typeface="Poppins Light" panose="00000400000000000000" pitchFamily="2" charset="0"/>
              </a:rPr>
            </a:br>
            <a:r>
              <a:rPr lang="en-US" sz="2000" dirty="0">
                <a:latin typeface="Poppins Light" panose="00000400000000000000" pitchFamily="2" charset="0"/>
                <a:ea typeface="Inter Medium" panose="02000603000000020004" pitchFamily="50" charset="0"/>
                <a:cs typeface="Poppins Light" panose="00000400000000000000" pitchFamily="2" charset="0"/>
              </a:rPr>
              <a:t>Engineering displays that can be easily disassembled and recycled. Always ensuring to use sustainable materials.</a:t>
            </a:r>
          </a:p>
        </p:txBody>
      </p:sp>
      <p:sp>
        <p:nvSpPr>
          <p:cNvPr id="7" name="Title 1">
            <a:extLst>
              <a:ext uri="{FF2B5EF4-FFF2-40B4-BE49-F238E27FC236}">
                <a16:creationId xmlns:a16="http://schemas.microsoft.com/office/drawing/2014/main" id="{6E87DB06-5ECD-4D50-6FE5-B62E97A46B18}"/>
              </a:ext>
            </a:extLst>
          </p:cNvPr>
          <p:cNvSpPr txBox="1">
            <a:spLocks/>
          </p:cNvSpPr>
          <p:nvPr/>
        </p:nvSpPr>
        <p:spPr>
          <a:xfrm>
            <a:off x="2874151" y="9789568"/>
            <a:ext cx="6566411" cy="109673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Poppins" panose="00000800000000000000" pitchFamily="50" charset="0"/>
                <a:ea typeface="Inter Medium" panose="02000603000000020004" pitchFamily="50" charset="0"/>
                <a:cs typeface="Poppins" panose="00000800000000000000" pitchFamily="50" charset="0"/>
              </a:rPr>
              <a:t>Re-Peat: </a:t>
            </a:r>
            <a:br>
              <a:rPr lang="en-US" sz="2000" dirty="0">
                <a:latin typeface="Poppins" panose="00000800000000000000" pitchFamily="50" charset="0"/>
                <a:ea typeface="Inter Medium" panose="02000603000000020004" pitchFamily="50" charset="0"/>
                <a:cs typeface="Poppins" panose="00000800000000000000" pitchFamily="50" charset="0"/>
              </a:rPr>
            </a:br>
            <a:r>
              <a:rPr lang="en-US" sz="2000" dirty="0">
                <a:latin typeface="Poppins Light" panose="00000400000000000000" pitchFamily="2" charset="0"/>
                <a:ea typeface="Inter Medium" panose="02000603000000020004" pitchFamily="50" charset="0"/>
                <a:cs typeface="Poppins Light" panose="00000400000000000000" pitchFamily="2" charset="0"/>
              </a:rPr>
              <a:t>Plant new trees and create eco projects for our community and give back to the environment. </a:t>
            </a:r>
          </a:p>
        </p:txBody>
      </p:sp>
      <p:pic>
        <p:nvPicPr>
          <p:cNvPr id="2" name="Online Media 1">
            <a:hlinkClick r:id="" action="ppaction://media"/>
            <a:extLst>
              <a:ext uri="{FF2B5EF4-FFF2-40B4-BE49-F238E27FC236}">
                <a16:creationId xmlns:a16="http://schemas.microsoft.com/office/drawing/2014/main" id="{F72A1DE7-85B8-24B3-3755-19CC81665BD8}"/>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p:blipFill>
        <p:spPr>
          <a:xfrm>
            <a:off x="12775297" y="4049486"/>
            <a:ext cx="11165492" cy="6280590"/>
          </a:xfrm>
          <a:prstGeom prst="rect">
            <a:avLst/>
          </a:prstGeom>
        </p:spPr>
      </p:pic>
      <p:sp>
        <p:nvSpPr>
          <p:cNvPr id="10" name="Title 1">
            <a:extLst>
              <a:ext uri="{FF2B5EF4-FFF2-40B4-BE49-F238E27FC236}">
                <a16:creationId xmlns:a16="http://schemas.microsoft.com/office/drawing/2014/main" id="{81690796-9860-6167-FDBD-6660FE6791B3}"/>
              </a:ext>
            </a:extLst>
          </p:cNvPr>
          <p:cNvSpPr txBox="1">
            <a:spLocks/>
          </p:cNvSpPr>
          <p:nvPr/>
        </p:nvSpPr>
        <p:spPr>
          <a:xfrm>
            <a:off x="2874151" y="5239888"/>
            <a:ext cx="6949470" cy="1511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a:latin typeface="Poppins" panose="00000800000000000000" pitchFamily="50" charset="0"/>
                <a:ea typeface="Inter Medium" panose="02000603000000020004" pitchFamily="50" charset="0"/>
                <a:cs typeface="Poppins" panose="00000800000000000000" pitchFamily="50" charset="0"/>
              </a:rPr>
              <a:t>Re-Use</a:t>
            </a:r>
            <a:r>
              <a:rPr lang="en-US" sz="2000" dirty="0">
                <a:latin typeface="Poppins" panose="00000800000000000000" pitchFamily="50" charset="0"/>
                <a:ea typeface="Inter Medium" panose="02000603000000020004" pitchFamily="50" charset="0"/>
                <a:cs typeface="Poppins" panose="00000800000000000000" pitchFamily="50" charset="0"/>
              </a:rPr>
              <a:t>:</a:t>
            </a:r>
            <a:r>
              <a:rPr lang="en-US" sz="3200" dirty="0">
                <a:latin typeface="Poppins Medium" panose="00000600000000000000" pitchFamily="50" charset="0"/>
                <a:ea typeface="Inter Medium" panose="02000603000000020004" pitchFamily="50" charset="0"/>
                <a:cs typeface="Poppins Medium" panose="00000600000000000000" pitchFamily="50" charset="0"/>
              </a:rPr>
              <a:t> </a:t>
            </a:r>
            <a:br>
              <a:rPr lang="en-US" sz="3200" dirty="0">
                <a:latin typeface="Poppins Medium" panose="00000600000000000000" pitchFamily="50" charset="0"/>
                <a:ea typeface="Inter Medium" panose="02000603000000020004" pitchFamily="50" charset="0"/>
                <a:cs typeface="Poppins Medium" panose="00000600000000000000" pitchFamily="50" charset="0"/>
              </a:rPr>
            </a:br>
            <a:r>
              <a:rPr lang="en-US" sz="2000" dirty="0">
                <a:latin typeface="Poppins Light" panose="00000400000000000000" pitchFamily="2" charset="0"/>
                <a:ea typeface="Inter Medium" panose="02000603000000020004" pitchFamily="50" charset="0"/>
                <a:cs typeface="Poppins Light" panose="00000400000000000000" pitchFamily="2" charset="0"/>
              </a:rPr>
              <a:t>Designing versatile and easily adaptable displays with longer life and use with any future products.</a:t>
            </a:r>
          </a:p>
          <a:p>
            <a:endParaRPr lang="en-US" sz="2000" dirty="0">
              <a:latin typeface="Poppins Light" panose="00000400000000000000" pitchFamily="2" charset="0"/>
              <a:ea typeface="Inter Medium" panose="02000603000000020004" pitchFamily="50" charset="0"/>
              <a:cs typeface="Poppins Light" panose="00000400000000000000" pitchFamily="2" charset="0"/>
            </a:endParaRPr>
          </a:p>
        </p:txBody>
      </p:sp>
    </p:spTree>
    <p:extLst>
      <p:ext uri="{BB962C8B-B14F-4D97-AF65-F5344CB8AC3E}">
        <p14:creationId xmlns:p14="http://schemas.microsoft.com/office/powerpoint/2010/main" val="197156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6" name="Rectangle 5">
            <a:extLst>
              <a:ext uri="{FF2B5EF4-FFF2-40B4-BE49-F238E27FC236}">
                <a16:creationId xmlns:a16="http://schemas.microsoft.com/office/drawing/2014/main" id="{0B3A7E6C-0E7D-4F05-A623-3FEA442A41ED}"/>
              </a:ext>
            </a:extLst>
          </p:cNvPr>
          <p:cNvSpPr/>
          <p:nvPr/>
        </p:nvSpPr>
        <p:spPr>
          <a:xfrm>
            <a:off x="2491395" y="3351476"/>
            <a:ext cx="8538054" cy="1323439"/>
          </a:xfrm>
          <a:prstGeom prst="rect">
            <a:avLst/>
          </a:prstGeom>
        </p:spPr>
        <p:txBody>
          <a:bodyPr wrap="square">
            <a:spAutoFit/>
          </a:bodyPr>
          <a:lstStyle/>
          <a:p>
            <a:r>
              <a:rPr lang="en-ID" sz="80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Certifications</a:t>
            </a:r>
            <a:r>
              <a:rPr lang="en-ID" sz="8000" dirty="0">
                <a:solidFill>
                  <a:srgbClr val="000000"/>
                </a:solidFill>
                <a:latin typeface="Poppins Light" panose="00000400000000000000" pitchFamily="2" charset="0"/>
                <a:ea typeface="EB Garamond 12" panose="02020502060206020403" pitchFamily="18" charset="0"/>
                <a:cs typeface="Poppins Light" panose="00000400000000000000" pitchFamily="2" charset="0"/>
              </a:rPr>
              <a:t> </a:t>
            </a:r>
            <a:endParaRPr lang="en-ID" sz="8000" dirty="0">
              <a:latin typeface="Poppins Light" panose="00000400000000000000" pitchFamily="2" charset="0"/>
              <a:ea typeface="EB Garamond 12" panose="02020502060206020403" pitchFamily="18" charset="0"/>
              <a:cs typeface="Poppins Light" panose="00000400000000000000" pitchFamily="2" charset="0"/>
            </a:endParaRPr>
          </a:p>
        </p:txBody>
      </p:sp>
      <p:sp>
        <p:nvSpPr>
          <p:cNvPr id="7" name="Rectangle 6">
            <a:extLst>
              <a:ext uri="{FF2B5EF4-FFF2-40B4-BE49-F238E27FC236}">
                <a16:creationId xmlns:a16="http://schemas.microsoft.com/office/drawing/2014/main" id="{50455C41-BF94-4088-AF64-50F24C998AF9}"/>
              </a:ext>
            </a:extLst>
          </p:cNvPr>
          <p:cNvSpPr/>
          <p:nvPr/>
        </p:nvSpPr>
        <p:spPr>
          <a:xfrm>
            <a:off x="2491395" y="4674915"/>
            <a:ext cx="9692019" cy="4304768"/>
          </a:xfrm>
          <a:prstGeom prst="rect">
            <a:avLst/>
          </a:prstGeom>
        </p:spPr>
        <p:txBody>
          <a:bodyPr wrap="square">
            <a:spAutoFit/>
          </a:bodyPr>
          <a:lstStyle/>
          <a:p>
            <a:pPr>
              <a:lnSpc>
                <a:spcPct val="150000"/>
              </a:lnSpc>
            </a:pPr>
            <a:r>
              <a:rPr lang="en-US" sz="2400" dirty="0">
                <a:solidFill>
                  <a:schemeClr val="tx2">
                    <a:lumMod val="50000"/>
                  </a:schemeClr>
                </a:solidFill>
                <a:latin typeface="Poppins Light" panose="00000400000000000000" pitchFamily="2" charset="0"/>
                <a:ea typeface="Open Sans" panose="020B0606030504020204" pitchFamily="34" charset="0"/>
                <a:cs typeface="Poppins Light" panose="00000400000000000000" pitchFamily="2" charset="0"/>
              </a:rPr>
              <a:t>ISO the International Organization for Standardization.</a:t>
            </a:r>
          </a:p>
          <a:p>
            <a:pPr>
              <a:lnSpc>
                <a:spcPct val="150000"/>
              </a:lnSpc>
            </a:pPr>
            <a:endParaRPr lang="en-US" sz="2400"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endParaRPr>
          </a:p>
          <a:p>
            <a:pPr>
              <a:lnSpc>
                <a:spcPct val="200000"/>
              </a:lnSpc>
            </a:pPr>
            <a:r>
              <a:rPr lang="en-US"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ISO 9001 </a:t>
            </a:r>
            <a:r>
              <a:rPr lang="en-US"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Sets out the criteria for a quality management system </a:t>
            </a:r>
          </a:p>
          <a:p>
            <a:pPr>
              <a:lnSpc>
                <a:spcPct val="200000"/>
              </a:lnSpc>
            </a:pPr>
            <a:r>
              <a:rPr lang="en-US"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ISO 14001 </a:t>
            </a:r>
            <a:r>
              <a:rPr lang="en-US"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Sets out the criteria for an environmental management system</a:t>
            </a:r>
          </a:p>
          <a:p>
            <a:pPr>
              <a:lnSpc>
                <a:spcPct val="200000"/>
              </a:lnSpc>
            </a:pPr>
            <a:r>
              <a:rPr lang="en-US"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ISO 45001:2018 </a:t>
            </a:r>
            <a:r>
              <a:rPr lang="en-US"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Occupational health and safety (OH&amp;S) management system</a:t>
            </a:r>
          </a:p>
          <a:p>
            <a:pPr>
              <a:lnSpc>
                <a:spcPct val="200000"/>
              </a:lnSpc>
            </a:pPr>
            <a:r>
              <a:rPr lang="en-US"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ISO 20400 </a:t>
            </a:r>
            <a:r>
              <a:rPr lang="en-US"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Integrating sustainability within procurement.</a:t>
            </a:r>
          </a:p>
          <a:p>
            <a:pPr>
              <a:lnSpc>
                <a:spcPct val="200000"/>
              </a:lnSpc>
            </a:pPr>
            <a:r>
              <a:rPr lang="en-US"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ISO 26000 </a:t>
            </a:r>
            <a:r>
              <a:rPr lang="en-US"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Organization’s commitment to sustainability and its overall performance.</a:t>
            </a:r>
          </a:p>
          <a:p>
            <a:pPr>
              <a:lnSpc>
                <a:spcPct val="150000"/>
              </a:lnSpc>
            </a:pPr>
            <a:endParaRPr lang="en-US" sz="1600"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endParaRPr>
          </a:p>
        </p:txBody>
      </p:sp>
      <p:sp>
        <p:nvSpPr>
          <p:cNvPr id="54" name="Title 1">
            <a:extLst>
              <a:ext uri="{FF2B5EF4-FFF2-40B4-BE49-F238E27FC236}">
                <a16:creationId xmlns:a16="http://schemas.microsoft.com/office/drawing/2014/main" id="{72E9C388-D4EC-8A24-7D48-63FF6F7464E0}"/>
              </a:ext>
            </a:extLst>
          </p:cNvPr>
          <p:cNvSpPr txBox="1">
            <a:spLocks/>
          </p:cNvSpPr>
          <p:nvPr/>
        </p:nvSpPr>
        <p:spPr>
          <a:xfrm>
            <a:off x="1445918" y="1005449"/>
            <a:ext cx="2090954" cy="53017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Poppins SemiBold" panose="00000700000000000000" pitchFamily="2" charset="0"/>
                <a:ea typeface="Inter Medium" panose="02000603000000020004" pitchFamily="50" charset="0"/>
                <a:cs typeface="Poppins SemiBold" panose="00000700000000000000" pitchFamily="2" charset="0"/>
              </a:rPr>
              <a:t>06.</a:t>
            </a:r>
          </a:p>
        </p:txBody>
      </p:sp>
      <p:pic>
        <p:nvPicPr>
          <p:cNvPr id="11" name="Picture 10" descr="A picture containing graphical user interface&#10;&#10;Description automatically generated">
            <a:extLst>
              <a:ext uri="{FF2B5EF4-FFF2-40B4-BE49-F238E27FC236}">
                <a16:creationId xmlns:a16="http://schemas.microsoft.com/office/drawing/2014/main" id="{F07DF885-D46E-E3E9-D635-D09E34919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0380" y="6983413"/>
            <a:ext cx="9283298" cy="1737204"/>
          </a:xfrm>
          <a:prstGeom prst="rect">
            <a:avLst/>
          </a:prstGeom>
        </p:spPr>
      </p:pic>
    </p:spTree>
    <p:extLst>
      <p:ext uri="{BB962C8B-B14F-4D97-AF65-F5344CB8AC3E}">
        <p14:creationId xmlns:p14="http://schemas.microsoft.com/office/powerpoint/2010/main" val="58844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7" name="Rectangle 6">
            <a:extLst>
              <a:ext uri="{FF2B5EF4-FFF2-40B4-BE49-F238E27FC236}">
                <a16:creationId xmlns:a16="http://schemas.microsoft.com/office/drawing/2014/main" id="{F23A64FF-627E-A5A4-35BD-4B5CE6401797}"/>
              </a:ext>
            </a:extLst>
          </p:cNvPr>
          <p:cNvSpPr/>
          <p:nvPr/>
        </p:nvSpPr>
        <p:spPr>
          <a:xfrm>
            <a:off x="16573451" y="7524717"/>
            <a:ext cx="4853165" cy="2677656"/>
          </a:xfrm>
          <a:prstGeom prst="rect">
            <a:avLst/>
          </a:prstGeom>
        </p:spPr>
        <p:txBody>
          <a:bodyPr wrap="square">
            <a:spAutoFit/>
          </a:bodyPr>
          <a:lstStyle/>
          <a:p>
            <a:pPr marL="0" lvl="0" indent="0">
              <a:lnSpc>
                <a:spcPct val="100000"/>
              </a:lnSpc>
              <a:spcBef>
                <a:spcPct val="0"/>
              </a:spcBef>
              <a:buNone/>
            </a:pPr>
            <a:r>
              <a:rPr lang="en-GB" altLang="en-US" sz="2400" dirty="0">
                <a:latin typeface="Poppins Light" panose="00000400000000000000" pitchFamily="2" charset="0"/>
                <a:ea typeface="Open Sans" panose="020B0606030504020204" pitchFamily="34" charset="0"/>
                <a:cs typeface="Poppins Light" panose="00000400000000000000" pitchFamily="2" charset="0"/>
              </a:rPr>
              <a:t>Description</a:t>
            </a:r>
          </a:p>
          <a:p>
            <a:pPr marL="0" lvl="0" indent="0">
              <a:lnSpc>
                <a:spcPct val="100000"/>
              </a:lnSpc>
              <a:spcBef>
                <a:spcPct val="0"/>
              </a:spcBef>
              <a:buNone/>
            </a:pPr>
            <a:r>
              <a:rPr lang="en-GB" altLang="en-US" sz="2400" dirty="0">
                <a:latin typeface="Poppins Light" panose="00000400000000000000" pitchFamily="2" charset="0"/>
                <a:ea typeface="Open Sans" panose="020B0606030504020204" pitchFamily="34" charset="0"/>
                <a:cs typeface="Poppins Light" panose="00000400000000000000" pitchFamily="2" charset="0"/>
              </a:rPr>
              <a:t>Premium Shop in Shop concept for </a:t>
            </a:r>
            <a:r>
              <a:rPr lang="sr-Latn-RS" altLang="en-US" sz="2400" dirty="0">
                <a:latin typeface="Poppins Light" panose="00000400000000000000" pitchFamily="2" charset="0"/>
                <a:ea typeface="Open Sans" panose="020B0606030504020204" pitchFamily="34" charset="0"/>
                <a:cs typeface="Poppins Light" panose="00000400000000000000" pitchFamily="2" charset="0"/>
              </a:rPr>
              <a:t>Philips domestic apliances</a:t>
            </a:r>
            <a:r>
              <a:rPr lang="en-GB" altLang="en-US" sz="2400" dirty="0">
                <a:latin typeface="Poppins Light" panose="00000400000000000000" pitchFamily="2" charset="0"/>
                <a:ea typeface="Open Sans" panose="020B0606030504020204" pitchFamily="34" charset="0"/>
                <a:cs typeface="Poppins Light" panose="00000400000000000000" pitchFamily="2" charset="0"/>
              </a:rPr>
              <a:t>. Designed, produced and installed by </a:t>
            </a:r>
            <a:r>
              <a:rPr lang="en-GB" altLang="en-US" sz="2400" dirty="0" err="1">
                <a:latin typeface="Poppins Light" panose="00000400000000000000" pitchFamily="2" charset="0"/>
                <a:ea typeface="Open Sans" panose="020B0606030504020204" pitchFamily="34" charset="0"/>
                <a:cs typeface="Poppins Light" panose="00000400000000000000" pitchFamily="2" charset="0"/>
              </a:rPr>
              <a:t>BGReklam</a:t>
            </a:r>
            <a:r>
              <a:rPr lang="en-GB" altLang="en-US" sz="2400" dirty="0">
                <a:latin typeface="Poppins Light" panose="00000400000000000000" pitchFamily="2" charset="0"/>
                <a:ea typeface="Open Sans" panose="020B0606030504020204" pitchFamily="34" charset="0"/>
                <a:cs typeface="Poppins Light" panose="00000400000000000000" pitchFamily="2" charset="0"/>
              </a:rPr>
              <a:t> in </a:t>
            </a:r>
            <a:r>
              <a:rPr lang="sr-Latn-RS" altLang="en-US" sz="2400" dirty="0">
                <a:latin typeface="Poppins Light" panose="00000400000000000000" pitchFamily="2" charset="0"/>
                <a:ea typeface="Open Sans" panose="020B0606030504020204" pitchFamily="34" charset="0"/>
                <a:cs typeface="Poppins Light" panose="00000400000000000000" pitchFamily="2" charset="0"/>
              </a:rPr>
              <a:t>Berlin Germany</a:t>
            </a:r>
            <a:r>
              <a:rPr lang="en-GB" altLang="en-US" sz="2400" dirty="0">
                <a:latin typeface="Poppins Light" panose="00000400000000000000" pitchFamily="2" charset="0"/>
                <a:ea typeface="Open Sans" panose="020B0606030504020204" pitchFamily="34" charset="0"/>
                <a:cs typeface="Poppins Light" panose="00000400000000000000" pitchFamily="2" charset="0"/>
              </a:rPr>
              <a:t>. </a:t>
            </a:r>
          </a:p>
          <a:p>
            <a:pPr marL="0" lvl="0" indent="0" algn="just">
              <a:lnSpc>
                <a:spcPct val="100000"/>
              </a:lnSpc>
              <a:spcBef>
                <a:spcPct val="0"/>
              </a:spcBef>
              <a:buNone/>
            </a:pPr>
            <a:endParaRPr lang="en-GB" altLang="en-US" sz="2400" dirty="0">
              <a:latin typeface="Poppins Light" panose="00000400000000000000" pitchFamily="2" charset="0"/>
              <a:ea typeface="Open Sans" panose="020B0606030504020204" pitchFamily="34" charset="0"/>
              <a:cs typeface="Poppins Light" panose="00000400000000000000" pitchFamily="2" charset="0"/>
            </a:endParaRPr>
          </a:p>
        </p:txBody>
      </p:sp>
      <p:sp>
        <p:nvSpPr>
          <p:cNvPr id="10" name="Rectangle 9">
            <a:extLst>
              <a:ext uri="{FF2B5EF4-FFF2-40B4-BE49-F238E27FC236}">
                <a16:creationId xmlns:a16="http://schemas.microsoft.com/office/drawing/2014/main" id="{0E62859D-B8C4-74CF-E919-8C06F3E7F00D}"/>
              </a:ext>
            </a:extLst>
          </p:cNvPr>
          <p:cNvSpPr/>
          <p:nvPr/>
        </p:nvSpPr>
        <p:spPr>
          <a:xfrm>
            <a:off x="16462240" y="3289928"/>
            <a:ext cx="10131073" cy="3785652"/>
          </a:xfrm>
          <a:prstGeom prst="rect">
            <a:avLst/>
          </a:prstGeom>
        </p:spPr>
        <p:txBody>
          <a:bodyPr wrap="square">
            <a:spAutoFit/>
          </a:bodyPr>
          <a:lstStyle/>
          <a:p>
            <a:r>
              <a:rPr lang="en-ID" sz="8000" dirty="0">
                <a:latin typeface="Poppins SemiBold" panose="00000700000000000000" pitchFamily="2" charset="0"/>
                <a:ea typeface="EB Garamond 12" panose="02020502060206020403" pitchFamily="18" charset="0"/>
                <a:cs typeface="Poppins SemiBold" panose="00000700000000000000" pitchFamily="2" charset="0"/>
              </a:rPr>
              <a:t>Shop in</a:t>
            </a:r>
          </a:p>
          <a:p>
            <a:r>
              <a:rPr lang="en-ID" sz="8000" dirty="0">
                <a:latin typeface="Poppins SemiBold" panose="00000700000000000000" pitchFamily="2" charset="0"/>
                <a:ea typeface="EB Garamond 12" panose="02020502060206020403" pitchFamily="18" charset="0"/>
                <a:cs typeface="Poppins SemiBold" panose="00000700000000000000" pitchFamily="2" charset="0"/>
              </a:rPr>
              <a:t>Shop </a:t>
            </a:r>
          </a:p>
          <a:p>
            <a:r>
              <a:rPr lang="en-ID" sz="8000" dirty="0">
                <a:latin typeface="Poppins SemiBold" panose="00000700000000000000" pitchFamily="2" charset="0"/>
                <a:ea typeface="EB Garamond 12" panose="02020502060206020403" pitchFamily="18" charset="0"/>
                <a:cs typeface="Poppins SemiBold" panose="00000700000000000000" pitchFamily="2" charset="0"/>
              </a:rPr>
              <a:t>solutions</a:t>
            </a:r>
          </a:p>
        </p:txBody>
      </p:sp>
      <p:pic>
        <p:nvPicPr>
          <p:cNvPr id="4" name="Picture 3" descr="A picture containing indoor, floor, furniture&#10;&#10;Description automatically generated">
            <a:extLst>
              <a:ext uri="{FF2B5EF4-FFF2-40B4-BE49-F238E27FC236}">
                <a16:creationId xmlns:a16="http://schemas.microsoft.com/office/drawing/2014/main" id="{FA210582-F4F3-4FF2-CAEB-FBE27B8FE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4090" y="2520991"/>
            <a:ext cx="12579331" cy="8243633"/>
          </a:xfrm>
          <a:prstGeom prst="rect">
            <a:avLst/>
          </a:prstGeom>
        </p:spPr>
      </p:pic>
      <p:sp>
        <p:nvSpPr>
          <p:cNvPr id="2" name="Title 1">
            <a:extLst>
              <a:ext uri="{FF2B5EF4-FFF2-40B4-BE49-F238E27FC236}">
                <a16:creationId xmlns:a16="http://schemas.microsoft.com/office/drawing/2014/main" id="{81F9AC74-330F-6716-E9D1-10253F52ED48}"/>
              </a:ext>
            </a:extLst>
          </p:cNvPr>
          <p:cNvSpPr txBox="1">
            <a:spLocks/>
          </p:cNvSpPr>
          <p:nvPr/>
        </p:nvSpPr>
        <p:spPr>
          <a:xfrm>
            <a:off x="1445918" y="1005449"/>
            <a:ext cx="2090954" cy="53017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Poppins SemiBold" panose="00000700000000000000" pitchFamily="2" charset="0"/>
                <a:ea typeface="Inter Medium" panose="02000603000000020004" pitchFamily="50" charset="0"/>
                <a:cs typeface="Poppins SemiBold" panose="00000700000000000000" pitchFamily="2" charset="0"/>
              </a:rPr>
              <a:t>07.</a:t>
            </a:r>
          </a:p>
        </p:txBody>
      </p:sp>
    </p:spTree>
    <p:extLst>
      <p:ext uri="{BB962C8B-B14F-4D97-AF65-F5344CB8AC3E}">
        <p14:creationId xmlns:p14="http://schemas.microsoft.com/office/powerpoint/2010/main" val="1685096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ndoor, wall, floor, gallery&#10;&#10;Description automatically generated">
            <a:extLst>
              <a:ext uri="{FF2B5EF4-FFF2-40B4-BE49-F238E27FC236}">
                <a16:creationId xmlns:a16="http://schemas.microsoft.com/office/drawing/2014/main" id="{8770BC3E-5363-6CC5-9CCC-0511DF09C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655" y="6903030"/>
            <a:ext cx="9167809" cy="6051227"/>
          </a:xfrm>
          <a:prstGeom prst="rect">
            <a:avLst/>
          </a:prstGeom>
        </p:spPr>
      </p:pic>
      <p:sp>
        <p:nvSpPr>
          <p:cNvPr id="13" name="Rectangle 12">
            <a:extLst>
              <a:ext uri="{FF2B5EF4-FFF2-40B4-BE49-F238E27FC236}">
                <a16:creationId xmlns:a16="http://schemas.microsoft.com/office/drawing/2014/main" id="{586C2A4E-A3AA-2670-B552-9BC55445EE7F}"/>
              </a:ext>
            </a:extLst>
          </p:cNvPr>
          <p:cNvSpPr/>
          <p:nvPr/>
        </p:nvSpPr>
        <p:spPr>
          <a:xfrm>
            <a:off x="19081874" y="11507251"/>
            <a:ext cx="3839911" cy="1323439"/>
          </a:xfrm>
          <a:prstGeom prst="rect">
            <a:avLst/>
          </a:prstGeom>
        </p:spPr>
        <p:txBody>
          <a:bodyPr wrap="square">
            <a:spAutoFit/>
          </a:bodyPr>
          <a:lstStyle/>
          <a:p>
            <a:pPr marL="0" lvl="0" indent="0">
              <a:lnSpc>
                <a:spcPct val="100000"/>
              </a:lnSpc>
              <a:spcBef>
                <a:spcPct val="0"/>
              </a:spcBef>
              <a:buNone/>
            </a:pPr>
            <a:r>
              <a:rPr lang="en-GB" altLang="en-US" sz="2000" dirty="0" err="1">
                <a:latin typeface="Poppins Light" panose="00000400000000000000" pitchFamily="2" charset="0"/>
                <a:ea typeface="Open Sans" panose="020B0606030504020204" pitchFamily="34" charset="0"/>
                <a:cs typeface="Poppins Light" panose="00000400000000000000" pitchFamily="2" charset="0"/>
              </a:rPr>
              <a:t>MediaMarkt</a:t>
            </a:r>
            <a:endParaRPr lang="en-GB" altLang="en-US" sz="2000" dirty="0">
              <a:latin typeface="Poppins Light" panose="00000400000000000000" pitchFamily="2" charset="0"/>
              <a:ea typeface="Open Sans" panose="020B0606030504020204" pitchFamily="34" charset="0"/>
              <a:cs typeface="Poppins Light" panose="00000400000000000000" pitchFamily="2" charset="0"/>
            </a:endParaRPr>
          </a:p>
          <a:p>
            <a:pPr marL="0" lvl="0" indent="0">
              <a:lnSpc>
                <a:spcPct val="100000"/>
              </a:lnSpc>
              <a:spcBef>
                <a:spcPct val="0"/>
              </a:spcBef>
              <a:buNone/>
            </a:pPr>
            <a:r>
              <a:rPr lang="en-GB" altLang="en-US" sz="2000" dirty="0" err="1">
                <a:latin typeface="Poppins Light" panose="00000400000000000000" pitchFamily="2" charset="0"/>
                <a:ea typeface="Open Sans" panose="020B0606030504020204" pitchFamily="34" charset="0"/>
                <a:cs typeface="Poppins Light" panose="00000400000000000000" pitchFamily="2" charset="0"/>
              </a:rPr>
              <a:t>Aleksandarplatz</a:t>
            </a:r>
            <a:r>
              <a:rPr lang="en-GB" altLang="en-US" sz="2000" dirty="0">
                <a:latin typeface="Poppins Light" panose="00000400000000000000" pitchFamily="2" charset="0"/>
                <a:ea typeface="Open Sans" panose="020B0606030504020204" pitchFamily="34" charset="0"/>
                <a:cs typeface="Poppins Light" panose="00000400000000000000" pitchFamily="2" charset="0"/>
              </a:rPr>
              <a:t>, Berlin</a:t>
            </a:r>
          </a:p>
          <a:p>
            <a:pPr marL="0" lvl="0" indent="0">
              <a:lnSpc>
                <a:spcPct val="100000"/>
              </a:lnSpc>
              <a:spcBef>
                <a:spcPct val="0"/>
              </a:spcBef>
              <a:buNone/>
            </a:pPr>
            <a:r>
              <a:rPr lang="en-GB" altLang="en-US" sz="2000" dirty="0">
                <a:latin typeface="Poppins Light" panose="00000400000000000000" pitchFamily="2" charset="0"/>
                <a:ea typeface="Open Sans" panose="020B0606030504020204" pitchFamily="34" charset="0"/>
                <a:cs typeface="Poppins Light" panose="00000400000000000000" pitchFamily="2" charset="0"/>
              </a:rPr>
              <a:t>Philips Domestic appliances</a:t>
            </a:r>
          </a:p>
          <a:p>
            <a:pPr marL="0" lvl="0" indent="0">
              <a:lnSpc>
                <a:spcPct val="100000"/>
              </a:lnSpc>
              <a:spcBef>
                <a:spcPct val="0"/>
              </a:spcBef>
              <a:buNone/>
            </a:pPr>
            <a:r>
              <a:rPr lang="en-GB" altLang="en-US" sz="2000" dirty="0">
                <a:latin typeface="Poppins Light" panose="00000400000000000000" pitchFamily="2" charset="0"/>
                <a:ea typeface="Open Sans" panose="020B0606030504020204" pitchFamily="34" charset="0"/>
                <a:cs typeface="Poppins Light" panose="00000400000000000000" pitchFamily="2" charset="0"/>
              </a:rPr>
              <a:t>Philips Personal care</a:t>
            </a:r>
          </a:p>
        </p:txBody>
      </p:sp>
      <p:pic>
        <p:nvPicPr>
          <p:cNvPr id="3" name="Picture 2" descr="A picture containing text, indoor, floor, open&#10;&#10;Description automatically generated">
            <a:extLst>
              <a:ext uri="{FF2B5EF4-FFF2-40B4-BE49-F238E27FC236}">
                <a16:creationId xmlns:a16="http://schemas.microsoft.com/office/drawing/2014/main" id="{3F0D0FF3-F939-0CF2-C102-CAF411BAF0E5}"/>
              </a:ext>
            </a:extLst>
          </p:cNvPr>
          <p:cNvPicPr>
            <a:picLocks noChangeAspect="1"/>
          </p:cNvPicPr>
          <p:nvPr/>
        </p:nvPicPr>
        <p:blipFill rotWithShape="1">
          <a:blip r:embed="rId3">
            <a:extLst>
              <a:ext uri="{28A0092B-C50C-407E-A947-70E740481C1C}">
                <a14:useLocalDpi xmlns:a14="http://schemas.microsoft.com/office/drawing/2010/main" val="0"/>
              </a:ext>
            </a:extLst>
          </a:blip>
          <a:srcRect t="12359" r="7363"/>
          <a:stretch/>
        </p:blipFill>
        <p:spPr>
          <a:xfrm>
            <a:off x="9060655" y="725230"/>
            <a:ext cx="9167809" cy="5928485"/>
          </a:xfrm>
          <a:prstGeom prst="rect">
            <a:avLst/>
          </a:prstGeom>
        </p:spPr>
      </p:pic>
      <p:pic>
        <p:nvPicPr>
          <p:cNvPr id="6" name="Picture 5" descr="A picture containing text, person, indoor, standing&#10;&#10;Description automatically generated">
            <a:extLst>
              <a:ext uri="{FF2B5EF4-FFF2-40B4-BE49-F238E27FC236}">
                <a16:creationId xmlns:a16="http://schemas.microsoft.com/office/drawing/2014/main" id="{BB4D45F5-1F47-58AA-7A07-1AE2F92FE6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714" y="725230"/>
            <a:ext cx="8152685" cy="12229027"/>
          </a:xfrm>
          <a:prstGeom prst="rect">
            <a:avLst/>
          </a:prstGeom>
        </p:spPr>
      </p:pic>
    </p:spTree>
    <p:extLst>
      <p:ext uri="{BB962C8B-B14F-4D97-AF65-F5344CB8AC3E}">
        <p14:creationId xmlns:p14="http://schemas.microsoft.com/office/powerpoint/2010/main" val="3368359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7" name="Rectangle 6">
            <a:extLst>
              <a:ext uri="{FF2B5EF4-FFF2-40B4-BE49-F238E27FC236}">
                <a16:creationId xmlns:a16="http://schemas.microsoft.com/office/drawing/2014/main" id="{F23A64FF-627E-A5A4-35BD-4B5CE6401797}"/>
              </a:ext>
            </a:extLst>
          </p:cNvPr>
          <p:cNvSpPr/>
          <p:nvPr/>
        </p:nvSpPr>
        <p:spPr>
          <a:xfrm>
            <a:off x="2759205" y="6346527"/>
            <a:ext cx="5044885" cy="2677656"/>
          </a:xfrm>
          <a:prstGeom prst="rect">
            <a:avLst/>
          </a:prstGeom>
        </p:spPr>
        <p:txBody>
          <a:bodyPr wrap="square">
            <a:spAutoFit/>
          </a:bodyPr>
          <a:lstStyle/>
          <a:p>
            <a:pPr marL="0" lvl="0" indent="0">
              <a:lnSpc>
                <a:spcPct val="100000"/>
              </a:lnSpc>
              <a:spcBef>
                <a:spcPct val="0"/>
              </a:spcBef>
              <a:buNone/>
            </a:pPr>
            <a:r>
              <a:rPr lang="en-US" altLang="en-US" sz="2400" dirty="0">
                <a:latin typeface="Poppins Light" panose="00000400000000000000" pitchFamily="2" charset="0"/>
                <a:ea typeface="Open Sans" panose="020B0606030504020204" pitchFamily="34" charset="0"/>
                <a:cs typeface="Poppins Light" panose="00000400000000000000" pitchFamily="2" charset="0"/>
              </a:rPr>
              <a:t>This is a big one! Displays that lives up to their large name. </a:t>
            </a:r>
          </a:p>
          <a:p>
            <a:pPr marL="0" lvl="0" indent="0">
              <a:lnSpc>
                <a:spcPct val="100000"/>
              </a:lnSpc>
              <a:spcBef>
                <a:spcPct val="0"/>
              </a:spcBef>
              <a:buNone/>
            </a:pPr>
            <a:r>
              <a:rPr lang="en-GB" altLang="en-US" sz="2400" dirty="0">
                <a:latin typeface="Poppins Light" panose="00000400000000000000" pitchFamily="2" charset="0"/>
                <a:ea typeface="Open Sans" panose="020B0606030504020204" pitchFamily="34" charset="0"/>
                <a:cs typeface="Poppins Light" panose="00000400000000000000" pitchFamily="2" charset="0"/>
              </a:rPr>
              <a:t>Large in size our big displays are usually</a:t>
            </a:r>
            <a:r>
              <a:rPr lang="sr-Latn-RS" altLang="en-US" sz="2400" dirty="0">
                <a:latin typeface="Poppins Light" panose="00000400000000000000" pitchFamily="2" charset="0"/>
                <a:ea typeface="Open Sans" panose="020B0606030504020204" pitchFamily="34" charset="0"/>
                <a:cs typeface="Poppins Light" panose="00000400000000000000" pitchFamily="2" charset="0"/>
              </a:rPr>
              <a:t> made from </a:t>
            </a:r>
            <a:r>
              <a:rPr lang="en-GB" altLang="en-US" sz="2400" dirty="0">
                <a:latin typeface="Poppins Light" panose="00000400000000000000" pitchFamily="2" charset="0"/>
                <a:ea typeface="Open Sans" panose="020B0606030504020204" pitchFamily="34" charset="0"/>
                <a:cs typeface="Poppins Light" panose="00000400000000000000" pitchFamily="2" charset="0"/>
              </a:rPr>
              <a:t>Materials</a:t>
            </a:r>
            <a:r>
              <a:rPr lang="sr-Latn-RS" altLang="en-US" sz="2400" dirty="0">
                <a:latin typeface="Poppins Light" panose="00000400000000000000" pitchFamily="2" charset="0"/>
                <a:ea typeface="Open Sans" panose="020B0606030504020204" pitchFamily="34" charset="0"/>
                <a:cs typeface="Poppins Light" panose="00000400000000000000" pitchFamily="2" charset="0"/>
              </a:rPr>
              <a:t> like:</a:t>
            </a:r>
            <a:endParaRPr lang="en-GB" altLang="en-US" sz="2400" dirty="0">
              <a:latin typeface="Poppins Light" panose="00000400000000000000" pitchFamily="2" charset="0"/>
              <a:ea typeface="Open Sans" panose="020B0606030504020204" pitchFamily="34" charset="0"/>
              <a:cs typeface="Poppins Light" panose="00000400000000000000" pitchFamily="2" charset="0"/>
            </a:endParaRPr>
          </a:p>
          <a:p>
            <a:pPr marL="0" lvl="0" indent="0">
              <a:lnSpc>
                <a:spcPct val="100000"/>
              </a:lnSpc>
              <a:spcBef>
                <a:spcPct val="0"/>
              </a:spcBef>
              <a:buNone/>
            </a:pPr>
            <a:r>
              <a:rPr lang="en-GB" altLang="en-US" sz="2400" dirty="0">
                <a:latin typeface="Poppins Light" panose="00000400000000000000" pitchFamily="2" charset="0"/>
                <a:ea typeface="Open Sans" panose="020B0606030504020204" pitchFamily="34" charset="0"/>
                <a:cs typeface="Poppins Light" panose="00000400000000000000" pitchFamily="2" charset="0"/>
              </a:rPr>
              <a:t>MDF, Acrylic, Metal, Printed PVC stickers, LED lights</a:t>
            </a:r>
          </a:p>
        </p:txBody>
      </p:sp>
      <p:sp>
        <p:nvSpPr>
          <p:cNvPr id="10" name="Rectangle 9">
            <a:extLst>
              <a:ext uri="{FF2B5EF4-FFF2-40B4-BE49-F238E27FC236}">
                <a16:creationId xmlns:a16="http://schemas.microsoft.com/office/drawing/2014/main" id="{0E62859D-B8C4-74CF-E919-8C06F3E7F00D}"/>
              </a:ext>
            </a:extLst>
          </p:cNvPr>
          <p:cNvSpPr/>
          <p:nvPr/>
        </p:nvSpPr>
        <p:spPr>
          <a:xfrm>
            <a:off x="2759205" y="3409150"/>
            <a:ext cx="10131073" cy="2554545"/>
          </a:xfrm>
          <a:prstGeom prst="rect">
            <a:avLst/>
          </a:prstGeom>
        </p:spPr>
        <p:txBody>
          <a:bodyPr wrap="square">
            <a:spAutoFit/>
          </a:bodyPr>
          <a:lstStyle/>
          <a:p>
            <a:r>
              <a:rPr lang="en-ID" sz="8000" dirty="0">
                <a:latin typeface="Poppins SemiBold" panose="00000700000000000000" pitchFamily="2" charset="0"/>
                <a:ea typeface="EB Garamond 12" panose="02020502060206020403" pitchFamily="18" charset="0"/>
                <a:cs typeface="Poppins SemiBold" panose="00000700000000000000" pitchFamily="2" charset="0"/>
              </a:rPr>
              <a:t>Large </a:t>
            </a:r>
          </a:p>
          <a:p>
            <a:r>
              <a:rPr lang="en-ID" sz="8000" dirty="0">
                <a:latin typeface="Poppins SemiBold" panose="00000700000000000000" pitchFamily="2" charset="0"/>
                <a:ea typeface="EB Garamond 12" panose="02020502060206020403" pitchFamily="18" charset="0"/>
                <a:cs typeface="Poppins SemiBold" panose="00000700000000000000" pitchFamily="2" charset="0"/>
              </a:rPr>
              <a:t>Displays</a:t>
            </a:r>
          </a:p>
        </p:txBody>
      </p:sp>
      <p:pic>
        <p:nvPicPr>
          <p:cNvPr id="4" name="Picture 3">
            <a:extLst>
              <a:ext uri="{FF2B5EF4-FFF2-40B4-BE49-F238E27FC236}">
                <a16:creationId xmlns:a16="http://schemas.microsoft.com/office/drawing/2014/main" id="{CBDC994C-D9B8-5683-A606-4F0775F3C535}"/>
              </a:ext>
            </a:extLst>
          </p:cNvPr>
          <p:cNvPicPr>
            <a:picLocks noChangeAspect="1"/>
          </p:cNvPicPr>
          <p:nvPr/>
        </p:nvPicPr>
        <p:blipFill>
          <a:blip r:embed="rId2"/>
          <a:stretch>
            <a:fillRect/>
          </a:stretch>
        </p:blipFill>
        <p:spPr>
          <a:xfrm>
            <a:off x="8279027" y="2942730"/>
            <a:ext cx="15391207" cy="7794028"/>
          </a:xfrm>
          <a:prstGeom prst="rect">
            <a:avLst/>
          </a:prstGeom>
        </p:spPr>
      </p:pic>
    </p:spTree>
    <p:extLst>
      <p:ext uri="{BB962C8B-B14F-4D97-AF65-F5344CB8AC3E}">
        <p14:creationId xmlns:p14="http://schemas.microsoft.com/office/powerpoint/2010/main" val="359392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shelf, shop&#10;&#10;Description automatically generated">
            <a:extLst>
              <a:ext uri="{FF2B5EF4-FFF2-40B4-BE49-F238E27FC236}">
                <a16:creationId xmlns:a16="http://schemas.microsoft.com/office/drawing/2014/main" id="{62C927D2-D7E6-03C9-E9AD-745970163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5684" y="562716"/>
            <a:ext cx="9172763" cy="6115175"/>
          </a:xfrm>
          <a:prstGeom prst="rect">
            <a:avLst/>
          </a:prstGeom>
        </p:spPr>
      </p:pic>
      <p:pic>
        <p:nvPicPr>
          <p:cNvPr id="5" name="Picture 4" descr="A picture containing text, indoor&#10;&#10;Description automatically generated">
            <a:extLst>
              <a:ext uri="{FF2B5EF4-FFF2-40B4-BE49-F238E27FC236}">
                <a16:creationId xmlns:a16="http://schemas.microsoft.com/office/drawing/2014/main" id="{3C1AB9BD-3CFC-6D3F-D779-89C533BD7F17}"/>
              </a:ext>
            </a:extLst>
          </p:cNvPr>
          <p:cNvPicPr>
            <a:picLocks noChangeAspect="1"/>
          </p:cNvPicPr>
          <p:nvPr/>
        </p:nvPicPr>
        <p:blipFill rotWithShape="1">
          <a:blip r:embed="rId3">
            <a:extLst>
              <a:ext uri="{28A0092B-C50C-407E-A947-70E740481C1C}">
                <a14:useLocalDpi xmlns:a14="http://schemas.microsoft.com/office/drawing/2010/main" val="0"/>
              </a:ext>
            </a:extLst>
          </a:blip>
          <a:srcRect l="1714"/>
          <a:stretch/>
        </p:blipFill>
        <p:spPr>
          <a:xfrm>
            <a:off x="14665684" y="6894946"/>
            <a:ext cx="9172763" cy="6221826"/>
          </a:xfrm>
          <a:prstGeom prst="rect">
            <a:avLst/>
          </a:prstGeom>
        </p:spPr>
      </p:pic>
      <p:pic>
        <p:nvPicPr>
          <p:cNvPr id="7" name="Picture 6" descr="A person and person standing next to a sign&#10;&#10;Description automatically generated with low confidence">
            <a:extLst>
              <a:ext uri="{FF2B5EF4-FFF2-40B4-BE49-F238E27FC236}">
                <a16:creationId xmlns:a16="http://schemas.microsoft.com/office/drawing/2014/main" id="{D3496673-6E87-25B5-7632-4FA573A0B9DD}"/>
              </a:ext>
            </a:extLst>
          </p:cNvPr>
          <p:cNvPicPr>
            <a:picLocks noChangeAspect="1"/>
          </p:cNvPicPr>
          <p:nvPr/>
        </p:nvPicPr>
        <p:blipFill rotWithShape="1">
          <a:blip r:embed="rId4">
            <a:extLst>
              <a:ext uri="{28A0092B-C50C-407E-A947-70E740481C1C}">
                <a14:useLocalDpi xmlns:a14="http://schemas.microsoft.com/office/drawing/2010/main" val="0"/>
              </a:ext>
            </a:extLst>
          </a:blip>
          <a:srcRect t="1277" b="1277"/>
          <a:stretch/>
        </p:blipFill>
        <p:spPr>
          <a:xfrm>
            <a:off x="5235964" y="562716"/>
            <a:ext cx="9172763" cy="12554056"/>
          </a:xfrm>
          <a:prstGeom prst="rect">
            <a:avLst/>
          </a:prstGeom>
        </p:spPr>
      </p:pic>
      <p:sp>
        <p:nvSpPr>
          <p:cNvPr id="2" name="Rectangle 1">
            <a:extLst>
              <a:ext uri="{FF2B5EF4-FFF2-40B4-BE49-F238E27FC236}">
                <a16:creationId xmlns:a16="http://schemas.microsoft.com/office/drawing/2014/main" id="{7307DBA4-D597-E2E0-5C97-0CD8649E5C5E}"/>
              </a:ext>
            </a:extLst>
          </p:cNvPr>
          <p:cNvSpPr/>
          <p:nvPr/>
        </p:nvSpPr>
        <p:spPr>
          <a:xfrm>
            <a:off x="640803" y="11593748"/>
            <a:ext cx="3839911" cy="1323439"/>
          </a:xfrm>
          <a:prstGeom prst="rect">
            <a:avLst/>
          </a:prstGeom>
        </p:spPr>
        <p:txBody>
          <a:bodyPr wrap="square">
            <a:spAutoFit/>
          </a:bodyPr>
          <a:lstStyle/>
          <a:p>
            <a:pPr marL="0" lvl="0" indent="0">
              <a:lnSpc>
                <a:spcPct val="100000"/>
              </a:lnSpc>
              <a:spcBef>
                <a:spcPct val="0"/>
              </a:spcBef>
              <a:buNone/>
            </a:pPr>
            <a:r>
              <a:rPr lang="sr-Latn-RS" altLang="en-US" sz="2000" dirty="0">
                <a:latin typeface="Poppins Light" panose="00000400000000000000" pitchFamily="2" charset="0"/>
                <a:ea typeface="Open Sans" panose="020B0606030504020204" pitchFamily="34" charset="0"/>
                <a:cs typeface="Poppins Light" panose="00000400000000000000" pitchFamily="2" charset="0"/>
              </a:rPr>
              <a:t>Belgrade Serbia</a:t>
            </a:r>
            <a:endParaRPr lang="en-GB" altLang="en-US" sz="2000" dirty="0">
              <a:latin typeface="Poppins Light" panose="00000400000000000000" pitchFamily="2" charset="0"/>
              <a:ea typeface="Open Sans" panose="020B0606030504020204" pitchFamily="34" charset="0"/>
              <a:cs typeface="Poppins Light" panose="00000400000000000000" pitchFamily="2" charset="0"/>
            </a:endParaRPr>
          </a:p>
          <a:p>
            <a:pPr marL="0" lvl="0" indent="0">
              <a:lnSpc>
                <a:spcPct val="100000"/>
              </a:lnSpc>
              <a:spcBef>
                <a:spcPct val="0"/>
              </a:spcBef>
              <a:buNone/>
            </a:pPr>
            <a:r>
              <a:rPr lang="sr-Latn-RS" altLang="en-US" sz="2000" dirty="0">
                <a:latin typeface="Poppins Light" panose="00000400000000000000" pitchFamily="2" charset="0"/>
                <a:ea typeface="Open Sans" panose="020B0606030504020204" pitchFamily="34" charset="0"/>
                <a:cs typeface="Poppins Light" panose="00000400000000000000" pitchFamily="2" charset="0"/>
              </a:rPr>
              <a:t>Clients:</a:t>
            </a:r>
            <a:endParaRPr lang="en-GB" altLang="en-US" sz="2000" dirty="0">
              <a:latin typeface="Poppins Light" panose="00000400000000000000" pitchFamily="2" charset="0"/>
              <a:ea typeface="Open Sans" panose="020B0606030504020204" pitchFamily="34" charset="0"/>
              <a:cs typeface="Poppins Light" panose="00000400000000000000" pitchFamily="2" charset="0"/>
            </a:endParaRPr>
          </a:p>
          <a:p>
            <a:pPr marL="0" lvl="0" indent="0">
              <a:lnSpc>
                <a:spcPct val="100000"/>
              </a:lnSpc>
              <a:spcBef>
                <a:spcPct val="0"/>
              </a:spcBef>
              <a:buNone/>
            </a:pPr>
            <a:r>
              <a:rPr lang="sr-Latn-RS" altLang="en-US" sz="2000" dirty="0">
                <a:latin typeface="Poppins Light" panose="00000400000000000000" pitchFamily="2" charset="0"/>
                <a:ea typeface="Open Sans" panose="020B0606030504020204" pitchFamily="34" charset="0"/>
                <a:cs typeface="Poppins Light" panose="00000400000000000000" pitchFamily="2" charset="0"/>
              </a:rPr>
              <a:t>Huawei Adria</a:t>
            </a:r>
            <a:endParaRPr lang="en-GB" altLang="en-US" sz="2000" dirty="0">
              <a:latin typeface="Poppins Light" panose="00000400000000000000" pitchFamily="2" charset="0"/>
              <a:ea typeface="Open Sans" panose="020B0606030504020204" pitchFamily="34" charset="0"/>
              <a:cs typeface="Poppins Light" panose="00000400000000000000" pitchFamily="2" charset="0"/>
            </a:endParaRPr>
          </a:p>
          <a:p>
            <a:pPr marL="0" lvl="0" indent="0">
              <a:lnSpc>
                <a:spcPct val="100000"/>
              </a:lnSpc>
              <a:spcBef>
                <a:spcPct val="0"/>
              </a:spcBef>
              <a:buNone/>
            </a:pPr>
            <a:r>
              <a:rPr lang="sr-Latn-RS" altLang="en-US" sz="2000" dirty="0">
                <a:latin typeface="Poppins Light" panose="00000400000000000000" pitchFamily="2" charset="0"/>
                <a:ea typeface="Open Sans" panose="020B0606030504020204" pitchFamily="34" charset="0"/>
                <a:cs typeface="Poppins Light" panose="00000400000000000000" pitchFamily="2" charset="0"/>
              </a:rPr>
              <a:t>L'Oréal Paris Serbia</a:t>
            </a:r>
            <a:endParaRPr lang="en-GB" altLang="en-US" sz="2000" dirty="0">
              <a:latin typeface="Poppins Light" panose="00000400000000000000" pitchFamily="2" charset="0"/>
              <a:ea typeface="Open Sans" panose="020B0606030504020204" pitchFamily="34" charset="0"/>
              <a:cs typeface="Poppins Light" panose="00000400000000000000" pitchFamily="2" charset="0"/>
            </a:endParaRPr>
          </a:p>
        </p:txBody>
      </p:sp>
    </p:spTree>
    <p:extLst>
      <p:ext uri="{BB962C8B-B14F-4D97-AF65-F5344CB8AC3E}">
        <p14:creationId xmlns:p14="http://schemas.microsoft.com/office/powerpoint/2010/main" val="1339984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10" name="Rectangle 9">
            <a:extLst>
              <a:ext uri="{FF2B5EF4-FFF2-40B4-BE49-F238E27FC236}">
                <a16:creationId xmlns:a16="http://schemas.microsoft.com/office/drawing/2014/main" id="{0E62859D-B8C4-74CF-E919-8C06F3E7F00D}"/>
              </a:ext>
            </a:extLst>
          </p:cNvPr>
          <p:cNvSpPr/>
          <p:nvPr/>
        </p:nvSpPr>
        <p:spPr>
          <a:xfrm>
            <a:off x="16252175" y="3891866"/>
            <a:ext cx="10131073" cy="2554545"/>
          </a:xfrm>
          <a:prstGeom prst="rect">
            <a:avLst/>
          </a:prstGeom>
        </p:spPr>
        <p:txBody>
          <a:bodyPr wrap="square">
            <a:spAutoFit/>
          </a:bodyPr>
          <a:lstStyle/>
          <a:p>
            <a:r>
              <a:rPr lang="en-ID" sz="8000" dirty="0">
                <a:latin typeface="Poppins SemiBold" panose="00000700000000000000" pitchFamily="2" charset="0"/>
                <a:ea typeface="EB Garamond 12" panose="02020502060206020403" pitchFamily="18" charset="0"/>
                <a:cs typeface="Poppins SemiBold" panose="00000700000000000000" pitchFamily="2" charset="0"/>
              </a:rPr>
              <a:t>Small</a:t>
            </a:r>
          </a:p>
          <a:p>
            <a:r>
              <a:rPr lang="en-ID" sz="8000" dirty="0">
                <a:latin typeface="Poppins SemiBold" panose="00000700000000000000" pitchFamily="2" charset="0"/>
                <a:ea typeface="EB Garamond 12" panose="02020502060206020403" pitchFamily="18" charset="0"/>
                <a:cs typeface="Poppins SemiBold" panose="00000700000000000000" pitchFamily="2" charset="0"/>
              </a:rPr>
              <a:t>Displays</a:t>
            </a:r>
          </a:p>
        </p:txBody>
      </p:sp>
      <p:pic>
        <p:nvPicPr>
          <p:cNvPr id="6" name="Picture 5" descr="Graphical user interface&#10;&#10;Description automatically generated">
            <a:extLst>
              <a:ext uri="{FF2B5EF4-FFF2-40B4-BE49-F238E27FC236}">
                <a16:creationId xmlns:a16="http://schemas.microsoft.com/office/drawing/2014/main" id="{FB3F0907-0D37-0EE0-5B14-C6B6C920ED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9" y="2821967"/>
            <a:ext cx="14796655" cy="8258598"/>
          </a:xfrm>
          <a:prstGeom prst="rect">
            <a:avLst/>
          </a:prstGeom>
        </p:spPr>
      </p:pic>
      <p:sp>
        <p:nvSpPr>
          <p:cNvPr id="2" name="Rectangle 1">
            <a:extLst>
              <a:ext uri="{FF2B5EF4-FFF2-40B4-BE49-F238E27FC236}">
                <a16:creationId xmlns:a16="http://schemas.microsoft.com/office/drawing/2014/main" id="{B536DBB8-6164-B0D5-98C0-2C91B1D34482}"/>
              </a:ext>
            </a:extLst>
          </p:cNvPr>
          <p:cNvSpPr/>
          <p:nvPr/>
        </p:nvSpPr>
        <p:spPr>
          <a:xfrm>
            <a:off x="16252175" y="6687166"/>
            <a:ext cx="5291725" cy="2308324"/>
          </a:xfrm>
          <a:prstGeom prst="rect">
            <a:avLst/>
          </a:prstGeom>
        </p:spPr>
        <p:txBody>
          <a:bodyPr wrap="square">
            <a:spAutoFit/>
          </a:bodyPr>
          <a:lstStyle/>
          <a:p>
            <a:pPr marL="0" lvl="0" indent="0">
              <a:lnSpc>
                <a:spcPct val="100000"/>
              </a:lnSpc>
              <a:spcBef>
                <a:spcPct val="0"/>
              </a:spcBef>
              <a:buNone/>
            </a:pPr>
            <a:r>
              <a:rPr lang="en-GB" altLang="en-US" sz="2400" dirty="0">
                <a:latin typeface="Poppins Light" panose="00000400000000000000" pitchFamily="2" charset="0"/>
                <a:ea typeface="Open Sans" panose="020B0606030504020204" pitchFamily="34" charset="0"/>
                <a:cs typeface="Poppins Light" panose="00000400000000000000" pitchFamily="2" charset="0"/>
              </a:rPr>
              <a:t>Striking and premium design meets modularity and future proofing .</a:t>
            </a:r>
            <a:endParaRPr lang="sr-Latn-RS" altLang="en-US" sz="2400" dirty="0">
              <a:latin typeface="Poppins Light" panose="00000400000000000000" pitchFamily="2" charset="0"/>
              <a:ea typeface="Open Sans" panose="020B0606030504020204" pitchFamily="34" charset="0"/>
              <a:cs typeface="Poppins Light" panose="00000400000000000000" pitchFamily="2" charset="0"/>
            </a:endParaRPr>
          </a:p>
          <a:p>
            <a:pPr marL="0" lvl="0" indent="0">
              <a:lnSpc>
                <a:spcPct val="100000"/>
              </a:lnSpc>
              <a:spcBef>
                <a:spcPct val="0"/>
              </a:spcBef>
              <a:buNone/>
            </a:pPr>
            <a:r>
              <a:rPr lang="en-GB" altLang="en-US" sz="2400" dirty="0">
                <a:latin typeface="Poppins Light" panose="00000400000000000000" pitchFamily="2" charset="0"/>
                <a:ea typeface="Open Sans" panose="020B0606030504020204" pitchFamily="34" charset="0"/>
                <a:cs typeface="Poppins Light" panose="00000400000000000000" pitchFamily="2" charset="0"/>
              </a:rPr>
              <a:t>These displays must stand out among the see of other similar products and brands</a:t>
            </a:r>
            <a:r>
              <a:rPr lang="sr-Latn-RS" altLang="en-US" sz="2400" dirty="0">
                <a:latin typeface="Poppins Light" panose="00000400000000000000" pitchFamily="2" charset="0"/>
                <a:ea typeface="Open Sans" panose="020B0606030504020204" pitchFamily="34" charset="0"/>
                <a:cs typeface="Poppins Light" panose="00000400000000000000" pitchFamily="2" charset="0"/>
              </a:rPr>
              <a:t>.</a:t>
            </a:r>
            <a:r>
              <a:rPr lang="en-GB" altLang="en-US" sz="2400" dirty="0">
                <a:latin typeface="Poppins Light" panose="00000400000000000000" pitchFamily="2" charset="0"/>
                <a:ea typeface="Open Sans" panose="020B0606030504020204" pitchFamily="34" charset="0"/>
                <a:cs typeface="Poppins Light" panose="00000400000000000000" pitchFamily="2" charset="0"/>
              </a:rPr>
              <a:t> </a:t>
            </a:r>
          </a:p>
        </p:txBody>
      </p:sp>
    </p:spTree>
    <p:extLst>
      <p:ext uri="{BB962C8B-B14F-4D97-AF65-F5344CB8AC3E}">
        <p14:creationId xmlns:p14="http://schemas.microsoft.com/office/powerpoint/2010/main" val="266084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D3C7C356-D388-AD81-1FFE-3D66E165C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545" y="885068"/>
            <a:ext cx="8312727" cy="11909351"/>
          </a:xfrm>
          <a:prstGeom prst="rect">
            <a:avLst/>
          </a:prstGeom>
        </p:spPr>
      </p:pic>
      <p:pic>
        <p:nvPicPr>
          <p:cNvPr id="5" name="Picture 4" descr="Graphical user interface, application, Teams&#10;&#10;Description automatically generated">
            <a:extLst>
              <a:ext uri="{FF2B5EF4-FFF2-40B4-BE49-F238E27FC236}">
                <a16:creationId xmlns:a16="http://schemas.microsoft.com/office/drawing/2014/main" id="{E3F4CAD9-B0DC-B00A-8AEE-FE3C20949653}"/>
              </a:ext>
            </a:extLst>
          </p:cNvPr>
          <p:cNvPicPr>
            <a:picLocks noChangeAspect="1"/>
          </p:cNvPicPr>
          <p:nvPr/>
        </p:nvPicPr>
        <p:blipFill rotWithShape="1">
          <a:blip r:embed="rId3">
            <a:extLst>
              <a:ext uri="{28A0092B-C50C-407E-A947-70E740481C1C}">
                <a14:useLocalDpi xmlns:a14="http://schemas.microsoft.com/office/drawing/2010/main" val="0"/>
              </a:ext>
            </a:extLst>
          </a:blip>
          <a:srcRect t="5434"/>
          <a:stretch/>
        </p:blipFill>
        <p:spPr>
          <a:xfrm>
            <a:off x="9378336" y="885068"/>
            <a:ext cx="9865627" cy="6219645"/>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DE51AB79-9683-77F6-01A9-B49B27FFDF88}"/>
              </a:ext>
            </a:extLst>
          </p:cNvPr>
          <p:cNvPicPr>
            <a:picLocks noChangeAspect="1"/>
          </p:cNvPicPr>
          <p:nvPr/>
        </p:nvPicPr>
        <p:blipFill rotWithShape="1">
          <a:blip r:embed="rId4">
            <a:extLst>
              <a:ext uri="{28A0092B-C50C-407E-A947-70E740481C1C}">
                <a14:useLocalDpi xmlns:a14="http://schemas.microsoft.com/office/drawing/2010/main" val="0"/>
              </a:ext>
            </a:extLst>
          </a:blip>
          <a:srcRect t="13910"/>
          <a:stretch/>
        </p:blipFill>
        <p:spPr>
          <a:xfrm>
            <a:off x="9378335" y="7330676"/>
            <a:ext cx="9865627" cy="5463743"/>
          </a:xfrm>
          <a:prstGeom prst="rect">
            <a:avLst/>
          </a:prstGeom>
        </p:spPr>
      </p:pic>
      <p:sp>
        <p:nvSpPr>
          <p:cNvPr id="2" name="Rectangle 1">
            <a:extLst>
              <a:ext uri="{FF2B5EF4-FFF2-40B4-BE49-F238E27FC236}">
                <a16:creationId xmlns:a16="http://schemas.microsoft.com/office/drawing/2014/main" id="{FDF0D1C7-61A9-BD3F-789F-56AD5005B847}"/>
              </a:ext>
            </a:extLst>
          </p:cNvPr>
          <p:cNvSpPr/>
          <p:nvPr/>
        </p:nvSpPr>
        <p:spPr>
          <a:xfrm>
            <a:off x="20152122" y="11470980"/>
            <a:ext cx="3839911" cy="1323439"/>
          </a:xfrm>
          <a:prstGeom prst="rect">
            <a:avLst/>
          </a:prstGeom>
        </p:spPr>
        <p:txBody>
          <a:bodyPr wrap="square">
            <a:spAutoFit/>
          </a:bodyPr>
          <a:lstStyle/>
          <a:p>
            <a:pPr marL="0" lvl="0" indent="0">
              <a:lnSpc>
                <a:spcPct val="100000"/>
              </a:lnSpc>
              <a:spcBef>
                <a:spcPct val="0"/>
              </a:spcBef>
              <a:buNone/>
            </a:pPr>
            <a:r>
              <a:rPr lang="sr-Latn-RS" altLang="en-US" sz="2000" dirty="0">
                <a:latin typeface="Poppins Light" panose="00000400000000000000" pitchFamily="2" charset="0"/>
                <a:ea typeface="Open Sans" panose="020B0606030504020204" pitchFamily="34" charset="0"/>
                <a:cs typeface="Poppins Light" panose="00000400000000000000" pitchFamily="2" charset="0"/>
              </a:rPr>
              <a:t>Clients:</a:t>
            </a:r>
            <a:endParaRPr lang="en-GB" altLang="en-US" sz="2000" dirty="0">
              <a:latin typeface="Poppins Light" panose="00000400000000000000" pitchFamily="2" charset="0"/>
              <a:ea typeface="Open Sans" panose="020B0606030504020204" pitchFamily="34" charset="0"/>
              <a:cs typeface="Poppins Light" panose="00000400000000000000" pitchFamily="2" charset="0"/>
            </a:endParaRPr>
          </a:p>
          <a:p>
            <a:pPr marL="0" lvl="0" indent="0">
              <a:lnSpc>
                <a:spcPct val="100000"/>
              </a:lnSpc>
              <a:spcBef>
                <a:spcPct val="0"/>
              </a:spcBef>
              <a:buNone/>
            </a:pPr>
            <a:r>
              <a:rPr lang="sr-Latn-RS" altLang="en-US" sz="2000" dirty="0">
                <a:latin typeface="Poppins Light" panose="00000400000000000000" pitchFamily="2" charset="0"/>
                <a:ea typeface="Open Sans" panose="020B0606030504020204" pitchFamily="34" charset="0"/>
                <a:cs typeface="Poppins Light" panose="00000400000000000000" pitchFamily="2" charset="0"/>
              </a:rPr>
              <a:t>A1 Serbia</a:t>
            </a:r>
            <a:endParaRPr lang="en-GB" altLang="en-US" sz="2000" dirty="0">
              <a:latin typeface="Poppins Light" panose="00000400000000000000" pitchFamily="2" charset="0"/>
              <a:ea typeface="Open Sans" panose="020B0606030504020204" pitchFamily="34" charset="0"/>
              <a:cs typeface="Poppins Light" panose="00000400000000000000" pitchFamily="2" charset="0"/>
            </a:endParaRPr>
          </a:p>
          <a:p>
            <a:pPr marL="0" lvl="0" indent="0">
              <a:lnSpc>
                <a:spcPct val="100000"/>
              </a:lnSpc>
              <a:spcBef>
                <a:spcPct val="0"/>
              </a:spcBef>
              <a:buNone/>
            </a:pPr>
            <a:r>
              <a:rPr lang="sr-Latn-RS" altLang="en-US" sz="2000" dirty="0">
                <a:latin typeface="Poppins Light" panose="00000400000000000000" pitchFamily="2" charset="0"/>
                <a:ea typeface="Open Sans" panose="020B0606030504020204" pitchFamily="34" charset="0"/>
                <a:cs typeface="Poppins Light" panose="00000400000000000000" pitchFamily="2" charset="0"/>
              </a:rPr>
              <a:t>Philips OHC</a:t>
            </a:r>
          </a:p>
          <a:p>
            <a:pPr marL="0" lvl="0" indent="0">
              <a:lnSpc>
                <a:spcPct val="100000"/>
              </a:lnSpc>
              <a:spcBef>
                <a:spcPct val="0"/>
              </a:spcBef>
              <a:buNone/>
            </a:pPr>
            <a:r>
              <a:rPr lang="sr-Latn-RS" altLang="en-US" sz="2000" dirty="0">
                <a:latin typeface="Poppins Light" panose="00000400000000000000" pitchFamily="2" charset="0"/>
                <a:ea typeface="Open Sans" panose="020B0606030504020204" pitchFamily="34" charset="0"/>
                <a:cs typeface="Poppins Light" panose="00000400000000000000" pitchFamily="2" charset="0"/>
              </a:rPr>
              <a:t>Huawei</a:t>
            </a:r>
            <a:endParaRPr lang="en-GB" altLang="en-US" sz="2000" dirty="0">
              <a:latin typeface="Poppins Light" panose="00000400000000000000" pitchFamily="2" charset="0"/>
              <a:ea typeface="Open Sans" panose="020B0606030504020204" pitchFamily="34" charset="0"/>
              <a:cs typeface="Poppins Light" panose="00000400000000000000" pitchFamily="2" charset="0"/>
            </a:endParaRPr>
          </a:p>
        </p:txBody>
      </p:sp>
    </p:spTree>
    <p:extLst>
      <p:ext uri="{BB962C8B-B14F-4D97-AF65-F5344CB8AC3E}">
        <p14:creationId xmlns:p14="http://schemas.microsoft.com/office/powerpoint/2010/main" val="539625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7" name="Rectangle 6">
            <a:extLst>
              <a:ext uri="{FF2B5EF4-FFF2-40B4-BE49-F238E27FC236}">
                <a16:creationId xmlns:a16="http://schemas.microsoft.com/office/drawing/2014/main" id="{F23A64FF-627E-A5A4-35BD-4B5CE6401797}"/>
              </a:ext>
            </a:extLst>
          </p:cNvPr>
          <p:cNvSpPr/>
          <p:nvPr/>
        </p:nvSpPr>
        <p:spPr>
          <a:xfrm>
            <a:off x="2151611" y="7199589"/>
            <a:ext cx="6362251" cy="3046988"/>
          </a:xfrm>
          <a:prstGeom prst="rect">
            <a:avLst/>
          </a:prstGeom>
        </p:spPr>
        <p:txBody>
          <a:bodyPr wrap="square">
            <a:spAutoFit/>
          </a:bodyPr>
          <a:lstStyle/>
          <a:p>
            <a:pPr marL="0" lvl="0" indent="0">
              <a:lnSpc>
                <a:spcPct val="100000"/>
              </a:lnSpc>
              <a:spcBef>
                <a:spcPct val="0"/>
              </a:spcBef>
              <a:buNone/>
            </a:pPr>
            <a:r>
              <a:rPr lang="sr-Latn-RS" altLang="en-US" sz="2400" dirty="0">
                <a:latin typeface="Poppins Light" panose="00000400000000000000" pitchFamily="2" charset="0"/>
                <a:ea typeface="Open Sans" panose="020B0606030504020204" pitchFamily="34" charset="0"/>
                <a:cs typeface="Poppins Light" panose="00000400000000000000" pitchFamily="2" charset="0"/>
              </a:rPr>
              <a:t>The main goal </a:t>
            </a:r>
            <a:r>
              <a:rPr lang="en-GB" altLang="en-US" sz="2400" dirty="0">
                <a:latin typeface="Poppins Light" panose="00000400000000000000" pitchFamily="2" charset="0"/>
                <a:ea typeface="Open Sans" panose="020B0606030504020204" pitchFamily="34" charset="0"/>
                <a:cs typeface="Poppins Light" panose="00000400000000000000" pitchFamily="2" charset="0"/>
              </a:rPr>
              <a:t>was to create a visually striking display that stands out among crowded stores and is instantly recognizable. The visual impact of the shelf was only half of the design brief  as the shelf must be versatile, easily adaptable to future products and visuals. </a:t>
            </a:r>
          </a:p>
        </p:txBody>
      </p:sp>
      <p:sp>
        <p:nvSpPr>
          <p:cNvPr id="10" name="Rectangle 9">
            <a:extLst>
              <a:ext uri="{FF2B5EF4-FFF2-40B4-BE49-F238E27FC236}">
                <a16:creationId xmlns:a16="http://schemas.microsoft.com/office/drawing/2014/main" id="{0E62859D-B8C4-74CF-E919-8C06F3E7F00D}"/>
              </a:ext>
            </a:extLst>
          </p:cNvPr>
          <p:cNvSpPr/>
          <p:nvPr/>
        </p:nvSpPr>
        <p:spPr>
          <a:xfrm>
            <a:off x="2108552" y="3054092"/>
            <a:ext cx="10131073" cy="3785652"/>
          </a:xfrm>
          <a:prstGeom prst="rect">
            <a:avLst/>
          </a:prstGeom>
        </p:spPr>
        <p:txBody>
          <a:bodyPr wrap="square">
            <a:spAutoFit/>
          </a:bodyPr>
          <a:lstStyle/>
          <a:p>
            <a:r>
              <a:rPr lang="en-ID" sz="8000" dirty="0">
                <a:latin typeface="Poppins SemiBold" panose="00000700000000000000" pitchFamily="2" charset="0"/>
                <a:ea typeface="EB Garamond 12" panose="02020502060206020403" pitchFamily="18" charset="0"/>
                <a:cs typeface="Poppins SemiBold" panose="00000700000000000000" pitchFamily="2" charset="0"/>
              </a:rPr>
              <a:t>Different </a:t>
            </a:r>
          </a:p>
          <a:p>
            <a:r>
              <a:rPr lang="en-ID" sz="8000" dirty="0">
                <a:latin typeface="Poppins SemiBold" panose="00000700000000000000" pitchFamily="2" charset="0"/>
                <a:ea typeface="EB Garamond 12" panose="02020502060206020403" pitchFamily="18" charset="0"/>
                <a:cs typeface="Poppins SemiBold" panose="00000700000000000000" pitchFamily="2" charset="0"/>
              </a:rPr>
              <a:t>Materials we </a:t>
            </a:r>
          </a:p>
          <a:p>
            <a:r>
              <a:rPr lang="en-ID" sz="8000" dirty="0">
                <a:latin typeface="Poppins SemiBold" panose="00000700000000000000" pitchFamily="2" charset="0"/>
                <a:ea typeface="EB Garamond 12" panose="02020502060206020403" pitchFamily="18" charset="0"/>
                <a:cs typeface="Poppins SemiBold" panose="00000700000000000000" pitchFamily="2" charset="0"/>
              </a:rPr>
              <a:t>Use </a:t>
            </a:r>
          </a:p>
        </p:txBody>
      </p:sp>
      <p:pic>
        <p:nvPicPr>
          <p:cNvPr id="4" name="Picture 3">
            <a:extLst>
              <a:ext uri="{FF2B5EF4-FFF2-40B4-BE49-F238E27FC236}">
                <a16:creationId xmlns:a16="http://schemas.microsoft.com/office/drawing/2014/main" id="{82D5C4FA-6573-C804-F759-384730EDE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592" y="-1791300"/>
            <a:ext cx="19519073" cy="18656748"/>
          </a:xfrm>
          <a:prstGeom prst="rect">
            <a:avLst/>
          </a:prstGeom>
        </p:spPr>
      </p:pic>
    </p:spTree>
    <p:extLst>
      <p:ext uri="{BB962C8B-B14F-4D97-AF65-F5344CB8AC3E}">
        <p14:creationId xmlns:p14="http://schemas.microsoft.com/office/powerpoint/2010/main" val="3475786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2" name="Rectangle 1">
            <a:extLst>
              <a:ext uri="{FF2B5EF4-FFF2-40B4-BE49-F238E27FC236}">
                <a16:creationId xmlns:a16="http://schemas.microsoft.com/office/drawing/2014/main" id="{8380CD9E-DF49-80FC-4C9F-32CF7B718471}"/>
              </a:ext>
            </a:extLst>
          </p:cNvPr>
          <p:cNvSpPr/>
          <p:nvPr/>
        </p:nvSpPr>
        <p:spPr>
          <a:xfrm>
            <a:off x="19020088" y="532517"/>
            <a:ext cx="10131073" cy="1323439"/>
          </a:xfrm>
          <a:prstGeom prst="rect">
            <a:avLst/>
          </a:prstGeom>
        </p:spPr>
        <p:txBody>
          <a:bodyPr wrap="square">
            <a:spAutoFit/>
          </a:bodyPr>
          <a:lstStyle/>
          <a:p>
            <a:r>
              <a:rPr lang="en-ID" sz="6000" dirty="0">
                <a:latin typeface="Poppins SemiBold" panose="00000700000000000000" pitchFamily="2" charset="0"/>
                <a:ea typeface="EB Garamond 12" panose="02020502060206020403" pitchFamily="18" charset="0"/>
                <a:cs typeface="Poppins SemiBold" panose="00000700000000000000" pitchFamily="2" charset="0"/>
              </a:rPr>
              <a:t>Acrylic</a:t>
            </a:r>
            <a:r>
              <a:rPr lang="en-ID" sz="8000" dirty="0">
                <a:latin typeface="Poppins SemiBold" panose="00000700000000000000" pitchFamily="2" charset="0"/>
                <a:ea typeface="EB Garamond 12" panose="02020502060206020403" pitchFamily="18" charset="0"/>
                <a:cs typeface="Poppins SemiBold" panose="00000700000000000000" pitchFamily="2" charset="0"/>
              </a:rPr>
              <a:t> </a:t>
            </a:r>
          </a:p>
        </p:txBody>
      </p:sp>
      <p:sp>
        <p:nvSpPr>
          <p:cNvPr id="4" name="Rectangle 3">
            <a:extLst>
              <a:ext uri="{FF2B5EF4-FFF2-40B4-BE49-F238E27FC236}">
                <a16:creationId xmlns:a16="http://schemas.microsoft.com/office/drawing/2014/main" id="{DD5ABCB6-C098-6E09-B1D4-90DDBBED64DD}"/>
              </a:ext>
            </a:extLst>
          </p:cNvPr>
          <p:cNvSpPr/>
          <p:nvPr/>
        </p:nvSpPr>
        <p:spPr>
          <a:xfrm>
            <a:off x="11047921" y="686404"/>
            <a:ext cx="10131073" cy="1323439"/>
          </a:xfrm>
          <a:prstGeom prst="rect">
            <a:avLst/>
          </a:prstGeom>
        </p:spPr>
        <p:txBody>
          <a:bodyPr wrap="square">
            <a:spAutoFit/>
          </a:bodyPr>
          <a:lstStyle/>
          <a:p>
            <a:r>
              <a:rPr lang="en-ID" sz="6000" dirty="0">
                <a:latin typeface="Poppins SemiBold" panose="00000700000000000000" pitchFamily="2" charset="0"/>
                <a:ea typeface="EB Garamond 12" panose="02020502060206020403" pitchFamily="18" charset="0"/>
                <a:cs typeface="Poppins SemiBold" panose="00000700000000000000" pitchFamily="2" charset="0"/>
              </a:rPr>
              <a:t>Wood</a:t>
            </a:r>
            <a:r>
              <a:rPr lang="en-ID" sz="8000" dirty="0">
                <a:latin typeface="Poppins SemiBold" panose="00000700000000000000" pitchFamily="2" charset="0"/>
                <a:ea typeface="EB Garamond 12" panose="02020502060206020403" pitchFamily="18" charset="0"/>
                <a:cs typeface="Poppins SemiBold" panose="00000700000000000000" pitchFamily="2" charset="0"/>
              </a:rPr>
              <a:t> </a:t>
            </a:r>
          </a:p>
        </p:txBody>
      </p:sp>
      <p:sp>
        <p:nvSpPr>
          <p:cNvPr id="5" name="Rectangle 4">
            <a:extLst>
              <a:ext uri="{FF2B5EF4-FFF2-40B4-BE49-F238E27FC236}">
                <a16:creationId xmlns:a16="http://schemas.microsoft.com/office/drawing/2014/main" id="{C691E14D-6AD7-46B7-66A1-0784E7B62C67}"/>
              </a:ext>
            </a:extLst>
          </p:cNvPr>
          <p:cNvSpPr/>
          <p:nvPr/>
        </p:nvSpPr>
        <p:spPr>
          <a:xfrm>
            <a:off x="3075753" y="840293"/>
            <a:ext cx="10131073" cy="1015663"/>
          </a:xfrm>
          <a:prstGeom prst="rect">
            <a:avLst/>
          </a:prstGeom>
        </p:spPr>
        <p:txBody>
          <a:bodyPr wrap="square">
            <a:spAutoFit/>
          </a:bodyPr>
          <a:lstStyle/>
          <a:p>
            <a:r>
              <a:rPr lang="en-ID" sz="6000" dirty="0">
                <a:latin typeface="Poppins SemiBold" panose="00000700000000000000" pitchFamily="2" charset="0"/>
                <a:ea typeface="EB Garamond 12" panose="02020502060206020403" pitchFamily="18" charset="0"/>
                <a:cs typeface="Poppins SemiBold" panose="00000700000000000000" pitchFamily="2" charset="0"/>
              </a:rPr>
              <a:t>Metal</a:t>
            </a:r>
          </a:p>
        </p:txBody>
      </p:sp>
      <p:pic>
        <p:nvPicPr>
          <p:cNvPr id="7" name="Picture 6" descr="Graphical user interface, website&#10;&#10;Description automatically generated">
            <a:extLst>
              <a:ext uri="{FF2B5EF4-FFF2-40B4-BE49-F238E27FC236}">
                <a16:creationId xmlns:a16="http://schemas.microsoft.com/office/drawing/2014/main" id="{DAA7C7A6-9B3C-5D9D-B55C-B39884933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2" y="2709956"/>
            <a:ext cx="6573795" cy="9855764"/>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B0BFC575-2987-0BCA-0DEC-01991F53B66E}"/>
              </a:ext>
            </a:extLst>
          </p:cNvPr>
          <p:cNvPicPr>
            <a:picLocks noChangeAspect="1"/>
          </p:cNvPicPr>
          <p:nvPr/>
        </p:nvPicPr>
        <p:blipFill rotWithShape="1">
          <a:blip r:embed="rId3">
            <a:extLst>
              <a:ext uri="{28A0092B-C50C-407E-A947-70E740481C1C}">
                <a14:useLocalDpi xmlns:a14="http://schemas.microsoft.com/office/drawing/2010/main" val="0"/>
              </a:ext>
            </a:extLst>
          </a:blip>
          <a:srcRect t="914"/>
          <a:stretch/>
        </p:blipFill>
        <p:spPr>
          <a:xfrm>
            <a:off x="17683036" y="2759384"/>
            <a:ext cx="6029581" cy="9719905"/>
          </a:xfrm>
          <a:prstGeom prst="rect">
            <a:avLst/>
          </a:prstGeom>
        </p:spPr>
      </p:pic>
      <p:pic>
        <p:nvPicPr>
          <p:cNvPr id="11" name="Picture 10" descr="A picture containing wall, indoor&#10;&#10;Description automatically generated">
            <a:extLst>
              <a:ext uri="{FF2B5EF4-FFF2-40B4-BE49-F238E27FC236}">
                <a16:creationId xmlns:a16="http://schemas.microsoft.com/office/drawing/2014/main" id="{B15872DB-BFFA-C38F-4F1C-F2C2C7537E26}"/>
              </a:ext>
            </a:extLst>
          </p:cNvPr>
          <p:cNvPicPr>
            <a:picLocks noChangeAspect="1"/>
          </p:cNvPicPr>
          <p:nvPr/>
        </p:nvPicPr>
        <p:blipFill rotWithShape="1">
          <a:blip r:embed="rId4">
            <a:extLst>
              <a:ext uri="{28A0092B-C50C-407E-A947-70E740481C1C}">
                <a14:useLocalDpi xmlns:a14="http://schemas.microsoft.com/office/drawing/2010/main" val="0"/>
              </a:ext>
            </a:extLst>
          </a:blip>
          <a:srcRect l="33948" t="-4637" r="24725" b="6820"/>
          <a:stretch/>
        </p:blipFill>
        <p:spPr>
          <a:xfrm>
            <a:off x="8662088" y="2295674"/>
            <a:ext cx="7636477" cy="10235663"/>
          </a:xfrm>
          <a:prstGeom prst="rect">
            <a:avLst/>
          </a:prstGeom>
        </p:spPr>
      </p:pic>
    </p:spTree>
    <p:extLst>
      <p:ext uri="{BB962C8B-B14F-4D97-AF65-F5344CB8AC3E}">
        <p14:creationId xmlns:p14="http://schemas.microsoft.com/office/powerpoint/2010/main" val="2223698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Diagram, engineering drawing&#10;&#10;Description automatically generated">
            <a:extLst>
              <a:ext uri="{FF2B5EF4-FFF2-40B4-BE49-F238E27FC236}">
                <a16:creationId xmlns:a16="http://schemas.microsoft.com/office/drawing/2014/main" id="{337B95F8-9575-C67E-C6F6-1F0033B6E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55974" cy="13700236"/>
          </a:xfrm>
          <a:prstGeom prst="rect">
            <a:avLst/>
          </a:prstGeom>
        </p:spPr>
      </p:pic>
      <p:sp>
        <p:nvSpPr>
          <p:cNvPr id="3" name="Subtitle 2">
            <a:extLst>
              <a:ext uri="{FF2B5EF4-FFF2-40B4-BE49-F238E27FC236}">
                <a16:creationId xmlns:a16="http://schemas.microsoft.com/office/drawing/2014/main" id="{B00021B4-C099-41BA-A829-0082C4EAE36E}"/>
              </a:ext>
            </a:extLst>
          </p:cNvPr>
          <p:cNvSpPr txBox="1">
            <a:spLocks/>
          </p:cNvSpPr>
          <p:nvPr/>
        </p:nvSpPr>
        <p:spPr>
          <a:xfrm>
            <a:off x="15336104" y="4892983"/>
            <a:ext cx="6749891" cy="38935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200000"/>
              </a:lnSpc>
              <a:buFont typeface="+mj-lt"/>
              <a:buAutoNum type="arabicPeriod"/>
              <a:defRPr/>
            </a:pPr>
            <a:r>
              <a:rPr lang="en-US" sz="2000" dirty="0">
                <a:solidFill>
                  <a:schemeClr val="tx1">
                    <a:lumMod val="95000"/>
                    <a:lumOff val="5000"/>
                  </a:schemeClr>
                </a:solidFill>
                <a:latin typeface="Poppins Light" panose="00000400000000000000" pitchFamily="2" charset="0"/>
                <a:ea typeface="Roboto" pitchFamily="2" charset="0"/>
                <a:cs typeface="Poppins Light" panose="00000400000000000000" pitchFamily="2" charset="0"/>
              </a:rPr>
              <a:t>Company Profile</a:t>
            </a:r>
          </a:p>
          <a:p>
            <a:pPr marL="342900" indent="-342900" algn="just">
              <a:lnSpc>
                <a:spcPct val="200000"/>
              </a:lnSpc>
              <a:buFont typeface="+mj-lt"/>
              <a:buAutoNum type="arabicPeriod"/>
              <a:defRPr/>
            </a:pPr>
            <a:r>
              <a:rPr lang="en-US" sz="2000" dirty="0">
                <a:solidFill>
                  <a:schemeClr val="tx1">
                    <a:lumMod val="95000"/>
                    <a:lumOff val="5000"/>
                  </a:schemeClr>
                </a:solidFill>
                <a:latin typeface="Poppins Light" panose="00000400000000000000" pitchFamily="2" charset="0"/>
                <a:ea typeface="Roboto" pitchFamily="2" charset="0"/>
                <a:cs typeface="Poppins Light" panose="00000400000000000000" pitchFamily="2" charset="0"/>
              </a:rPr>
              <a:t>Markets</a:t>
            </a:r>
          </a:p>
          <a:p>
            <a:pPr marL="342900" indent="-342900" algn="just">
              <a:lnSpc>
                <a:spcPct val="200000"/>
              </a:lnSpc>
              <a:buFont typeface="+mj-lt"/>
              <a:buAutoNum type="arabicPeriod"/>
              <a:defRPr/>
            </a:pPr>
            <a:r>
              <a:rPr lang="en-US" sz="2000" dirty="0">
                <a:solidFill>
                  <a:schemeClr val="tx1">
                    <a:lumMod val="95000"/>
                    <a:lumOff val="5000"/>
                  </a:schemeClr>
                </a:solidFill>
                <a:latin typeface="Poppins Light" panose="00000400000000000000" pitchFamily="2" charset="0"/>
                <a:ea typeface="Roboto" pitchFamily="2" charset="0"/>
                <a:cs typeface="Poppins Light" panose="00000400000000000000" pitchFamily="2" charset="0"/>
              </a:rPr>
              <a:t>Working with BG </a:t>
            </a:r>
            <a:r>
              <a:rPr lang="en-US" sz="2000" dirty="0" err="1">
                <a:solidFill>
                  <a:schemeClr val="tx1">
                    <a:lumMod val="95000"/>
                    <a:lumOff val="5000"/>
                  </a:schemeClr>
                </a:solidFill>
                <a:latin typeface="Poppins Light" panose="00000400000000000000" pitchFamily="2" charset="0"/>
                <a:ea typeface="Roboto" pitchFamily="2" charset="0"/>
                <a:cs typeface="Poppins Light" panose="00000400000000000000" pitchFamily="2" charset="0"/>
              </a:rPr>
              <a:t>Reklam</a:t>
            </a:r>
            <a:endParaRPr lang="en-US" sz="2000" dirty="0">
              <a:solidFill>
                <a:schemeClr val="tx1">
                  <a:lumMod val="95000"/>
                  <a:lumOff val="5000"/>
                </a:schemeClr>
              </a:solidFill>
              <a:latin typeface="Poppins Light" panose="00000400000000000000" pitchFamily="2" charset="0"/>
              <a:ea typeface="Roboto" pitchFamily="2" charset="0"/>
              <a:cs typeface="Poppins Light" panose="00000400000000000000" pitchFamily="2" charset="0"/>
            </a:endParaRPr>
          </a:p>
          <a:p>
            <a:pPr marL="342900" indent="-342900" algn="just">
              <a:lnSpc>
                <a:spcPct val="200000"/>
              </a:lnSpc>
              <a:buFont typeface="+mj-lt"/>
              <a:buAutoNum type="arabicPeriod"/>
              <a:defRPr/>
            </a:pPr>
            <a:r>
              <a:rPr lang="en-US" sz="2000" dirty="0">
                <a:solidFill>
                  <a:schemeClr val="tx1">
                    <a:lumMod val="95000"/>
                    <a:lumOff val="5000"/>
                  </a:schemeClr>
                </a:solidFill>
                <a:latin typeface="Poppins Light" panose="00000400000000000000" pitchFamily="2" charset="0"/>
                <a:ea typeface="Roboto" pitchFamily="2" charset="0"/>
                <a:cs typeface="Poppins Light" panose="00000400000000000000" pitchFamily="2" charset="0"/>
              </a:rPr>
              <a:t>Partners</a:t>
            </a:r>
          </a:p>
          <a:p>
            <a:pPr marL="342900" indent="-342900" algn="just">
              <a:lnSpc>
                <a:spcPct val="200000"/>
              </a:lnSpc>
              <a:buFont typeface="+mj-lt"/>
              <a:buAutoNum type="arabicPeriod"/>
              <a:defRPr/>
            </a:pPr>
            <a:r>
              <a:rPr lang="en-US" sz="2000" dirty="0">
                <a:solidFill>
                  <a:schemeClr val="tx1">
                    <a:lumMod val="95000"/>
                    <a:lumOff val="5000"/>
                  </a:schemeClr>
                </a:solidFill>
                <a:latin typeface="Poppins Light" panose="00000400000000000000" pitchFamily="2" charset="0"/>
                <a:ea typeface="Roboto" pitchFamily="2" charset="0"/>
                <a:cs typeface="Poppins Light" panose="00000400000000000000" pitchFamily="2" charset="0"/>
              </a:rPr>
              <a:t>More planet less waste</a:t>
            </a:r>
          </a:p>
          <a:p>
            <a:pPr marL="342900" indent="-342900" algn="just">
              <a:lnSpc>
                <a:spcPct val="200000"/>
              </a:lnSpc>
              <a:buFont typeface="+mj-lt"/>
              <a:buAutoNum type="arabicPeriod"/>
              <a:defRPr/>
            </a:pPr>
            <a:r>
              <a:rPr lang="en-US" sz="2000" dirty="0">
                <a:solidFill>
                  <a:schemeClr val="tx1">
                    <a:lumMod val="95000"/>
                    <a:lumOff val="5000"/>
                  </a:schemeClr>
                </a:solidFill>
                <a:latin typeface="Poppins Light" panose="00000400000000000000" pitchFamily="2" charset="0"/>
                <a:ea typeface="Roboto" pitchFamily="2" charset="0"/>
                <a:cs typeface="Poppins Light" panose="00000400000000000000" pitchFamily="2" charset="0"/>
              </a:rPr>
              <a:t>Accreditations</a:t>
            </a:r>
          </a:p>
          <a:p>
            <a:pPr marL="342900" indent="-342900" algn="just">
              <a:lnSpc>
                <a:spcPct val="200000"/>
              </a:lnSpc>
              <a:buFont typeface="+mj-lt"/>
              <a:buAutoNum type="arabicPeriod"/>
              <a:defRPr/>
            </a:pPr>
            <a:r>
              <a:rPr lang="en-US" sz="2000" dirty="0">
                <a:solidFill>
                  <a:schemeClr val="tx1">
                    <a:lumMod val="95000"/>
                    <a:lumOff val="5000"/>
                  </a:schemeClr>
                </a:solidFill>
                <a:latin typeface="Poppins Light" panose="00000400000000000000" pitchFamily="2" charset="0"/>
                <a:ea typeface="Roboto" pitchFamily="2" charset="0"/>
                <a:cs typeface="Poppins Light" panose="00000400000000000000" pitchFamily="2" charset="0"/>
              </a:rPr>
              <a:t>Projects </a:t>
            </a:r>
          </a:p>
        </p:txBody>
      </p:sp>
      <p:sp>
        <p:nvSpPr>
          <p:cNvPr id="5" name="Title 1">
            <a:extLst>
              <a:ext uri="{FF2B5EF4-FFF2-40B4-BE49-F238E27FC236}">
                <a16:creationId xmlns:a16="http://schemas.microsoft.com/office/drawing/2014/main" id="{2B25F791-2C2D-4897-982C-BF4AAE7BF118}"/>
              </a:ext>
            </a:extLst>
          </p:cNvPr>
          <p:cNvSpPr txBox="1">
            <a:spLocks/>
          </p:cNvSpPr>
          <p:nvPr/>
        </p:nvSpPr>
        <p:spPr>
          <a:xfrm>
            <a:off x="15336104" y="4106149"/>
            <a:ext cx="2090954" cy="530172"/>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Poppins SemiBold" panose="00000700000000000000" pitchFamily="2" charset="0"/>
                <a:ea typeface="Inter Medium" panose="02000603000000020004" pitchFamily="50" charset="0"/>
                <a:cs typeface="Poppins SemiBold" panose="00000700000000000000" pitchFamily="2" charset="0"/>
              </a:rPr>
              <a:t>Contents.</a:t>
            </a:r>
          </a:p>
        </p:txBody>
      </p:sp>
    </p:spTree>
    <p:extLst>
      <p:ext uri="{BB962C8B-B14F-4D97-AF65-F5344CB8AC3E}">
        <p14:creationId xmlns:p14="http://schemas.microsoft.com/office/powerpoint/2010/main" val="3660033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10" name="Rectangle 9">
            <a:extLst>
              <a:ext uri="{FF2B5EF4-FFF2-40B4-BE49-F238E27FC236}">
                <a16:creationId xmlns:a16="http://schemas.microsoft.com/office/drawing/2014/main" id="{0E62859D-B8C4-74CF-E919-8C06F3E7F00D}"/>
              </a:ext>
            </a:extLst>
          </p:cNvPr>
          <p:cNvSpPr/>
          <p:nvPr/>
        </p:nvSpPr>
        <p:spPr>
          <a:xfrm>
            <a:off x="15745548" y="4809534"/>
            <a:ext cx="10131073" cy="2554545"/>
          </a:xfrm>
          <a:prstGeom prst="rect">
            <a:avLst/>
          </a:prstGeom>
        </p:spPr>
        <p:txBody>
          <a:bodyPr wrap="square">
            <a:spAutoFit/>
          </a:bodyPr>
          <a:lstStyle/>
          <a:p>
            <a:r>
              <a:rPr lang="en-ID" sz="8000" dirty="0">
                <a:latin typeface="Poppins SemiBold" panose="00000700000000000000" pitchFamily="2" charset="0"/>
                <a:ea typeface="EB Garamond 12" panose="02020502060206020403" pitchFamily="18" charset="0"/>
                <a:cs typeface="Poppins SemiBold" panose="00000700000000000000" pitchFamily="2" charset="0"/>
              </a:rPr>
              <a:t>Innovating </a:t>
            </a:r>
          </a:p>
          <a:p>
            <a:r>
              <a:rPr lang="en-ID" sz="8000" dirty="0">
                <a:latin typeface="Poppins SemiBold" panose="00000700000000000000" pitchFamily="2" charset="0"/>
                <a:ea typeface="EB Garamond 12" panose="02020502060206020403" pitchFamily="18" charset="0"/>
                <a:cs typeface="Poppins SemiBold" panose="00000700000000000000" pitchFamily="2" charset="0"/>
              </a:rPr>
              <a:t>displays</a:t>
            </a:r>
          </a:p>
        </p:txBody>
      </p:sp>
      <p:pic>
        <p:nvPicPr>
          <p:cNvPr id="4" name="Picture 3" descr="Icon&#10;&#10;Description automatically generated">
            <a:extLst>
              <a:ext uri="{FF2B5EF4-FFF2-40B4-BE49-F238E27FC236}">
                <a16:creationId xmlns:a16="http://schemas.microsoft.com/office/drawing/2014/main" id="{4C7A208F-2819-1EA8-C0B2-10A6380A0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949" y="720861"/>
            <a:ext cx="9346264" cy="12237765"/>
          </a:xfrm>
          <a:prstGeom prst="rect">
            <a:avLst/>
          </a:prstGeom>
        </p:spPr>
      </p:pic>
    </p:spTree>
    <p:extLst>
      <p:ext uri="{BB962C8B-B14F-4D97-AF65-F5344CB8AC3E}">
        <p14:creationId xmlns:p14="http://schemas.microsoft.com/office/powerpoint/2010/main" val="1303259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76D6533C-81BE-4D82-610E-E1AF20A265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8535" y="618850"/>
            <a:ext cx="9060873" cy="6040582"/>
          </a:xfrm>
          <a:prstGeom prst="rect">
            <a:avLst/>
          </a:prstGeom>
        </p:spPr>
      </p:pic>
      <p:pic>
        <p:nvPicPr>
          <p:cNvPr id="12" name="Picture 11" descr="A tablet on a stand&#10;&#10;Description automatically generated with low confidence">
            <a:extLst>
              <a:ext uri="{FF2B5EF4-FFF2-40B4-BE49-F238E27FC236}">
                <a16:creationId xmlns:a16="http://schemas.microsoft.com/office/drawing/2014/main" id="{A2E6EC42-E137-22DE-7359-D6A2296D9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8534" y="6839744"/>
            <a:ext cx="9060873" cy="6040582"/>
          </a:xfrm>
          <a:prstGeom prst="rect">
            <a:avLst/>
          </a:prstGeom>
        </p:spPr>
      </p:pic>
      <p:pic>
        <p:nvPicPr>
          <p:cNvPr id="15" name="Picture 14" descr="A picture containing indoor, floor, wall, toilet&#10;&#10;Description automatically generated">
            <a:extLst>
              <a:ext uri="{FF2B5EF4-FFF2-40B4-BE49-F238E27FC236}">
                <a16:creationId xmlns:a16="http://schemas.microsoft.com/office/drawing/2014/main" id="{E0867126-0C52-DEC1-4E00-48F420507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875" y="618849"/>
            <a:ext cx="8174318" cy="12261477"/>
          </a:xfrm>
          <a:prstGeom prst="rect">
            <a:avLst/>
          </a:prstGeom>
        </p:spPr>
      </p:pic>
      <p:sp>
        <p:nvSpPr>
          <p:cNvPr id="5" name="Rectangle 4">
            <a:extLst>
              <a:ext uri="{FF2B5EF4-FFF2-40B4-BE49-F238E27FC236}">
                <a16:creationId xmlns:a16="http://schemas.microsoft.com/office/drawing/2014/main" id="{ACE99588-8387-B03D-6C14-8DBEB1990EEC}"/>
              </a:ext>
            </a:extLst>
          </p:cNvPr>
          <p:cNvSpPr/>
          <p:nvPr/>
        </p:nvSpPr>
        <p:spPr>
          <a:xfrm>
            <a:off x="19707279" y="11549116"/>
            <a:ext cx="3839911" cy="1323439"/>
          </a:xfrm>
          <a:prstGeom prst="rect">
            <a:avLst/>
          </a:prstGeom>
        </p:spPr>
        <p:txBody>
          <a:bodyPr wrap="square">
            <a:spAutoFit/>
          </a:bodyPr>
          <a:lstStyle/>
          <a:p>
            <a:pPr marL="0" lvl="0" indent="0">
              <a:lnSpc>
                <a:spcPct val="100000"/>
              </a:lnSpc>
              <a:spcBef>
                <a:spcPct val="0"/>
              </a:spcBef>
              <a:buNone/>
            </a:pPr>
            <a:r>
              <a:rPr lang="sr-Latn-RS" altLang="en-US" sz="2000" dirty="0">
                <a:latin typeface="Poppins Light" panose="00000400000000000000" pitchFamily="2" charset="0"/>
                <a:ea typeface="Open Sans" panose="020B0606030504020204" pitchFamily="34" charset="0"/>
                <a:cs typeface="Poppins Light" panose="00000400000000000000" pitchFamily="2" charset="0"/>
              </a:rPr>
              <a:t>Belgrade Serbia</a:t>
            </a:r>
            <a:endParaRPr lang="en-GB" altLang="en-US" sz="2000" dirty="0">
              <a:latin typeface="Poppins Light" panose="00000400000000000000" pitchFamily="2" charset="0"/>
              <a:ea typeface="Open Sans" panose="020B0606030504020204" pitchFamily="34" charset="0"/>
              <a:cs typeface="Poppins Light" panose="00000400000000000000" pitchFamily="2" charset="0"/>
            </a:endParaRPr>
          </a:p>
          <a:p>
            <a:pPr marL="0" lvl="0" indent="0">
              <a:lnSpc>
                <a:spcPct val="100000"/>
              </a:lnSpc>
              <a:spcBef>
                <a:spcPct val="0"/>
              </a:spcBef>
              <a:buNone/>
            </a:pPr>
            <a:r>
              <a:rPr lang="sr-Latn-RS" altLang="en-US" sz="2000" dirty="0">
                <a:latin typeface="Poppins Light" panose="00000400000000000000" pitchFamily="2" charset="0"/>
                <a:ea typeface="Open Sans" panose="020B0606030504020204" pitchFamily="34" charset="0"/>
                <a:cs typeface="Poppins Light" panose="00000400000000000000" pitchFamily="2" charset="0"/>
              </a:rPr>
              <a:t>Clients:</a:t>
            </a:r>
            <a:endParaRPr lang="en-GB" altLang="en-US" sz="2000" dirty="0">
              <a:latin typeface="Poppins Light" panose="00000400000000000000" pitchFamily="2" charset="0"/>
              <a:ea typeface="Open Sans" panose="020B0606030504020204" pitchFamily="34" charset="0"/>
              <a:cs typeface="Poppins Light" panose="00000400000000000000" pitchFamily="2" charset="0"/>
            </a:endParaRPr>
          </a:p>
          <a:p>
            <a:pPr marL="0" lvl="0" indent="0">
              <a:lnSpc>
                <a:spcPct val="100000"/>
              </a:lnSpc>
              <a:spcBef>
                <a:spcPct val="0"/>
              </a:spcBef>
              <a:buNone/>
            </a:pPr>
            <a:r>
              <a:rPr lang="sr-Latn-RS" altLang="en-US" sz="2000" dirty="0">
                <a:latin typeface="Poppins Light" panose="00000400000000000000" pitchFamily="2" charset="0"/>
                <a:ea typeface="Open Sans" panose="020B0606030504020204" pitchFamily="34" charset="0"/>
                <a:cs typeface="Poppins Light" panose="00000400000000000000" pitchFamily="2" charset="0"/>
              </a:rPr>
              <a:t>Google </a:t>
            </a:r>
            <a:endParaRPr lang="en-GB" altLang="en-US" sz="2000" dirty="0">
              <a:latin typeface="Poppins Light" panose="00000400000000000000" pitchFamily="2" charset="0"/>
              <a:ea typeface="Open Sans" panose="020B0606030504020204" pitchFamily="34" charset="0"/>
              <a:cs typeface="Poppins Light" panose="00000400000000000000" pitchFamily="2" charset="0"/>
            </a:endParaRPr>
          </a:p>
          <a:p>
            <a:pPr marL="0" lvl="0" indent="0">
              <a:lnSpc>
                <a:spcPct val="100000"/>
              </a:lnSpc>
              <a:spcBef>
                <a:spcPct val="0"/>
              </a:spcBef>
              <a:buNone/>
            </a:pPr>
            <a:r>
              <a:rPr lang="sr-Latn-RS" altLang="en-US" sz="2000" dirty="0">
                <a:latin typeface="Poppins Light" panose="00000400000000000000" pitchFamily="2" charset="0"/>
                <a:ea typeface="Open Sans" panose="020B0606030504020204" pitchFamily="34" charset="0"/>
                <a:cs typeface="Poppins Light" panose="00000400000000000000" pitchFamily="2" charset="0"/>
              </a:rPr>
              <a:t>BAT Global</a:t>
            </a:r>
            <a:endParaRPr lang="en-GB" altLang="en-US" sz="2000" dirty="0">
              <a:latin typeface="Poppins Light" panose="00000400000000000000" pitchFamily="2" charset="0"/>
              <a:ea typeface="Open Sans" panose="020B0606030504020204" pitchFamily="34" charset="0"/>
              <a:cs typeface="Poppins Light" panose="00000400000000000000" pitchFamily="2" charset="0"/>
            </a:endParaRPr>
          </a:p>
        </p:txBody>
      </p:sp>
    </p:spTree>
    <p:extLst>
      <p:ext uri="{BB962C8B-B14F-4D97-AF65-F5344CB8AC3E}">
        <p14:creationId xmlns:p14="http://schemas.microsoft.com/office/powerpoint/2010/main" val="1564252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10" name="Rectangle 9">
            <a:extLst>
              <a:ext uri="{FF2B5EF4-FFF2-40B4-BE49-F238E27FC236}">
                <a16:creationId xmlns:a16="http://schemas.microsoft.com/office/drawing/2014/main" id="{0E62859D-B8C4-74CF-E919-8C06F3E7F00D}"/>
              </a:ext>
            </a:extLst>
          </p:cNvPr>
          <p:cNvSpPr/>
          <p:nvPr/>
        </p:nvSpPr>
        <p:spPr>
          <a:xfrm>
            <a:off x="16679001" y="5747620"/>
            <a:ext cx="10131073" cy="2554545"/>
          </a:xfrm>
          <a:prstGeom prst="rect">
            <a:avLst/>
          </a:prstGeom>
        </p:spPr>
        <p:txBody>
          <a:bodyPr wrap="square">
            <a:spAutoFit/>
          </a:bodyPr>
          <a:lstStyle/>
          <a:p>
            <a:r>
              <a:rPr lang="en-ID" sz="8000" dirty="0">
                <a:latin typeface="Poppins SemiBold" panose="00000700000000000000" pitchFamily="2" charset="0"/>
                <a:ea typeface="EB Garamond 12" panose="02020502060206020403" pitchFamily="18" charset="0"/>
                <a:cs typeface="Poppins SemiBold" panose="00000700000000000000" pitchFamily="2" charset="0"/>
              </a:rPr>
              <a:t>Overhead</a:t>
            </a:r>
          </a:p>
          <a:p>
            <a:r>
              <a:rPr lang="en-ID" sz="8000" dirty="0">
                <a:latin typeface="Poppins SemiBold" panose="00000700000000000000" pitchFamily="2" charset="0"/>
                <a:ea typeface="EB Garamond 12" panose="02020502060206020403" pitchFamily="18" charset="0"/>
                <a:cs typeface="Poppins SemiBold" panose="00000700000000000000" pitchFamily="2" charset="0"/>
              </a:rPr>
              <a:t>Prototypes</a:t>
            </a:r>
          </a:p>
        </p:txBody>
      </p:sp>
      <p:pic>
        <p:nvPicPr>
          <p:cNvPr id="5" name="Picture 4" descr="A picture containing text&#10;&#10;Description automatically generated">
            <a:extLst>
              <a:ext uri="{FF2B5EF4-FFF2-40B4-BE49-F238E27FC236}">
                <a16:creationId xmlns:a16="http://schemas.microsoft.com/office/drawing/2014/main" id="{9979BAF1-0952-DFEC-EC9C-7EF1908BF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8" y="3631387"/>
            <a:ext cx="15043092" cy="6981753"/>
          </a:xfrm>
          <a:prstGeom prst="rect">
            <a:avLst/>
          </a:prstGeom>
        </p:spPr>
      </p:pic>
    </p:spTree>
    <p:extLst>
      <p:ext uri="{BB962C8B-B14F-4D97-AF65-F5344CB8AC3E}">
        <p14:creationId xmlns:p14="http://schemas.microsoft.com/office/powerpoint/2010/main" val="2677303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FEFF727-3B9E-30DD-DB53-7007C3DB1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287" y="1696244"/>
            <a:ext cx="22164675" cy="10287000"/>
          </a:xfrm>
          <a:prstGeom prst="rect">
            <a:avLst/>
          </a:prstGeom>
        </p:spPr>
      </p:pic>
    </p:spTree>
    <p:extLst>
      <p:ext uri="{BB962C8B-B14F-4D97-AF65-F5344CB8AC3E}">
        <p14:creationId xmlns:p14="http://schemas.microsoft.com/office/powerpoint/2010/main" val="712454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3A47BB4-A466-BAF3-DE01-B3707F6E3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287" y="1696244"/>
            <a:ext cx="22164675" cy="10287000"/>
          </a:xfrm>
          <a:prstGeom prst="rect">
            <a:avLst/>
          </a:prstGeom>
        </p:spPr>
      </p:pic>
    </p:spTree>
    <p:extLst>
      <p:ext uri="{BB962C8B-B14F-4D97-AF65-F5344CB8AC3E}">
        <p14:creationId xmlns:p14="http://schemas.microsoft.com/office/powerpoint/2010/main" val="421627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9BB397DB-4677-5898-BC1D-59396CF47D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287" y="1696244"/>
            <a:ext cx="22164675" cy="10287000"/>
          </a:xfrm>
          <a:prstGeom prst="rect">
            <a:avLst/>
          </a:prstGeom>
        </p:spPr>
      </p:pic>
    </p:spTree>
    <p:extLst>
      <p:ext uri="{BB962C8B-B14F-4D97-AF65-F5344CB8AC3E}">
        <p14:creationId xmlns:p14="http://schemas.microsoft.com/office/powerpoint/2010/main" val="289168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AFA2B06-BD2D-6AF3-9FDB-8DC3853C8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119" y="3542113"/>
            <a:ext cx="11052705" cy="6216041"/>
          </a:xfrm>
          <a:prstGeom prst="rect">
            <a:avLst/>
          </a:prstGeom>
        </p:spPr>
      </p:pic>
      <p:pic>
        <p:nvPicPr>
          <p:cNvPr id="6" name="Picture 5">
            <a:extLst>
              <a:ext uri="{FF2B5EF4-FFF2-40B4-BE49-F238E27FC236}">
                <a16:creationId xmlns:a16="http://schemas.microsoft.com/office/drawing/2014/main" id="{BDF1935F-6BD1-9A89-8939-C1C2B7649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9132" y="3542113"/>
            <a:ext cx="11052705" cy="6216041"/>
          </a:xfrm>
          <a:prstGeom prst="rect">
            <a:avLst/>
          </a:prstGeom>
        </p:spPr>
      </p:pic>
    </p:spTree>
    <p:extLst>
      <p:ext uri="{BB962C8B-B14F-4D97-AF65-F5344CB8AC3E}">
        <p14:creationId xmlns:p14="http://schemas.microsoft.com/office/powerpoint/2010/main" val="1042404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1577B5-7A3C-33E5-1B44-75E3F5200A4C}"/>
              </a:ext>
            </a:extLst>
          </p:cNvPr>
          <p:cNvSpPr txBox="1">
            <a:spLocks/>
          </p:cNvSpPr>
          <p:nvPr/>
        </p:nvSpPr>
        <p:spPr>
          <a:xfrm>
            <a:off x="20247706" y="5911289"/>
            <a:ext cx="9569081" cy="386477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 </a:t>
            </a:r>
            <a:r>
              <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REKLAM GMBH</a:t>
            </a:r>
          </a:p>
          <a:p>
            <a:endPar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endParaRPr>
          </a:p>
          <a:p>
            <a:r>
              <a:rPr lang="en-US" sz="1600" dirty="0" err="1">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Leverkusenstraße</a:t>
            </a:r>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 3</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22761 Hamburg, Deutschland</a:t>
            </a:r>
          </a:p>
          <a:p>
            <a:endPar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hamburg@bgreklam.com</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+49 40 85413003</a:t>
            </a:r>
            <a:endParaRPr lang="en-US" sz="1600"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1" name="Title 1">
            <a:extLst>
              <a:ext uri="{FF2B5EF4-FFF2-40B4-BE49-F238E27FC236}">
                <a16:creationId xmlns:a16="http://schemas.microsoft.com/office/drawing/2014/main" id="{E2249567-112F-5700-5922-E52364649282}"/>
              </a:ext>
            </a:extLst>
          </p:cNvPr>
          <p:cNvSpPr txBox="1">
            <a:spLocks/>
          </p:cNvSpPr>
          <p:nvPr/>
        </p:nvSpPr>
        <p:spPr>
          <a:xfrm>
            <a:off x="20247706" y="2361184"/>
            <a:ext cx="9413730" cy="386477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a:t>
            </a:r>
            <a:r>
              <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 REKLAM</a:t>
            </a:r>
          </a:p>
          <a:p>
            <a:endPar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endParaRP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HEADQUATERS</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29. </a:t>
            </a:r>
            <a:r>
              <a:rPr lang="en-US" sz="1600" dirty="0" err="1">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Novembra</a:t>
            </a:r>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 1M</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11460 Belgrade, Serbia</a:t>
            </a:r>
          </a:p>
          <a:p>
            <a:endPar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info@bgreklam.com</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+381 11 785 64 64</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+381 60 68 69 110</a:t>
            </a:r>
            <a:endParaRPr lang="en-US" sz="1600"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2" name="Title 1">
            <a:extLst>
              <a:ext uri="{FF2B5EF4-FFF2-40B4-BE49-F238E27FC236}">
                <a16:creationId xmlns:a16="http://schemas.microsoft.com/office/drawing/2014/main" id="{D591A473-2BB1-90F1-3747-D27DC357B76A}"/>
              </a:ext>
            </a:extLst>
          </p:cNvPr>
          <p:cNvSpPr txBox="1">
            <a:spLocks/>
          </p:cNvSpPr>
          <p:nvPr/>
        </p:nvSpPr>
        <p:spPr>
          <a:xfrm>
            <a:off x="20325381" y="8897855"/>
            <a:ext cx="9413730" cy="386477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a:t>
            </a:r>
            <a:r>
              <a:rPr lang="en-US" sz="1600"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 REKLAM</a:t>
            </a:r>
          </a:p>
          <a:p>
            <a:r>
              <a:rPr lang="en-US" sz="1600" dirty="0">
                <a:solidFill>
                  <a:sysClr val="windowText" lastClr="000000"/>
                </a:solidFill>
                <a:latin typeface="Montserrat" panose="00000500000000000000" pitchFamily="50" charset="0"/>
                <a:ea typeface="Inter Medium" panose="02000603000000020004" pitchFamily="50" charset="0"/>
                <a:cs typeface="Poppins SemiBold" panose="00000700000000000000" pitchFamily="2" charset="0"/>
              </a:rPr>
              <a:t>UK LTD</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2588 Davenport House,</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207 Regent St</a:t>
            </a: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London, W1B 3HH, UK</a:t>
            </a:r>
          </a:p>
          <a:p>
            <a:endPar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1600"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+44 75 4288 2312</a:t>
            </a:r>
            <a:endParaRPr lang="en-US" sz="1600"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0" name="Title 1">
            <a:extLst>
              <a:ext uri="{FF2B5EF4-FFF2-40B4-BE49-F238E27FC236}">
                <a16:creationId xmlns:a16="http://schemas.microsoft.com/office/drawing/2014/main" id="{5E79ACCB-75AB-424E-6E8A-569B187E6B46}"/>
              </a:ext>
            </a:extLst>
          </p:cNvPr>
          <p:cNvSpPr txBox="1">
            <a:spLocks/>
          </p:cNvSpPr>
          <p:nvPr/>
        </p:nvSpPr>
        <p:spPr>
          <a:xfrm>
            <a:off x="8660137" y="5165616"/>
            <a:ext cx="9987519" cy="22913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800" dirty="0">
                <a:solidFill>
                  <a:sysClr val="windowText" lastClr="000000"/>
                </a:solidFill>
                <a:latin typeface="Poppins Black" panose="00000A00000000000000" pitchFamily="50" charset="0"/>
                <a:ea typeface="Adobe Heiti Std R" panose="020B0400000000000000" pitchFamily="34" charset="-128"/>
                <a:cs typeface="Poppins Black" panose="00000A00000000000000" pitchFamily="50" charset="0"/>
              </a:rPr>
              <a:t>Thank You.</a:t>
            </a:r>
            <a:endParaRPr lang="en-US" sz="9800" dirty="0">
              <a:solidFill>
                <a:schemeClr val="bg1"/>
              </a:solidFill>
              <a:latin typeface="Poppins Black" panose="00000A00000000000000" pitchFamily="50" charset="0"/>
              <a:ea typeface="Adobe Heiti Std R" panose="020B0400000000000000" pitchFamily="34" charset="-128"/>
              <a:cs typeface="Poppins Black" panose="00000A00000000000000" pitchFamily="50" charset="0"/>
            </a:endParaRPr>
          </a:p>
        </p:txBody>
      </p:sp>
      <p:pic>
        <p:nvPicPr>
          <p:cNvPr id="15" name="Picture 14" descr="Shape&#10;&#10;Description automatically generated">
            <a:extLst>
              <a:ext uri="{FF2B5EF4-FFF2-40B4-BE49-F238E27FC236}">
                <a16:creationId xmlns:a16="http://schemas.microsoft.com/office/drawing/2014/main" id="{DA918B1A-B00E-B3D3-D569-2A9231FA0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5689"/>
            <a:ext cx="2662554" cy="1104960"/>
          </a:xfrm>
          <a:prstGeom prst="rect">
            <a:avLst/>
          </a:prstGeom>
        </p:spPr>
      </p:pic>
      <p:cxnSp>
        <p:nvCxnSpPr>
          <p:cNvPr id="7" name="Straight Connector 6">
            <a:extLst>
              <a:ext uri="{FF2B5EF4-FFF2-40B4-BE49-F238E27FC236}">
                <a16:creationId xmlns:a16="http://schemas.microsoft.com/office/drawing/2014/main" id="{423A0CFB-57E2-71B6-3B2E-96DB4D576F24}"/>
              </a:ext>
            </a:extLst>
          </p:cNvPr>
          <p:cNvCxnSpPr>
            <a:cxnSpLocks/>
          </p:cNvCxnSpPr>
          <p:nvPr/>
        </p:nvCxnSpPr>
        <p:spPr>
          <a:xfrm flipV="1">
            <a:off x="19589878" y="1608169"/>
            <a:ext cx="19575" cy="9711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04A610F-5BF9-5EBC-16A7-FE2E504F5ACD}"/>
              </a:ext>
            </a:extLst>
          </p:cNvPr>
          <p:cNvSpPr txBox="1"/>
          <p:nvPr/>
        </p:nvSpPr>
        <p:spPr>
          <a:xfrm>
            <a:off x="10547397" y="6717655"/>
            <a:ext cx="4521945" cy="461665"/>
          </a:xfrm>
          <a:prstGeom prst="rect">
            <a:avLst/>
          </a:prstGeom>
          <a:noFill/>
        </p:spPr>
        <p:txBody>
          <a:bodyPr wrap="square">
            <a:spAutoFit/>
          </a:bodyPr>
          <a:lstStyle/>
          <a:p>
            <a:r>
              <a:rPr lang="en-US" sz="2400" dirty="0">
                <a:latin typeface="Poppins Light" panose="00000400000000000000" pitchFamily="2" charset="0"/>
                <a:ea typeface="Inter Medium" panose="02000603000000020004" pitchFamily="50" charset="0"/>
                <a:cs typeface="Poppins Light" panose="00000400000000000000" pitchFamily="2" charset="0"/>
              </a:rPr>
              <a:t>www.bgreklam.com</a:t>
            </a:r>
          </a:p>
        </p:txBody>
      </p:sp>
    </p:spTree>
    <p:extLst>
      <p:ext uri="{BB962C8B-B14F-4D97-AF65-F5344CB8AC3E}">
        <p14:creationId xmlns:p14="http://schemas.microsoft.com/office/powerpoint/2010/main" val="1007176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97C07CD-BA25-443A-9E33-4C0F0CB50080}"/>
              </a:ext>
            </a:extLst>
          </p:cNvPr>
          <p:cNvPicPr>
            <a:picLocks noChangeAspect="1"/>
          </p:cNvPicPr>
          <p:nvPr/>
        </p:nvPicPr>
        <p:blipFill>
          <a:blip r:embed="rId2">
            <a:extLst>
              <a:ext uri="{28A0092B-C50C-407E-A947-70E740481C1C}">
                <a14:useLocalDpi xmlns:a14="http://schemas.microsoft.com/office/drawing/2010/main" val="0"/>
              </a:ext>
            </a:extLst>
          </a:blip>
          <a:srcRect l="46" r="46"/>
          <a:stretch/>
        </p:blipFill>
        <p:spPr>
          <a:xfrm>
            <a:off x="0" y="0"/>
            <a:ext cx="24296914" cy="13679488"/>
          </a:xfrm>
          <a:prstGeom prst="rect">
            <a:avLst/>
          </a:prstGeom>
        </p:spPr>
      </p:pic>
      <p:sp>
        <p:nvSpPr>
          <p:cNvPr id="25" name="Title 1">
            <a:extLst>
              <a:ext uri="{FF2B5EF4-FFF2-40B4-BE49-F238E27FC236}">
                <a16:creationId xmlns:a16="http://schemas.microsoft.com/office/drawing/2014/main" id="{0AD8ED17-8459-4132-A12F-FC6EE0306183}"/>
              </a:ext>
            </a:extLst>
          </p:cNvPr>
          <p:cNvSpPr txBox="1">
            <a:spLocks/>
          </p:cNvSpPr>
          <p:nvPr/>
        </p:nvSpPr>
        <p:spPr>
          <a:xfrm>
            <a:off x="15063779" y="1010493"/>
            <a:ext cx="10941899" cy="40590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7200" dirty="0">
                <a:solidFill>
                  <a:srgbClr val="001021"/>
                </a:solidFill>
                <a:latin typeface="Poppins Medium" panose="00000600000000000000" pitchFamily="2" charset="0"/>
                <a:ea typeface="Inter Medium" panose="02000603000000020004" pitchFamily="50" charset="0"/>
                <a:cs typeface="Poppins Medium" panose="00000600000000000000" pitchFamily="2" charset="0"/>
              </a:rPr>
              <a:t>Company </a:t>
            </a:r>
          </a:p>
          <a:p>
            <a:pPr>
              <a:lnSpc>
                <a:spcPct val="100000"/>
              </a:lnSpc>
            </a:pPr>
            <a:r>
              <a:rPr lang="en-US" sz="7200" dirty="0">
                <a:solidFill>
                  <a:srgbClr val="001021"/>
                </a:solidFill>
                <a:latin typeface="Poppins Medium" panose="00000600000000000000" pitchFamily="2" charset="0"/>
                <a:ea typeface="Inter Medium" panose="02000603000000020004" pitchFamily="50" charset="0"/>
                <a:cs typeface="Poppins Medium" panose="00000600000000000000" pitchFamily="2" charset="0"/>
              </a:rPr>
              <a:t>Profile</a:t>
            </a:r>
          </a:p>
        </p:txBody>
      </p:sp>
      <p:sp>
        <p:nvSpPr>
          <p:cNvPr id="42" name="Title 1">
            <a:extLst>
              <a:ext uri="{FF2B5EF4-FFF2-40B4-BE49-F238E27FC236}">
                <a16:creationId xmlns:a16="http://schemas.microsoft.com/office/drawing/2014/main" id="{A7DFD5D6-F623-4AB3-832C-6AE618398719}"/>
              </a:ext>
            </a:extLst>
          </p:cNvPr>
          <p:cNvSpPr txBox="1">
            <a:spLocks/>
          </p:cNvSpPr>
          <p:nvPr/>
        </p:nvSpPr>
        <p:spPr>
          <a:xfrm>
            <a:off x="1293518" y="1061757"/>
            <a:ext cx="2090954" cy="53017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2"/>
                </a:solidFill>
                <a:latin typeface="Poppins SemiBold" panose="00000700000000000000" pitchFamily="2" charset="0"/>
                <a:ea typeface="Inter Medium" panose="02000603000000020004" pitchFamily="50" charset="0"/>
                <a:cs typeface="Poppins SemiBold" panose="00000700000000000000" pitchFamily="2" charset="0"/>
              </a:rPr>
              <a:t>01.</a:t>
            </a:r>
          </a:p>
        </p:txBody>
      </p:sp>
      <p:sp>
        <p:nvSpPr>
          <p:cNvPr id="37" name="Title 1">
            <a:extLst>
              <a:ext uri="{FF2B5EF4-FFF2-40B4-BE49-F238E27FC236}">
                <a16:creationId xmlns:a16="http://schemas.microsoft.com/office/drawing/2014/main" id="{A308D3C6-D793-3A09-B190-7F868100DD0D}"/>
              </a:ext>
            </a:extLst>
          </p:cNvPr>
          <p:cNvSpPr txBox="1">
            <a:spLocks/>
          </p:cNvSpPr>
          <p:nvPr/>
        </p:nvSpPr>
        <p:spPr>
          <a:xfrm>
            <a:off x="15063779" y="8216047"/>
            <a:ext cx="6575958" cy="20008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0" dirty="0">
                <a:solidFill>
                  <a:srgbClr val="0282BF"/>
                </a:solidFill>
                <a:latin typeface="Poppins SemiBold" panose="00000700000000000000" pitchFamily="2" charset="0"/>
                <a:ea typeface="Inter Medium" panose="02000603000000020004" pitchFamily="50" charset="0"/>
                <a:cs typeface="Poppins SemiBold" panose="00000700000000000000" pitchFamily="2" charset="0"/>
              </a:rPr>
              <a:t>20+</a:t>
            </a:r>
          </a:p>
        </p:txBody>
      </p:sp>
      <p:sp>
        <p:nvSpPr>
          <p:cNvPr id="40" name="Title 1">
            <a:extLst>
              <a:ext uri="{FF2B5EF4-FFF2-40B4-BE49-F238E27FC236}">
                <a16:creationId xmlns:a16="http://schemas.microsoft.com/office/drawing/2014/main" id="{B5049DEF-C440-338E-2FBC-8BDAAD851459}"/>
              </a:ext>
            </a:extLst>
          </p:cNvPr>
          <p:cNvSpPr txBox="1">
            <a:spLocks/>
          </p:cNvSpPr>
          <p:nvPr/>
        </p:nvSpPr>
        <p:spPr>
          <a:xfrm>
            <a:off x="15113610" y="10478358"/>
            <a:ext cx="7687152" cy="43812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0282BF"/>
                </a:solidFill>
                <a:latin typeface="Poppins Light" panose="00000400000000000000" pitchFamily="2" charset="0"/>
                <a:ea typeface="Inter Medium" panose="02000603000000020004" pitchFamily="50" charset="0"/>
                <a:cs typeface="Poppins Light" panose="00000400000000000000" pitchFamily="2" charset="0"/>
              </a:rPr>
              <a:t>Years of experience </a:t>
            </a:r>
          </a:p>
          <a:p>
            <a:r>
              <a:rPr lang="en-US" sz="2400" dirty="0">
                <a:solidFill>
                  <a:srgbClr val="0282BF"/>
                </a:solidFill>
                <a:latin typeface="Poppins Light" panose="00000400000000000000" pitchFamily="2" charset="0"/>
                <a:ea typeface="Inter Medium" panose="02000603000000020004" pitchFamily="50" charset="0"/>
                <a:cs typeface="Poppins Light" panose="00000400000000000000" pitchFamily="2" charset="0"/>
              </a:rPr>
              <a:t>and development of</a:t>
            </a:r>
          </a:p>
          <a:p>
            <a:r>
              <a:rPr lang="en-US" sz="2400" dirty="0">
                <a:solidFill>
                  <a:srgbClr val="0282BF"/>
                </a:solidFill>
                <a:latin typeface="Poppins Light" panose="00000400000000000000" pitchFamily="2" charset="0"/>
                <a:ea typeface="Inter Medium" panose="02000603000000020004" pitchFamily="50" charset="0"/>
                <a:cs typeface="Poppins Light" panose="00000400000000000000" pitchFamily="2" charset="0"/>
              </a:rPr>
              <a:t>Premium POS solutions.</a:t>
            </a:r>
          </a:p>
        </p:txBody>
      </p:sp>
      <p:sp>
        <p:nvSpPr>
          <p:cNvPr id="43" name="Rectangle 42">
            <a:extLst>
              <a:ext uri="{FF2B5EF4-FFF2-40B4-BE49-F238E27FC236}">
                <a16:creationId xmlns:a16="http://schemas.microsoft.com/office/drawing/2014/main" id="{41716869-D0DE-7ADA-2FE4-28B56B580F03}"/>
              </a:ext>
            </a:extLst>
          </p:cNvPr>
          <p:cNvSpPr/>
          <p:nvPr/>
        </p:nvSpPr>
        <p:spPr>
          <a:xfrm>
            <a:off x="15113610" y="3578085"/>
            <a:ext cx="8416950" cy="4819268"/>
          </a:xfrm>
          <a:prstGeom prst="rect">
            <a:avLst/>
          </a:prstGeom>
        </p:spPr>
        <p:txBody>
          <a:bodyPr wrap="square">
            <a:spAutoFit/>
          </a:bodyPr>
          <a:lstStyle/>
          <a:p>
            <a:pPr>
              <a:lnSpc>
                <a:spcPct val="200000"/>
              </a:lnSpc>
            </a:pPr>
            <a:r>
              <a:rPr lang="en-US" sz="2000"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Private company, </a:t>
            </a:r>
            <a:r>
              <a:rPr lang="en-US" sz="2000" dirty="0">
                <a:solidFill>
                  <a:schemeClr val="tx2">
                    <a:lumMod val="50000"/>
                  </a:schemeClr>
                </a:solidFill>
                <a:latin typeface="Poppins Light" panose="00000400000000000000" pitchFamily="2" charset="0"/>
                <a:ea typeface="Open Sans" panose="020B0606030504020204" pitchFamily="34" charset="0"/>
                <a:cs typeface="Poppins Light" panose="00000400000000000000" pitchFamily="2" charset="0"/>
              </a:rPr>
              <a:t>established in 2001, with factory and HQ in Belgrade, Serbia.</a:t>
            </a:r>
          </a:p>
          <a:p>
            <a:pPr>
              <a:lnSpc>
                <a:spcPct val="200000"/>
              </a:lnSpc>
            </a:pPr>
            <a:r>
              <a:rPr lang="en-US" sz="2000"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Entire value chain </a:t>
            </a:r>
            <a:r>
              <a:rPr lang="en-US" sz="2000" dirty="0">
                <a:solidFill>
                  <a:schemeClr val="tx2">
                    <a:lumMod val="50000"/>
                  </a:schemeClr>
                </a:solidFill>
                <a:latin typeface="Poppins Light" panose="00000400000000000000" pitchFamily="2" charset="0"/>
                <a:ea typeface="Open Sans" panose="020B0606030504020204" pitchFamily="34" charset="0"/>
                <a:cs typeface="Poppins Light" panose="00000400000000000000" pitchFamily="2" charset="0"/>
              </a:rPr>
              <a:t>from design and production, installation </a:t>
            </a:r>
            <a:br>
              <a:rPr lang="en-US" sz="2000" dirty="0">
                <a:solidFill>
                  <a:schemeClr val="tx2">
                    <a:lumMod val="50000"/>
                  </a:schemeClr>
                </a:solidFill>
                <a:latin typeface="Poppins Light" panose="00000400000000000000" pitchFamily="2" charset="0"/>
                <a:ea typeface="Open Sans" panose="020B0606030504020204" pitchFamily="34" charset="0"/>
                <a:cs typeface="Poppins Light" panose="00000400000000000000" pitchFamily="2" charset="0"/>
              </a:rPr>
            </a:br>
            <a:r>
              <a:rPr lang="en-US" sz="2000" dirty="0">
                <a:solidFill>
                  <a:schemeClr val="tx2">
                    <a:lumMod val="50000"/>
                  </a:schemeClr>
                </a:solidFill>
                <a:latin typeface="Poppins Light" panose="00000400000000000000" pitchFamily="2" charset="0"/>
                <a:ea typeface="Open Sans" panose="020B0606030504020204" pitchFamily="34" charset="0"/>
                <a:cs typeface="Poppins Light" panose="00000400000000000000" pitchFamily="2" charset="0"/>
              </a:rPr>
              <a:t>and maintenance at the point of sale. </a:t>
            </a:r>
          </a:p>
          <a:p>
            <a:pPr>
              <a:lnSpc>
                <a:spcPct val="200000"/>
              </a:lnSpc>
            </a:pPr>
            <a:r>
              <a:rPr lang="en-US" sz="2000"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Sustainable materials </a:t>
            </a:r>
            <a:r>
              <a:rPr lang="en-US" sz="2000" dirty="0">
                <a:solidFill>
                  <a:schemeClr val="tx2">
                    <a:lumMod val="50000"/>
                  </a:schemeClr>
                </a:solidFill>
                <a:latin typeface="Poppins Light" panose="00000400000000000000" pitchFamily="2" charset="0"/>
                <a:ea typeface="Open Sans" panose="020B0606030504020204" pitchFamily="34" charset="0"/>
                <a:cs typeface="Poppins Light" panose="00000400000000000000" pitchFamily="2" charset="0"/>
              </a:rPr>
              <a:t>the core of our production process. </a:t>
            </a:r>
            <a:br>
              <a:rPr lang="en-US" sz="2000" dirty="0">
                <a:solidFill>
                  <a:schemeClr val="tx2">
                    <a:lumMod val="50000"/>
                  </a:schemeClr>
                </a:solidFill>
                <a:latin typeface="Poppins Light" panose="00000400000000000000" pitchFamily="2" charset="0"/>
                <a:ea typeface="Open Sans" panose="020B0606030504020204" pitchFamily="34" charset="0"/>
                <a:cs typeface="Poppins Light" panose="00000400000000000000" pitchFamily="2" charset="0"/>
              </a:rPr>
            </a:br>
            <a:r>
              <a:rPr lang="en-US" sz="2000" dirty="0">
                <a:solidFill>
                  <a:srgbClr val="0282BF"/>
                </a:solidFill>
                <a:latin typeface="Poppins Medium" panose="00000600000000000000" pitchFamily="50" charset="0"/>
                <a:ea typeface="Open Sans" panose="020B0606030504020204" pitchFamily="34" charset="0"/>
                <a:cs typeface="Poppins Medium" panose="00000600000000000000" pitchFamily="50" charset="0"/>
              </a:rPr>
              <a:t>200+ </a:t>
            </a:r>
            <a:r>
              <a:rPr lang="en-US" sz="2000" dirty="0">
                <a:solidFill>
                  <a:schemeClr val="tx2">
                    <a:lumMod val="50000"/>
                  </a:schemeClr>
                </a:solidFill>
                <a:latin typeface="Poppins Medium" panose="00000600000000000000" pitchFamily="50" charset="0"/>
                <a:ea typeface="Open Sans" panose="020B0606030504020204" pitchFamily="34" charset="0"/>
                <a:cs typeface="Poppins Medium" panose="00000600000000000000" pitchFamily="50" charset="0"/>
              </a:rPr>
              <a:t>skilled employees </a:t>
            </a:r>
            <a:r>
              <a:rPr lang="en-US" sz="2000" dirty="0">
                <a:solidFill>
                  <a:schemeClr val="tx2">
                    <a:lumMod val="50000"/>
                  </a:schemeClr>
                </a:solidFill>
                <a:latin typeface="Poppins Light" panose="00000400000000000000" pitchFamily="2" charset="0"/>
                <a:ea typeface="Open Sans" panose="020B0606030504020204" pitchFamily="34" charset="0"/>
                <a:cs typeface="Poppins Light" panose="00000400000000000000" pitchFamily="2" charset="0"/>
              </a:rPr>
              <a:t>and 5.000 square meters of office and production space</a:t>
            </a:r>
            <a:r>
              <a:rPr lang="en-US" sz="2000" dirty="0">
                <a:solidFill>
                  <a:srgbClr val="2192CA"/>
                </a:solidFill>
                <a:latin typeface="Poppins Light" panose="00000400000000000000" pitchFamily="2" charset="0"/>
                <a:ea typeface="Open Sans" panose="020B0606030504020204" pitchFamily="34" charset="0"/>
                <a:cs typeface="Poppins Light" panose="00000400000000000000" pitchFamily="2" charset="0"/>
              </a:rPr>
              <a:t>.</a:t>
            </a:r>
          </a:p>
          <a:p>
            <a:pPr>
              <a:lnSpc>
                <a:spcPct val="150000"/>
              </a:lnSpc>
            </a:pPr>
            <a:endParaRPr lang="en-ID" sz="2000" dirty="0">
              <a:solidFill>
                <a:schemeClr val="tx2">
                  <a:lumMod val="50000"/>
                </a:schemeClr>
              </a:solidFill>
              <a:latin typeface="Poppins Light" panose="00000400000000000000" pitchFamily="2" charset="0"/>
              <a:ea typeface="Open Sans" panose="020B0606030504020204" pitchFamily="34" charset="0"/>
              <a:cs typeface="Poppins Light" panose="00000400000000000000" pitchFamily="2" charset="0"/>
            </a:endParaRPr>
          </a:p>
        </p:txBody>
      </p:sp>
    </p:spTree>
    <p:extLst>
      <p:ext uri="{BB962C8B-B14F-4D97-AF65-F5344CB8AC3E}">
        <p14:creationId xmlns:p14="http://schemas.microsoft.com/office/powerpoint/2010/main" val="730315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36FE0E-F278-2FC7-E90E-1B6B42016ABA}"/>
              </a:ext>
            </a:extLst>
          </p:cNvPr>
          <p:cNvPicPr>
            <a:picLocks noChangeAspect="1"/>
          </p:cNvPicPr>
          <p:nvPr/>
        </p:nvPicPr>
        <p:blipFill rotWithShape="1">
          <a:blip r:embed="rId2">
            <a:extLst>
              <a:ext uri="{28A0092B-C50C-407E-A947-70E740481C1C}">
                <a14:useLocalDpi xmlns:a14="http://schemas.microsoft.com/office/drawing/2010/main" val="0"/>
              </a:ext>
            </a:extLst>
          </a:blip>
          <a:srcRect l="11129" r="7254"/>
          <a:stretch/>
        </p:blipFill>
        <p:spPr>
          <a:xfrm>
            <a:off x="8081319" y="0"/>
            <a:ext cx="16397931" cy="13679488"/>
          </a:xfrm>
          <a:prstGeom prst="rect">
            <a:avLst/>
          </a:prstGeom>
        </p:spPr>
      </p:pic>
      <p:sp>
        <p:nvSpPr>
          <p:cNvPr id="16" name="Rectangle 15">
            <a:extLst>
              <a:ext uri="{FF2B5EF4-FFF2-40B4-BE49-F238E27FC236}">
                <a16:creationId xmlns:a16="http://schemas.microsoft.com/office/drawing/2014/main" id="{0CEBEF56-D8A0-7694-089B-BC39C2EE644F}"/>
              </a:ext>
            </a:extLst>
          </p:cNvPr>
          <p:cNvSpPr/>
          <p:nvPr/>
        </p:nvSpPr>
        <p:spPr>
          <a:xfrm>
            <a:off x="1331083" y="5956498"/>
            <a:ext cx="5872906" cy="4203715"/>
          </a:xfrm>
          <a:prstGeom prst="rect">
            <a:avLst/>
          </a:prstGeom>
        </p:spPr>
        <p:txBody>
          <a:bodyPr wrap="square">
            <a:spAutoFit/>
          </a:bodyPr>
          <a:lstStyle/>
          <a:p>
            <a:pPr>
              <a:lnSpc>
                <a:spcPct val="150000"/>
              </a:lnSpc>
            </a:pPr>
            <a:r>
              <a:rPr lang="en-US" sz="2000"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Technology is just a way to reach our objectives: to grow, to improve efficiency, and to implement processes, products, and enable our clients to increase profits.</a:t>
            </a:r>
          </a:p>
          <a:p>
            <a:pPr>
              <a:lnSpc>
                <a:spcPct val="150000"/>
              </a:lnSpc>
            </a:pPr>
            <a:endParaRPr lang="en-US" sz="2000"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endParaRPr>
          </a:p>
          <a:p>
            <a:pPr>
              <a:lnSpc>
                <a:spcPct val="150000"/>
              </a:lnSpc>
            </a:pPr>
            <a:r>
              <a:rPr lang="en-US" sz="2000"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Our objective is to find the most efficient and easiest way to use technology to improve the efficiency, quality, and reduce cost for our clients.</a:t>
            </a:r>
          </a:p>
        </p:txBody>
      </p:sp>
      <p:sp>
        <p:nvSpPr>
          <p:cNvPr id="17" name="Rectangle 16">
            <a:extLst>
              <a:ext uri="{FF2B5EF4-FFF2-40B4-BE49-F238E27FC236}">
                <a16:creationId xmlns:a16="http://schemas.microsoft.com/office/drawing/2014/main" id="{64930A0A-3F52-AC80-280D-BDD8EA495919}"/>
              </a:ext>
            </a:extLst>
          </p:cNvPr>
          <p:cNvSpPr/>
          <p:nvPr/>
        </p:nvSpPr>
        <p:spPr>
          <a:xfrm>
            <a:off x="1331083" y="3213073"/>
            <a:ext cx="8037816" cy="2308324"/>
          </a:xfrm>
          <a:prstGeom prst="rect">
            <a:avLst/>
          </a:prstGeom>
        </p:spPr>
        <p:txBody>
          <a:bodyPr wrap="square">
            <a:spAutoFit/>
          </a:bodyPr>
          <a:lstStyle/>
          <a:p>
            <a:r>
              <a:rPr lang="en-ID" sz="72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Technology</a:t>
            </a:r>
          </a:p>
          <a:p>
            <a:r>
              <a:rPr lang="en-ID" sz="72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&amp; Efficiency</a:t>
            </a:r>
            <a:endParaRPr lang="en-ID" sz="7200" dirty="0">
              <a:latin typeface="Poppins Medium" panose="00000600000000000000" pitchFamily="2" charset="0"/>
              <a:ea typeface="EB Garamond 12" panose="02020502060206020403" pitchFamily="18" charset="0"/>
              <a:cs typeface="Poppins Medium" panose="00000600000000000000" pitchFamily="2" charset="0"/>
            </a:endParaRPr>
          </a:p>
        </p:txBody>
      </p:sp>
    </p:spTree>
    <p:extLst>
      <p:ext uri="{BB962C8B-B14F-4D97-AF65-F5344CB8AC3E}">
        <p14:creationId xmlns:p14="http://schemas.microsoft.com/office/powerpoint/2010/main" val="1938837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9B4867-D4F2-42A7-A450-AFE6C25D52C5}"/>
              </a:ext>
            </a:extLst>
          </p:cNvPr>
          <p:cNvSpPr txBox="1">
            <a:spLocks/>
          </p:cNvSpPr>
          <p:nvPr/>
        </p:nvSpPr>
        <p:spPr>
          <a:xfrm>
            <a:off x="2647324" y="5186606"/>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Black" panose="00000A00000000000000" pitchFamily="50" charset="0"/>
              <a:ea typeface="Inter Medium" panose="02000603000000020004" pitchFamily="50" charset="0"/>
              <a:cs typeface="Poppins Black" panose="00000A00000000000000" pitchFamily="50" charset="0"/>
            </a:endParaRPr>
          </a:p>
        </p:txBody>
      </p:sp>
      <p:sp>
        <p:nvSpPr>
          <p:cNvPr id="5" name="Title 1">
            <a:extLst>
              <a:ext uri="{FF2B5EF4-FFF2-40B4-BE49-F238E27FC236}">
                <a16:creationId xmlns:a16="http://schemas.microsoft.com/office/drawing/2014/main" id="{8DB874C3-23A1-42F7-8429-8DDC01AAD5A0}"/>
              </a:ext>
            </a:extLst>
          </p:cNvPr>
          <p:cNvSpPr txBox="1">
            <a:spLocks/>
          </p:cNvSpPr>
          <p:nvPr/>
        </p:nvSpPr>
        <p:spPr>
          <a:xfrm>
            <a:off x="2390251" y="6595828"/>
            <a:ext cx="6338099" cy="784453"/>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a:latin typeface="Poppins" panose="00000800000000000000" pitchFamily="50" charset="0"/>
                <a:ea typeface="Inter Medium" panose="02000603000000020004" pitchFamily="50" charset="0"/>
                <a:cs typeface="Poppins" panose="00000800000000000000" pitchFamily="50" charset="0"/>
              </a:rPr>
              <a:t>Region in focus</a:t>
            </a:r>
            <a:r>
              <a:rPr lang="en-US" sz="2000" dirty="0">
                <a:latin typeface="Poppins" panose="00000800000000000000" pitchFamily="50" charset="0"/>
                <a:ea typeface="Inter Medium" panose="02000603000000020004" pitchFamily="50" charset="0"/>
                <a:cs typeface="Poppins" panose="00000800000000000000" pitchFamily="50" charset="0"/>
              </a:rPr>
              <a:t>:</a:t>
            </a:r>
            <a:r>
              <a:rPr lang="en-US" sz="3200" dirty="0">
                <a:latin typeface="Poppins Medium" panose="00000600000000000000" pitchFamily="50" charset="0"/>
                <a:ea typeface="Inter Medium" panose="02000603000000020004" pitchFamily="50" charset="0"/>
                <a:cs typeface="Poppins Medium" panose="00000600000000000000" pitchFamily="50" charset="0"/>
              </a:rPr>
              <a:t> </a:t>
            </a:r>
            <a:br>
              <a:rPr lang="en-US" sz="3200" dirty="0">
                <a:latin typeface="Poppins Medium" panose="00000600000000000000" pitchFamily="50" charset="0"/>
                <a:ea typeface="Inter Medium" panose="02000603000000020004" pitchFamily="50" charset="0"/>
                <a:cs typeface="Poppins Medium" panose="00000600000000000000" pitchFamily="50" charset="0"/>
              </a:rPr>
            </a:br>
            <a:r>
              <a:rPr lang="en-US" sz="2000" dirty="0">
                <a:latin typeface="Poppins Light" panose="00000400000000000000" pitchFamily="2" charset="0"/>
                <a:ea typeface="Inter Medium" panose="02000603000000020004" pitchFamily="50" charset="0"/>
                <a:cs typeface="Poppins Light" panose="00000400000000000000" pitchFamily="2" charset="0"/>
              </a:rPr>
              <a:t>Western and Central Europe</a:t>
            </a:r>
          </a:p>
        </p:txBody>
      </p:sp>
      <p:sp>
        <p:nvSpPr>
          <p:cNvPr id="6" name="Rectangle 5">
            <a:extLst>
              <a:ext uri="{FF2B5EF4-FFF2-40B4-BE49-F238E27FC236}">
                <a16:creationId xmlns:a16="http://schemas.microsoft.com/office/drawing/2014/main" id="{0B3A7E6C-0E7D-4F05-A623-3FEA442A41ED}"/>
              </a:ext>
            </a:extLst>
          </p:cNvPr>
          <p:cNvSpPr/>
          <p:nvPr/>
        </p:nvSpPr>
        <p:spPr>
          <a:xfrm>
            <a:off x="2238864" y="3089329"/>
            <a:ext cx="8026222" cy="3477875"/>
          </a:xfrm>
          <a:prstGeom prst="rect">
            <a:avLst/>
          </a:prstGeom>
        </p:spPr>
        <p:txBody>
          <a:bodyPr wrap="square">
            <a:spAutoFit/>
          </a:bodyPr>
          <a:lstStyle/>
          <a:p>
            <a:r>
              <a:rPr lang="en-ID" sz="110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Markets </a:t>
            </a:r>
          </a:p>
          <a:p>
            <a:r>
              <a:rPr lang="en-ID" sz="110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We cover</a:t>
            </a:r>
            <a:endParaRPr lang="en-ID" sz="11000" dirty="0">
              <a:latin typeface="Poppins Medium" panose="00000600000000000000" pitchFamily="2" charset="0"/>
              <a:ea typeface="EB Garamond 12" panose="02020502060206020403" pitchFamily="18" charset="0"/>
              <a:cs typeface="Poppins Medium" panose="00000600000000000000" pitchFamily="2" charset="0"/>
            </a:endParaRPr>
          </a:p>
        </p:txBody>
      </p:sp>
      <p:sp>
        <p:nvSpPr>
          <p:cNvPr id="54" name="Title 1">
            <a:extLst>
              <a:ext uri="{FF2B5EF4-FFF2-40B4-BE49-F238E27FC236}">
                <a16:creationId xmlns:a16="http://schemas.microsoft.com/office/drawing/2014/main" id="{72E9C388-D4EC-8A24-7D48-63FF6F7464E0}"/>
              </a:ext>
            </a:extLst>
          </p:cNvPr>
          <p:cNvSpPr txBox="1">
            <a:spLocks/>
          </p:cNvSpPr>
          <p:nvPr/>
        </p:nvSpPr>
        <p:spPr>
          <a:xfrm>
            <a:off x="1445918" y="1005449"/>
            <a:ext cx="2090954" cy="53017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Poppins SemiBold" panose="00000700000000000000" pitchFamily="2" charset="0"/>
                <a:ea typeface="Inter Medium" panose="02000603000000020004" pitchFamily="50" charset="0"/>
                <a:cs typeface="Poppins SemiBold" panose="00000700000000000000" pitchFamily="2" charset="0"/>
              </a:rPr>
              <a:t>02.</a:t>
            </a:r>
          </a:p>
        </p:txBody>
      </p:sp>
      <p:sp>
        <p:nvSpPr>
          <p:cNvPr id="11" name="Title 1">
            <a:extLst>
              <a:ext uri="{FF2B5EF4-FFF2-40B4-BE49-F238E27FC236}">
                <a16:creationId xmlns:a16="http://schemas.microsoft.com/office/drawing/2014/main" id="{90AA939B-95D6-6A9F-EACE-50BBBC93D7EA}"/>
              </a:ext>
            </a:extLst>
          </p:cNvPr>
          <p:cNvSpPr txBox="1">
            <a:spLocks/>
          </p:cNvSpPr>
          <p:nvPr/>
        </p:nvSpPr>
        <p:spPr>
          <a:xfrm>
            <a:off x="2390252" y="7602352"/>
            <a:ext cx="6338099" cy="78445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Poppins" panose="00000800000000000000" pitchFamily="50" charset="0"/>
                <a:ea typeface="Inter Medium" panose="02000603000000020004" pitchFamily="50" charset="0"/>
                <a:cs typeface="Poppins" panose="00000800000000000000" pitchFamily="50" charset="0"/>
              </a:rPr>
              <a:t>Presence: </a:t>
            </a:r>
            <a:br>
              <a:rPr lang="en-US" sz="2000" dirty="0">
                <a:latin typeface="Poppins Light" panose="00000400000000000000" pitchFamily="2" charset="0"/>
                <a:ea typeface="Inter Medium" panose="02000603000000020004" pitchFamily="50" charset="0"/>
                <a:cs typeface="Poppins Light" panose="00000400000000000000" pitchFamily="2" charset="0"/>
              </a:rPr>
            </a:br>
            <a:r>
              <a:rPr lang="en-US" sz="2000" dirty="0">
                <a:latin typeface="Poppins Light" panose="00000400000000000000" pitchFamily="2" charset="0"/>
                <a:ea typeface="Inter Medium" panose="02000603000000020004" pitchFamily="50" charset="0"/>
                <a:cs typeface="Poppins Light" panose="00000400000000000000" pitchFamily="2" charset="0"/>
              </a:rPr>
              <a:t>25+ Markets across the globe</a:t>
            </a:r>
          </a:p>
        </p:txBody>
      </p:sp>
      <p:sp>
        <p:nvSpPr>
          <p:cNvPr id="12" name="Title 1">
            <a:extLst>
              <a:ext uri="{FF2B5EF4-FFF2-40B4-BE49-F238E27FC236}">
                <a16:creationId xmlns:a16="http://schemas.microsoft.com/office/drawing/2014/main" id="{76BFF919-EE8F-C12F-8F1F-8595384DE8AE}"/>
              </a:ext>
            </a:extLst>
          </p:cNvPr>
          <p:cNvSpPr txBox="1">
            <a:spLocks/>
          </p:cNvSpPr>
          <p:nvPr/>
        </p:nvSpPr>
        <p:spPr>
          <a:xfrm>
            <a:off x="2390252" y="8618267"/>
            <a:ext cx="9223816" cy="7844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Poppins" panose="00000800000000000000" pitchFamily="50" charset="0"/>
                <a:ea typeface="Inter Medium" panose="02000603000000020004" pitchFamily="50" charset="0"/>
                <a:cs typeface="Poppins" panose="00000800000000000000" pitchFamily="50" charset="0"/>
              </a:rPr>
              <a:t>Offices: </a:t>
            </a:r>
            <a:br>
              <a:rPr lang="en-US" sz="3600" dirty="0">
                <a:latin typeface="Poppins" panose="00000800000000000000" pitchFamily="50" charset="0"/>
                <a:ea typeface="Inter Medium" panose="02000603000000020004" pitchFamily="50" charset="0"/>
                <a:cs typeface="Poppins" panose="00000800000000000000" pitchFamily="50" charset="0"/>
              </a:rPr>
            </a:br>
            <a:r>
              <a:rPr lang="en-US" sz="3600" dirty="0">
                <a:latin typeface="Poppins Light" panose="00000400000000000000" pitchFamily="2" charset="0"/>
                <a:ea typeface="Inter Medium" panose="02000603000000020004" pitchFamily="50" charset="0"/>
                <a:cs typeface="Poppins Light" panose="00000400000000000000" pitchFamily="2" charset="0"/>
              </a:rPr>
              <a:t>Belgrade   Hamburg    London</a:t>
            </a:r>
          </a:p>
        </p:txBody>
      </p:sp>
      <p:sp>
        <p:nvSpPr>
          <p:cNvPr id="13" name="Title 1">
            <a:extLst>
              <a:ext uri="{FF2B5EF4-FFF2-40B4-BE49-F238E27FC236}">
                <a16:creationId xmlns:a16="http://schemas.microsoft.com/office/drawing/2014/main" id="{251B8F56-C22E-84BA-C8DA-F2E227C1A5C2}"/>
              </a:ext>
            </a:extLst>
          </p:cNvPr>
          <p:cNvSpPr txBox="1">
            <a:spLocks/>
          </p:cNvSpPr>
          <p:nvPr/>
        </p:nvSpPr>
        <p:spPr>
          <a:xfrm>
            <a:off x="2378267" y="9859213"/>
            <a:ext cx="6906986" cy="22796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Poppins" panose="00000800000000000000" pitchFamily="50" charset="0"/>
                <a:ea typeface="Inter Medium" panose="02000603000000020004" pitchFamily="50" charset="0"/>
                <a:cs typeface="Poppins" panose="00000800000000000000" pitchFamily="50" charset="0"/>
              </a:rPr>
              <a:t>Delivery times</a:t>
            </a:r>
            <a:r>
              <a:rPr lang="en-US" sz="2000" dirty="0">
                <a:latin typeface="Poppins Medium" panose="00000600000000000000" pitchFamily="50" charset="0"/>
                <a:ea typeface="Inter Medium" panose="02000603000000020004" pitchFamily="50" charset="0"/>
                <a:cs typeface="Poppins Medium" panose="00000600000000000000" pitchFamily="50" charset="0"/>
              </a:rPr>
              <a:t>:</a:t>
            </a:r>
          </a:p>
          <a:p>
            <a:r>
              <a:rPr lang="en-US" sz="2000" dirty="0">
                <a:latin typeface="Poppins Light" panose="00000400000000000000" pitchFamily="2" charset="0"/>
                <a:ea typeface="Inter Medium" panose="02000603000000020004" pitchFamily="50" charset="0"/>
                <a:cs typeface="Poppins Light" panose="00000400000000000000" pitchFamily="2" charset="0"/>
              </a:rPr>
              <a:t>We deliver our products to any European destination within three working days. </a:t>
            </a:r>
            <a:br>
              <a:rPr lang="en-US" sz="3000" dirty="0">
                <a:latin typeface="Poppins Medium" panose="00000600000000000000" pitchFamily="50" charset="0"/>
                <a:ea typeface="Inter Medium" panose="02000603000000020004" pitchFamily="50" charset="0"/>
                <a:cs typeface="Poppins Medium" panose="00000600000000000000" pitchFamily="50" charset="0"/>
              </a:rPr>
            </a:br>
            <a:endParaRPr lang="en-US" sz="3000" dirty="0">
              <a:latin typeface="Poppins Light" panose="00000400000000000000" pitchFamily="2" charset="0"/>
              <a:ea typeface="Inter Medium" panose="02000603000000020004" pitchFamily="50" charset="0"/>
              <a:cs typeface="Poppins Light" panose="00000400000000000000" pitchFamily="2" charset="0"/>
            </a:endParaRPr>
          </a:p>
        </p:txBody>
      </p:sp>
      <p:cxnSp>
        <p:nvCxnSpPr>
          <p:cNvPr id="44" name="Straight Connector 43">
            <a:extLst>
              <a:ext uri="{FF2B5EF4-FFF2-40B4-BE49-F238E27FC236}">
                <a16:creationId xmlns:a16="http://schemas.microsoft.com/office/drawing/2014/main" id="{AED6448F-140D-93EC-5DF8-9DCF6773BB95}"/>
              </a:ext>
            </a:extLst>
          </p:cNvPr>
          <p:cNvCxnSpPr>
            <a:cxnSpLocks/>
          </p:cNvCxnSpPr>
          <p:nvPr/>
        </p:nvCxnSpPr>
        <p:spPr>
          <a:xfrm>
            <a:off x="4684169" y="8840475"/>
            <a:ext cx="0" cy="5622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04776BC-39EE-1C43-E197-28032AFD6421}"/>
              </a:ext>
            </a:extLst>
          </p:cNvPr>
          <p:cNvCxnSpPr>
            <a:cxnSpLocks/>
          </p:cNvCxnSpPr>
          <p:nvPr/>
        </p:nvCxnSpPr>
        <p:spPr>
          <a:xfrm>
            <a:off x="7290043" y="8840475"/>
            <a:ext cx="0" cy="5622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404926D-C1B1-BE07-061C-2AB719586841}"/>
              </a:ext>
            </a:extLst>
          </p:cNvPr>
          <p:cNvPicPr>
            <a:picLocks noChangeAspect="1"/>
          </p:cNvPicPr>
          <p:nvPr/>
        </p:nvPicPr>
        <p:blipFill rotWithShape="1">
          <a:blip r:embed="rId2">
            <a:duotone>
              <a:prstClr val="black"/>
              <a:schemeClr val="tx2">
                <a:tint val="45000"/>
                <a:satMod val="400000"/>
              </a:schemeClr>
            </a:duotone>
            <a:extLst>
              <a:ext uri="{BEBA8EAE-BF5A-486C-A8C5-ECC9F3942E4B}">
                <a14:imgProps xmlns:a14="http://schemas.microsoft.com/office/drawing/2010/main">
                  <a14:imgLayer r:embed="rId3">
                    <a14:imgEffect>
                      <a14:colorTemperature colorTemp="11500"/>
                    </a14:imgEffect>
                    <a14:imgEffect>
                      <a14:saturation sat="0"/>
                    </a14:imgEffect>
                  </a14:imgLayer>
                </a14:imgProps>
              </a:ext>
              <a:ext uri="{28A0092B-C50C-407E-A947-70E740481C1C}">
                <a14:useLocalDpi xmlns:a14="http://schemas.microsoft.com/office/drawing/2010/main" val="0"/>
              </a:ext>
            </a:extLst>
          </a:blip>
          <a:srcRect l="-4812" t="-8722" r="24305" b="-2028"/>
          <a:stretch/>
        </p:blipFill>
        <p:spPr>
          <a:xfrm>
            <a:off x="12172620" y="-1508595"/>
            <a:ext cx="12306630" cy="15565471"/>
          </a:xfrm>
          <a:prstGeom prst="rect">
            <a:avLst/>
          </a:prstGeom>
        </p:spPr>
      </p:pic>
      <p:sp>
        <p:nvSpPr>
          <p:cNvPr id="25" name="Title 1">
            <a:extLst>
              <a:ext uri="{FF2B5EF4-FFF2-40B4-BE49-F238E27FC236}">
                <a16:creationId xmlns:a16="http://schemas.microsoft.com/office/drawing/2014/main" id="{21BF1D73-03C4-9EA6-2D58-106CA1D87E70}"/>
              </a:ext>
            </a:extLst>
          </p:cNvPr>
          <p:cNvSpPr txBox="1">
            <a:spLocks/>
          </p:cNvSpPr>
          <p:nvPr/>
        </p:nvSpPr>
        <p:spPr>
          <a:xfrm>
            <a:off x="13011644" y="3715023"/>
            <a:ext cx="6547705" cy="13073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000" dirty="0">
              <a:solidFill>
                <a:schemeClr val="bg2"/>
              </a:solidFill>
              <a:latin typeface="Poppins Light" panose="00000400000000000000" pitchFamily="2" charset="0"/>
              <a:ea typeface="Inter Medium" panose="02000603000000020004" pitchFamily="50" charset="0"/>
              <a:cs typeface="Poppins Light" panose="00000400000000000000" pitchFamily="2" charset="0"/>
            </a:endParaRPr>
          </a:p>
        </p:txBody>
      </p:sp>
      <p:pic>
        <p:nvPicPr>
          <p:cNvPr id="4" name="Picture 3" descr="Icon&#10;&#10;Description automatically generated">
            <a:extLst>
              <a:ext uri="{FF2B5EF4-FFF2-40B4-BE49-F238E27FC236}">
                <a16:creationId xmlns:a16="http://schemas.microsoft.com/office/drawing/2014/main" id="{AC90DC6E-BAE3-00D1-70FC-03CE76E6E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59349" y="6313026"/>
            <a:ext cx="615160" cy="565603"/>
          </a:xfrm>
          <a:prstGeom prst="rect">
            <a:avLst/>
          </a:prstGeom>
        </p:spPr>
      </p:pic>
      <p:pic>
        <p:nvPicPr>
          <p:cNvPr id="26" name="Picture 25" descr="Icon&#10;&#10;Description automatically generated">
            <a:extLst>
              <a:ext uri="{FF2B5EF4-FFF2-40B4-BE49-F238E27FC236}">
                <a16:creationId xmlns:a16="http://schemas.microsoft.com/office/drawing/2014/main" id="{C8E4CE4A-F74F-DC7D-92AA-56D7502055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49130" y="6548948"/>
            <a:ext cx="615160" cy="565603"/>
          </a:xfrm>
          <a:prstGeom prst="rect">
            <a:avLst/>
          </a:prstGeom>
        </p:spPr>
      </p:pic>
      <p:pic>
        <p:nvPicPr>
          <p:cNvPr id="27" name="Picture 26" descr="Icon&#10;&#10;Description automatically generated">
            <a:extLst>
              <a:ext uri="{FF2B5EF4-FFF2-40B4-BE49-F238E27FC236}">
                <a16:creationId xmlns:a16="http://schemas.microsoft.com/office/drawing/2014/main" id="{70FA7B1F-D2A7-ED6A-99E3-BBAB40489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1444" y="9662908"/>
            <a:ext cx="615160" cy="565603"/>
          </a:xfrm>
          <a:prstGeom prst="rect">
            <a:avLst/>
          </a:prstGeom>
        </p:spPr>
      </p:pic>
    </p:spTree>
    <p:extLst>
      <p:ext uri="{BB962C8B-B14F-4D97-AF65-F5344CB8AC3E}">
        <p14:creationId xmlns:p14="http://schemas.microsoft.com/office/powerpoint/2010/main" val="3318698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3211BEC-CBDA-901F-ED16-F9002568408D}"/>
              </a:ext>
            </a:extLst>
          </p:cNvPr>
          <p:cNvSpPr txBox="1">
            <a:spLocks/>
          </p:cNvSpPr>
          <p:nvPr/>
        </p:nvSpPr>
        <p:spPr>
          <a:xfrm>
            <a:off x="1445918" y="1005449"/>
            <a:ext cx="2090954" cy="53017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Poppins SemiBold" panose="00000700000000000000" pitchFamily="2" charset="0"/>
                <a:ea typeface="Inter Medium" panose="02000603000000020004" pitchFamily="50" charset="0"/>
                <a:cs typeface="Poppins SemiBold" panose="00000700000000000000" pitchFamily="2" charset="0"/>
              </a:rPr>
              <a:t>03.</a:t>
            </a:r>
          </a:p>
        </p:txBody>
      </p:sp>
      <p:sp>
        <p:nvSpPr>
          <p:cNvPr id="13" name="Title 1">
            <a:extLst>
              <a:ext uri="{FF2B5EF4-FFF2-40B4-BE49-F238E27FC236}">
                <a16:creationId xmlns:a16="http://schemas.microsoft.com/office/drawing/2014/main" id="{FAA9682F-9B46-C24C-578E-2E5DF99AAD68}"/>
              </a:ext>
            </a:extLst>
          </p:cNvPr>
          <p:cNvSpPr txBox="1">
            <a:spLocks/>
          </p:cNvSpPr>
          <p:nvPr/>
        </p:nvSpPr>
        <p:spPr>
          <a:xfrm>
            <a:off x="802447" y="11037943"/>
            <a:ext cx="975268" cy="1291667"/>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178" name="Title 1">
            <a:extLst>
              <a:ext uri="{FF2B5EF4-FFF2-40B4-BE49-F238E27FC236}">
                <a16:creationId xmlns:a16="http://schemas.microsoft.com/office/drawing/2014/main" id="{2605054C-7E24-A65B-2555-6E4BCE8EF53F}"/>
              </a:ext>
            </a:extLst>
          </p:cNvPr>
          <p:cNvSpPr txBox="1">
            <a:spLocks/>
          </p:cNvSpPr>
          <p:nvPr/>
        </p:nvSpPr>
        <p:spPr>
          <a:xfrm rot="10800000">
            <a:off x="6244316" y="11595221"/>
            <a:ext cx="975268" cy="1291667"/>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latin typeface="Poppins SemiBold" panose="00000700000000000000" pitchFamily="2" charset="0"/>
              <a:ea typeface="Inter Medium" panose="02000603000000020004" pitchFamily="50" charset="0"/>
              <a:cs typeface="Poppins SemiBold" panose="00000700000000000000" pitchFamily="2" charset="0"/>
            </a:endParaRPr>
          </a:p>
        </p:txBody>
      </p:sp>
      <p:pic>
        <p:nvPicPr>
          <p:cNvPr id="3" name="Picture 2">
            <a:extLst>
              <a:ext uri="{FF2B5EF4-FFF2-40B4-BE49-F238E27FC236}">
                <a16:creationId xmlns:a16="http://schemas.microsoft.com/office/drawing/2014/main" id="{156191FD-BCD4-25B5-FE03-5B18DA744177}"/>
              </a:ext>
            </a:extLst>
          </p:cNvPr>
          <p:cNvPicPr>
            <a:picLocks noChangeAspect="1"/>
          </p:cNvPicPr>
          <p:nvPr/>
        </p:nvPicPr>
        <p:blipFill>
          <a:blip r:embed="rId2">
            <a:extLst>
              <a:ext uri="{28A0092B-C50C-407E-A947-70E740481C1C}">
                <a14:useLocalDpi xmlns:a14="http://schemas.microsoft.com/office/drawing/2010/main" val="0"/>
              </a:ext>
            </a:extLst>
          </a:blip>
          <a:srcRect t="327" b="327"/>
          <a:stretch/>
        </p:blipFill>
        <p:spPr>
          <a:xfrm>
            <a:off x="0" y="0"/>
            <a:ext cx="24479250" cy="13679488"/>
          </a:xfrm>
          <a:prstGeom prst="rect">
            <a:avLst/>
          </a:prstGeom>
        </p:spPr>
      </p:pic>
      <p:sp>
        <p:nvSpPr>
          <p:cNvPr id="6" name="Title 1">
            <a:extLst>
              <a:ext uri="{FF2B5EF4-FFF2-40B4-BE49-F238E27FC236}">
                <a16:creationId xmlns:a16="http://schemas.microsoft.com/office/drawing/2014/main" id="{3D097ED9-B8B2-E452-DAE1-884DCABD0F60}"/>
              </a:ext>
            </a:extLst>
          </p:cNvPr>
          <p:cNvSpPr txBox="1">
            <a:spLocks/>
          </p:cNvSpPr>
          <p:nvPr/>
        </p:nvSpPr>
        <p:spPr>
          <a:xfrm>
            <a:off x="1293518" y="1061757"/>
            <a:ext cx="2090954" cy="53017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Poppins SemiBold" panose="00000700000000000000" pitchFamily="2" charset="0"/>
                <a:ea typeface="Inter Medium" panose="02000603000000020004" pitchFamily="50" charset="0"/>
                <a:cs typeface="Poppins SemiBold" panose="00000700000000000000" pitchFamily="2" charset="0"/>
              </a:rPr>
              <a:t>03.</a:t>
            </a:r>
          </a:p>
        </p:txBody>
      </p:sp>
      <p:sp>
        <p:nvSpPr>
          <p:cNvPr id="17" name="Rectangle 16">
            <a:extLst>
              <a:ext uri="{FF2B5EF4-FFF2-40B4-BE49-F238E27FC236}">
                <a16:creationId xmlns:a16="http://schemas.microsoft.com/office/drawing/2014/main" id="{9C1E799E-48CA-B078-165E-323EDF721BE4}"/>
              </a:ext>
            </a:extLst>
          </p:cNvPr>
          <p:cNvSpPr/>
          <p:nvPr/>
        </p:nvSpPr>
        <p:spPr>
          <a:xfrm>
            <a:off x="1899608" y="3516779"/>
            <a:ext cx="7933161" cy="3477875"/>
          </a:xfrm>
          <a:prstGeom prst="rect">
            <a:avLst/>
          </a:prstGeom>
        </p:spPr>
        <p:txBody>
          <a:bodyPr wrap="square">
            <a:spAutoFit/>
          </a:bodyPr>
          <a:lstStyle/>
          <a:p>
            <a:r>
              <a:rPr lang="en-ID" sz="110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From idea </a:t>
            </a:r>
          </a:p>
          <a:p>
            <a:r>
              <a:rPr lang="en-ID" sz="11000" dirty="0">
                <a:solidFill>
                  <a:srgbClr val="000000"/>
                </a:solidFill>
                <a:latin typeface="Poppins Medium" panose="00000600000000000000" pitchFamily="2" charset="0"/>
                <a:ea typeface="EB Garamond 12" panose="02020502060206020403" pitchFamily="18" charset="0"/>
                <a:cs typeface="Poppins Medium" panose="00000600000000000000" pitchFamily="2" charset="0"/>
              </a:rPr>
              <a:t>To stores</a:t>
            </a:r>
            <a:endParaRPr lang="en-ID" sz="11000" dirty="0">
              <a:latin typeface="Poppins Medium" panose="00000600000000000000" pitchFamily="2" charset="0"/>
              <a:ea typeface="EB Garamond 12" panose="02020502060206020403" pitchFamily="18" charset="0"/>
              <a:cs typeface="Poppins Medium" panose="00000600000000000000" pitchFamily="2" charset="0"/>
            </a:endParaRPr>
          </a:p>
        </p:txBody>
      </p:sp>
      <p:sp>
        <p:nvSpPr>
          <p:cNvPr id="2" name="Rectangle 1">
            <a:extLst>
              <a:ext uri="{FF2B5EF4-FFF2-40B4-BE49-F238E27FC236}">
                <a16:creationId xmlns:a16="http://schemas.microsoft.com/office/drawing/2014/main" id="{884E4199-92E9-DAE6-2FBE-3EEBD6EB3DBD}"/>
              </a:ext>
            </a:extLst>
          </p:cNvPr>
          <p:cNvSpPr/>
          <p:nvPr/>
        </p:nvSpPr>
        <p:spPr>
          <a:xfrm>
            <a:off x="2113443" y="7566452"/>
            <a:ext cx="7327120" cy="2818720"/>
          </a:xfrm>
          <a:prstGeom prst="rect">
            <a:avLst/>
          </a:prstGeom>
        </p:spPr>
        <p:txBody>
          <a:bodyPr wrap="square">
            <a:spAutoFit/>
          </a:bodyPr>
          <a:lstStyle/>
          <a:p>
            <a:pPr>
              <a:lnSpc>
                <a:spcPct val="150000"/>
              </a:lnSpc>
            </a:pPr>
            <a:r>
              <a:rPr lang="en-US" sz="2000"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At </a:t>
            </a:r>
            <a:r>
              <a:rPr lang="en-US" sz="2000" dirty="0" err="1">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BGReklam</a:t>
            </a:r>
            <a:r>
              <a:rPr lang="en-US" sz="2000"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 everything is designed and produced under one roof. </a:t>
            </a:r>
          </a:p>
          <a:p>
            <a:pPr>
              <a:lnSpc>
                <a:spcPct val="150000"/>
              </a:lnSpc>
            </a:pPr>
            <a:r>
              <a:rPr lang="en-US" sz="2000"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Giving our  design, engineering, production, </a:t>
            </a:r>
            <a:r>
              <a:rPr lang="en-US" sz="2000" dirty="0" err="1">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andsales</a:t>
            </a:r>
            <a:r>
              <a:rPr lang="en-US" sz="2000"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rPr>
              <a:t> teams a unique perspective and rare opportunity to be part of the entire production process. </a:t>
            </a:r>
          </a:p>
          <a:p>
            <a:pPr>
              <a:lnSpc>
                <a:spcPct val="150000"/>
              </a:lnSpc>
            </a:pPr>
            <a:endParaRPr lang="en-US" sz="2000" dirty="0">
              <a:solidFill>
                <a:schemeClr val="tx2">
                  <a:lumMod val="50000"/>
                </a:schemeClr>
              </a:solidFill>
              <a:latin typeface="Poppins Light" panose="020B0502040204020203" pitchFamily="2" charset="0"/>
              <a:ea typeface="Open Sans" panose="020B0606030504020204" pitchFamily="34" charset="0"/>
              <a:cs typeface="Poppins Light" panose="020B0502040204020203" pitchFamily="2" charset="0"/>
            </a:endParaRPr>
          </a:p>
        </p:txBody>
      </p:sp>
    </p:spTree>
    <p:extLst>
      <p:ext uri="{BB962C8B-B14F-4D97-AF65-F5344CB8AC3E}">
        <p14:creationId xmlns:p14="http://schemas.microsoft.com/office/powerpoint/2010/main" val="3368785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9B4867-D4F2-42A7-A450-AFE6C25D52C5}"/>
              </a:ext>
            </a:extLst>
          </p:cNvPr>
          <p:cNvSpPr txBox="1">
            <a:spLocks/>
          </p:cNvSpPr>
          <p:nvPr/>
        </p:nvSpPr>
        <p:spPr>
          <a:xfrm>
            <a:off x="1227025" y="5528743"/>
            <a:ext cx="7905135" cy="18353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18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8" name="Title 1">
            <a:extLst>
              <a:ext uri="{FF2B5EF4-FFF2-40B4-BE49-F238E27FC236}">
                <a16:creationId xmlns:a16="http://schemas.microsoft.com/office/drawing/2014/main" id="{78AB99B2-1C69-619E-A10B-F6BA9D48CC66}"/>
              </a:ext>
            </a:extLst>
          </p:cNvPr>
          <p:cNvSpPr txBox="1">
            <a:spLocks/>
          </p:cNvSpPr>
          <p:nvPr/>
        </p:nvSpPr>
        <p:spPr>
          <a:xfrm>
            <a:off x="6506475" y="5457387"/>
            <a:ext cx="2090954" cy="530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r-Latn-RS" sz="96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rPr>
              <a:t>1</a:t>
            </a:r>
            <a:endParaRPr lang="en-US" sz="96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endParaRPr>
          </a:p>
        </p:txBody>
      </p:sp>
      <p:sp>
        <p:nvSpPr>
          <p:cNvPr id="21" name="Title 1">
            <a:extLst>
              <a:ext uri="{FF2B5EF4-FFF2-40B4-BE49-F238E27FC236}">
                <a16:creationId xmlns:a16="http://schemas.microsoft.com/office/drawing/2014/main" id="{31CFADFB-4C6B-622D-1B65-10910F2D32AF}"/>
              </a:ext>
            </a:extLst>
          </p:cNvPr>
          <p:cNvSpPr txBox="1">
            <a:spLocks/>
          </p:cNvSpPr>
          <p:nvPr/>
        </p:nvSpPr>
        <p:spPr>
          <a:xfrm>
            <a:off x="15243773" y="5528743"/>
            <a:ext cx="2090954" cy="530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rPr>
              <a:t>2</a:t>
            </a:r>
          </a:p>
        </p:txBody>
      </p:sp>
      <p:sp>
        <p:nvSpPr>
          <p:cNvPr id="22" name="Title 1">
            <a:extLst>
              <a:ext uri="{FF2B5EF4-FFF2-40B4-BE49-F238E27FC236}">
                <a16:creationId xmlns:a16="http://schemas.microsoft.com/office/drawing/2014/main" id="{4279C002-9BBA-823C-C97F-3CB19F4FDAFC}"/>
              </a:ext>
            </a:extLst>
          </p:cNvPr>
          <p:cNvSpPr txBox="1">
            <a:spLocks/>
          </p:cNvSpPr>
          <p:nvPr/>
        </p:nvSpPr>
        <p:spPr>
          <a:xfrm>
            <a:off x="23217918" y="5528743"/>
            <a:ext cx="2090954" cy="530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rPr>
              <a:t>3</a:t>
            </a:r>
          </a:p>
        </p:txBody>
      </p:sp>
      <p:sp>
        <p:nvSpPr>
          <p:cNvPr id="23" name="Title 1">
            <a:extLst>
              <a:ext uri="{FF2B5EF4-FFF2-40B4-BE49-F238E27FC236}">
                <a16:creationId xmlns:a16="http://schemas.microsoft.com/office/drawing/2014/main" id="{0CC9845D-A0EF-EEAA-4B45-0415FD47DB52}"/>
              </a:ext>
            </a:extLst>
          </p:cNvPr>
          <p:cNvSpPr txBox="1">
            <a:spLocks/>
          </p:cNvSpPr>
          <p:nvPr/>
        </p:nvSpPr>
        <p:spPr>
          <a:xfrm>
            <a:off x="16673062" y="12544164"/>
            <a:ext cx="2090954" cy="530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rPr>
              <a:t>4</a:t>
            </a:r>
          </a:p>
        </p:txBody>
      </p:sp>
      <p:sp>
        <p:nvSpPr>
          <p:cNvPr id="24" name="Title 1">
            <a:extLst>
              <a:ext uri="{FF2B5EF4-FFF2-40B4-BE49-F238E27FC236}">
                <a16:creationId xmlns:a16="http://schemas.microsoft.com/office/drawing/2014/main" id="{11348FAB-3ABF-69F9-D2D1-DD9456C3DFD3}"/>
              </a:ext>
            </a:extLst>
          </p:cNvPr>
          <p:cNvSpPr txBox="1">
            <a:spLocks/>
          </p:cNvSpPr>
          <p:nvPr/>
        </p:nvSpPr>
        <p:spPr>
          <a:xfrm>
            <a:off x="7845094" y="12544164"/>
            <a:ext cx="2090954" cy="530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rPr>
              <a:t>5</a:t>
            </a:r>
          </a:p>
        </p:txBody>
      </p:sp>
      <p:sp>
        <p:nvSpPr>
          <p:cNvPr id="25" name="Title 1">
            <a:extLst>
              <a:ext uri="{FF2B5EF4-FFF2-40B4-BE49-F238E27FC236}">
                <a16:creationId xmlns:a16="http://schemas.microsoft.com/office/drawing/2014/main" id="{087D7B54-E704-EC36-A561-F8928FF05196}"/>
              </a:ext>
            </a:extLst>
          </p:cNvPr>
          <p:cNvSpPr txBox="1">
            <a:spLocks/>
          </p:cNvSpPr>
          <p:nvPr/>
        </p:nvSpPr>
        <p:spPr>
          <a:xfrm>
            <a:off x="342186" y="12544164"/>
            <a:ext cx="2090954" cy="530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rPr>
              <a:t>6</a:t>
            </a:r>
          </a:p>
        </p:txBody>
      </p:sp>
      <p:pic>
        <p:nvPicPr>
          <p:cNvPr id="6" name="Picture 5" descr="A picture containing diagram&#10;&#10;Description automatically generated">
            <a:extLst>
              <a:ext uri="{FF2B5EF4-FFF2-40B4-BE49-F238E27FC236}">
                <a16:creationId xmlns:a16="http://schemas.microsoft.com/office/drawing/2014/main" id="{7474CEDC-56E4-1833-6E82-48A7814893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479250" cy="13769579"/>
          </a:xfrm>
          <a:prstGeom prst="rect">
            <a:avLst/>
          </a:prstGeom>
        </p:spPr>
      </p:pic>
    </p:spTree>
    <p:extLst>
      <p:ext uri="{BB962C8B-B14F-4D97-AF65-F5344CB8AC3E}">
        <p14:creationId xmlns:p14="http://schemas.microsoft.com/office/powerpoint/2010/main" val="3886056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3396CD23-31C4-A133-C11D-EDF0337BCA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24379881" cy="13713680"/>
          </a:xfrm>
          <a:prstGeom prst="rect">
            <a:avLst/>
          </a:prstGeom>
        </p:spPr>
      </p:pic>
      <p:sp>
        <p:nvSpPr>
          <p:cNvPr id="6" name="Rectangle 5">
            <a:extLst>
              <a:ext uri="{FF2B5EF4-FFF2-40B4-BE49-F238E27FC236}">
                <a16:creationId xmlns:a16="http://schemas.microsoft.com/office/drawing/2014/main" id="{0B3A7E6C-0E7D-4F05-A623-3FEA442A41ED}"/>
              </a:ext>
            </a:extLst>
          </p:cNvPr>
          <p:cNvSpPr/>
          <p:nvPr/>
        </p:nvSpPr>
        <p:spPr>
          <a:xfrm>
            <a:off x="1213162" y="6099958"/>
            <a:ext cx="8026222" cy="1569660"/>
          </a:xfrm>
          <a:prstGeom prst="rect">
            <a:avLst/>
          </a:prstGeom>
        </p:spPr>
        <p:txBody>
          <a:bodyPr wrap="square">
            <a:spAutoFit/>
          </a:bodyPr>
          <a:lstStyle/>
          <a:p>
            <a:r>
              <a:rPr lang="en-ID" sz="9600" dirty="0">
                <a:solidFill>
                  <a:schemeClr val="bg1"/>
                </a:solidFill>
                <a:latin typeface="Poppins Medium" panose="00000600000000000000" pitchFamily="2" charset="0"/>
                <a:ea typeface="EB Garamond 12" panose="02020502060206020403" pitchFamily="18" charset="0"/>
                <a:cs typeface="Poppins Medium" panose="00000600000000000000" pitchFamily="2" charset="0"/>
              </a:rPr>
              <a:t>Partners</a:t>
            </a:r>
          </a:p>
        </p:txBody>
      </p:sp>
      <p:sp>
        <p:nvSpPr>
          <p:cNvPr id="54" name="Title 1">
            <a:extLst>
              <a:ext uri="{FF2B5EF4-FFF2-40B4-BE49-F238E27FC236}">
                <a16:creationId xmlns:a16="http://schemas.microsoft.com/office/drawing/2014/main" id="{72E9C388-D4EC-8A24-7D48-63FF6F7464E0}"/>
              </a:ext>
            </a:extLst>
          </p:cNvPr>
          <p:cNvSpPr txBox="1">
            <a:spLocks/>
          </p:cNvSpPr>
          <p:nvPr/>
        </p:nvSpPr>
        <p:spPr>
          <a:xfrm>
            <a:off x="1445918" y="1005449"/>
            <a:ext cx="2090954" cy="53017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Poppins SemiBold" panose="00000700000000000000" pitchFamily="2" charset="0"/>
                <a:ea typeface="Inter Medium" panose="02000603000000020004" pitchFamily="50" charset="0"/>
                <a:cs typeface="Poppins SemiBold" panose="00000700000000000000" pitchFamily="2" charset="0"/>
              </a:rPr>
              <a:t>04.</a:t>
            </a:r>
          </a:p>
        </p:txBody>
      </p:sp>
    </p:spTree>
    <p:extLst>
      <p:ext uri="{BB962C8B-B14F-4D97-AF65-F5344CB8AC3E}">
        <p14:creationId xmlns:p14="http://schemas.microsoft.com/office/powerpoint/2010/main" val="1986525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6B32884-732E-4A3B-A830-976FB9E3AFD9}"/>
              </a:ext>
            </a:extLst>
          </p:cNvPr>
          <p:cNvSpPr/>
          <p:nvPr/>
        </p:nvSpPr>
        <p:spPr>
          <a:xfrm>
            <a:off x="1062128" y="3127983"/>
            <a:ext cx="9897298" cy="20151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pic>
        <p:nvPicPr>
          <p:cNvPr id="3" name="Picture 2" descr="A picture containing text, tree, sign&#10;&#10;Description automatically generated">
            <a:extLst>
              <a:ext uri="{FF2B5EF4-FFF2-40B4-BE49-F238E27FC236}">
                <a16:creationId xmlns:a16="http://schemas.microsoft.com/office/drawing/2014/main" id="{C6C37246-F6CF-1397-3A90-4231A854521C}"/>
              </a:ext>
            </a:extLst>
          </p:cNvPr>
          <p:cNvPicPr>
            <a:picLocks noChangeAspect="1"/>
          </p:cNvPicPr>
          <p:nvPr/>
        </p:nvPicPr>
        <p:blipFill rotWithShape="1">
          <a:blip r:embed="rId2">
            <a:extLst>
              <a:ext uri="{28A0092B-C50C-407E-A947-70E740481C1C}">
                <a14:useLocalDpi xmlns:a14="http://schemas.microsoft.com/office/drawing/2010/main" val="0"/>
              </a:ext>
            </a:extLst>
          </a:blip>
          <a:srcRect b="654"/>
          <a:stretch/>
        </p:blipFill>
        <p:spPr>
          <a:xfrm>
            <a:off x="0" y="-1"/>
            <a:ext cx="24479250" cy="13679489"/>
          </a:xfrm>
          <a:prstGeom prst="rect">
            <a:avLst/>
          </a:prstGeom>
        </p:spPr>
      </p:pic>
      <p:sp>
        <p:nvSpPr>
          <p:cNvPr id="2" name="Title 1">
            <a:extLst>
              <a:ext uri="{FF2B5EF4-FFF2-40B4-BE49-F238E27FC236}">
                <a16:creationId xmlns:a16="http://schemas.microsoft.com/office/drawing/2014/main" id="{14976125-E3A4-1654-F624-F6A5786DECBC}"/>
              </a:ext>
            </a:extLst>
          </p:cNvPr>
          <p:cNvSpPr txBox="1">
            <a:spLocks/>
          </p:cNvSpPr>
          <p:nvPr/>
        </p:nvSpPr>
        <p:spPr>
          <a:xfrm>
            <a:off x="1216838" y="625389"/>
            <a:ext cx="2090954" cy="53017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Poppins SemiBold" panose="00000700000000000000" pitchFamily="2" charset="0"/>
                <a:ea typeface="Inter Medium" panose="02000603000000020004" pitchFamily="50" charset="0"/>
                <a:cs typeface="Poppins SemiBold" panose="00000700000000000000" pitchFamily="2" charset="0"/>
              </a:rPr>
              <a:t>05.</a:t>
            </a:r>
          </a:p>
        </p:txBody>
      </p:sp>
    </p:spTree>
    <p:extLst>
      <p:ext uri="{BB962C8B-B14F-4D97-AF65-F5344CB8AC3E}">
        <p14:creationId xmlns:p14="http://schemas.microsoft.com/office/powerpoint/2010/main" val="14270177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62E6128-A5A1-4FB1-878E-CAC73724184A}">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17749</TotalTime>
  <Words>696</Words>
  <Application>Microsoft Office PowerPoint</Application>
  <PresentationFormat>Custom</PresentationFormat>
  <Paragraphs>132</Paragraphs>
  <Slides>27</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Calibri</vt:lpstr>
      <vt:lpstr>Calibri Light</vt:lpstr>
      <vt:lpstr>Montserrat</vt:lpstr>
      <vt:lpstr>Poppins</vt:lpstr>
      <vt:lpstr>Poppins Black</vt:lpstr>
      <vt:lpstr>Poppins Light</vt:lpstr>
      <vt:lpstr>Poppins Medium</vt:lpstr>
      <vt:lpstr>Poppins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Visualin</dc:creator>
  <cp:lastModifiedBy>Milos Cubrilo</cp:lastModifiedBy>
  <cp:revision>105</cp:revision>
  <dcterms:created xsi:type="dcterms:W3CDTF">2019-09-07T10:51:14Z</dcterms:created>
  <dcterms:modified xsi:type="dcterms:W3CDTF">2022-11-18T13:49:42Z</dcterms:modified>
</cp:coreProperties>
</file>