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7" r:id="rId2"/>
    <p:sldId id="319" r:id="rId3"/>
    <p:sldId id="320" r:id="rId4"/>
    <p:sldId id="321" r:id="rId5"/>
    <p:sldId id="322" r:id="rId6"/>
    <p:sldId id="288" r:id="rId7"/>
  </p:sldIdLst>
  <p:sldSz cx="24479250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7" userDrawn="1">
          <p15:clr>
            <a:srgbClr val="A4A3A4"/>
          </p15:clr>
        </p15:guide>
        <p15:guide id="2" pos="76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2BF"/>
    <a:srgbClr val="0066FF"/>
    <a:srgbClr val="FFFFFF"/>
    <a:srgbClr val="797495"/>
    <a:srgbClr val="0E88C3"/>
    <a:srgbClr val="AD816A"/>
    <a:srgbClr val="EEEEEE"/>
    <a:srgbClr val="001021"/>
    <a:srgbClr val="F7F7FF"/>
    <a:srgbClr val="219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4" y="342"/>
      </p:cViewPr>
      <p:guideLst>
        <p:guide orient="horz" pos="4377"/>
        <p:guide pos="76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06" y="2238751"/>
            <a:ext cx="18359438" cy="4762488"/>
          </a:xfrm>
        </p:spPr>
        <p:txBody>
          <a:bodyPr anchor="b"/>
          <a:lstStyle>
            <a:lvl1pPr algn="ctr">
              <a:defRPr sz="11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06" y="7184899"/>
            <a:ext cx="18359438" cy="3302709"/>
          </a:xfrm>
        </p:spPr>
        <p:txBody>
          <a:bodyPr/>
          <a:lstStyle>
            <a:lvl1pPr marL="0" indent="0" algn="ctr">
              <a:buNone/>
              <a:defRPr sz="4787"/>
            </a:lvl1pPr>
            <a:lvl2pPr marL="911977" indent="0" algn="ctr">
              <a:buNone/>
              <a:defRPr sz="3989"/>
            </a:lvl2pPr>
            <a:lvl3pPr marL="1823954" indent="0" algn="ctr">
              <a:buNone/>
              <a:defRPr sz="3590"/>
            </a:lvl3pPr>
            <a:lvl4pPr marL="2735931" indent="0" algn="ctr">
              <a:buNone/>
              <a:defRPr sz="3192"/>
            </a:lvl4pPr>
            <a:lvl5pPr marL="3647907" indent="0" algn="ctr">
              <a:buNone/>
              <a:defRPr sz="3192"/>
            </a:lvl5pPr>
            <a:lvl6pPr marL="4559884" indent="0" algn="ctr">
              <a:buNone/>
              <a:defRPr sz="3192"/>
            </a:lvl6pPr>
            <a:lvl7pPr marL="5471861" indent="0" algn="ctr">
              <a:buNone/>
              <a:defRPr sz="3192"/>
            </a:lvl7pPr>
            <a:lvl8pPr marL="6383838" indent="0" algn="ctr">
              <a:buNone/>
              <a:defRPr sz="3192"/>
            </a:lvl8pPr>
            <a:lvl9pPr marL="7295815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44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399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7963" y="728306"/>
            <a:ext cx="5278338" cy="11592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949" y="728306"/>
            <a:ext cx="15529024" cy="11592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88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11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6CD07D-89C6-4A59-B64F-F2A3606A3A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3381" y="3574762"/>
            <a:ext cx="7481888" cy="271462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806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51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1FB3C6-955B-49CD-9A2D-FEC246998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200" y="2617065"/>
            <a:ext cx="3491346" cy="4294910"/>
          </a:xfrm>
          <a:custGeom>
            <a:avLst/>
            <a:gdLst>
              <a:gd name="connsiteX0" fmla="*/ 0 w 3491346"/>
              <a:gd name="connsiteY0" fmla="*/ 0 h 4294910"/>
              <a:gd name="connsiteX1" fmla="*/ 3491346 w 3491346"/>
              <a:gd name="connsiteY1" fmla="*/ 0 h 4294910"/>
              <a:gd name="connsiteX2" fmla="*/ 3491346 w 3491346"/>
              <a:gd name="connsiteY2" fmla="*/ 4294910 h 4294910"/>
              <a:gd name="connsiteX3" fmla="*/ 0 w 3491346"/>
              <a:gd name="connsiteY3" fmla="*/ 4294910 h 42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346" h="4294910">
                <a:moveTo>
                  <a:pt x="0" y="0"/>
                </a:moveTo>
                <a:lnTo>
                  <a:pt x="3491346" y="0"/>
                </a:lnTo>
                <a:lnTo>
                  <a:pt x="3491346" y="4294910"/>
                </a:lnTo>
                <a:lnTo>
                  <a:pt x="0" y="4294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442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8D7148-12A3-4A8D-A187-D4029297D8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6176" y="2617065"/>
            <a:ext cx="3491346" cy="4294910"/>
          </a:xfrm>
          <a:custGeom>
            <a:avLst/>
            <a:gdLst>
              <a:gd name="connsiteX0" fmla="*/ 0 w 3491346"/>
              <a:gd name="connsiteY0" fmla="*/ 0 h 4294910"/>
              <a:gd name="connsiteX1" fmla="*/ 3491346 w 3491346"/>
              <a:gd name="connsiteY1" fmla="*/ 0 h 4294910"/>
              <a:gd name="connsiteX2" fmla="*/ 3491346 w 3491346"/>
              <a:gd name="connsiteY2" fmla="*/ 4294910 h 4294910"/>
              <a:gd name="connsiteX3" fmla="*/ 0 w 3491346"/>
              <a:gd name="connsiteY3" fmla="*/ 4294910 h 42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346" h="4294910">
                <a:moveTo>
                  <a:pt x="0" y="0"/>
                </a:moveTo>
                <a:lnTo>
                  <a:pt x="3491346" y="0"/>
                </a:lnTo>
                <a:lnTo>
                  <a:pt x="3491346" y="4294910"/>
                </a:lnTo>
                <a:lnTo>
                  <a:pt x="0" y="4294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18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3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0B2F34-AC14-4CFA-8949-F46946F8D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826" y="5348647"/>
            <a:ext cx="7579135" cy="1563329"/>
          </a:xfrm>
          <a:custGeom>
            <a:avLst/>
            <a:gdLst>
              <a:gd name="connsiteX0" fmla="*/ 0 w 7579135"/>
              <a:gd name="connsiteY0" fmla="*/ 0 h 1563329"/>
              <a:gd name="connsiteX1" fmla="*/ 7579135 w 7579135"/>
              <a:gd name="connsiteY1" fmla="*/ 0 h 1563329"/>
              <a:gd name="connsiteX2" fmla="*/ 7579135 w 7579135"/>
              <a:gd name="connsiteY2" fmla="*/ 1563329 h 1563329"/>
              <a:gd name="connsiteX3" fmla="*/ 0 w 7579135"/>
              <a:gd name="connsiteY3" fmla="*/ 1563329 h 15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9135" h="1563329">
                <a:moveTo>
                  <a:pt x="0" y="0"/>
                </a:moveTo>
                <a:lnTo>
                  <a:pt x="7579135" y="0"/>
                </a:lnTo>
                <a:lnTo>
                  <a:pt x="7579135" y="1563329"/>
                </a:lnTo>
                <a:lnTo>
                  <a:pt x="0" y="15633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09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12B26B-0D42-475E-80E7-F225E706B0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5" y="6948488"/>
            <a:ext cx="9291483" cy="2599224"/>
          </a:xfrm>
          <a:custGeom>
            <a:avLst/>
            <a:gdLst>
              <a:gd name="connsiteX0" fmla="*/ 0 w 9291483"/>
              <a:gd name="connsiteY0" fmla="*/ 0 h 2599224"/>
              <a:gd name="connsiteX1" fmla="*/ 9291483 w 9291483"/>
              <a:gd name="connsiteY1" fmla="*/ 0 h 2599224"/>
              <a:gd name="connsiteX2" fmla="*/ 9291483 w 9291483"/>
              <a:gd name="connsiteY2" fmla="*/ 2599224 h 2599224"/>
              <a:gd name="connsiteX3" fmla="*/ 0 w 9291483"/>
              <a:gd name="connsiteY3" fmla="*/ 2599224 h 259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3" h="2599224">
                <a:moveTo>
                  <a:pt x="0" y="0"/>
                </a:moveTo>
                <a:lnTo>
                  <a:pt x="9291483" y="0"/>
                </a:lnTo>
                <a:lnTo>
                  <a:pt x="9291483" y="2599224"/>
                </a:lnTo>
                <a:lnTo>
                  <a:pt x="0" y="2599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91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471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BBE4D-3A68-4A70-86D8-0A0BB9E75D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0182" y="2512724"/>
            <a:ext cx="15461672" cy="8700655"/>
          </a:xfrm>
          <a:custGeom>
            <a:avLst/>
            <a:gdLst>
              <a:gd name="connsiteX0" fmla="*/ 0 w 15461672"/>
              <a:gd name="connsiteY0" fmla="*/ 0 h 8700655"/>
              <a:gd name="connsiteX1" fmla="*/ 15461672 w 15461672"/>
              <a:gd name="connsiteY1" fmla="*/ 0 h 8700655"/>
              <a:gd name="connsiteX2" fmla="*/ 15461672 w 15461672"/>
              <a:gd name="connsiteY2" fmla="*/ 8700655 h 8700655"/>
              <a:gd name="connsiteX3" fmla="*/ 0 w 15461672"/>
              <a:gd name="connsiteY3" fmla="*/ 8700655 h 870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1672" h="8700655">
                <a:moveTo>
                  <a:pt x="0" y="0"/>
                </a:moveTo>
                <a:lnTo>
                  <a:pt x="15461672" y="0"/>
                </a:lnTo>
                <a:lnTo>
                  <a:pt x="15461672" y="8700655"/>
                </a:lnTo>
                <a:lnTo>
                  <a:pt x="0" y="8700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69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D97A6-88AB-40F8-9BBA-18DC71DD1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4725" y="3630613"/>
            <a:ext cx="12053888" cy="756443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380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8F9F02-AA8E-45C9-B491-CACBC8211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8188" y="5624513"/>
            <a:ext cx="7232650" cy="2716212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DA37C92-4830-41FB-9CEB-14D98A0E20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8188" y="5624513"/>
            <a:ext cx="3963121" cy="4821814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542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D059DF-9CE9-4951-B809-4D18B2DC3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5" y="1330036"/>
            <a:ext cx="4940011" cy="5369070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82AFA5-DA54-4BBA-BCD6-7667184832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39626" y="7232072"/>
            <a:ext cx="4940011" cy="5369070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5076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35D6C9-E044-423E-A890-A0D7DB61F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4837" y="7675420"/>
            <a:ext cx="3020291" cy="3075709"/>
          </a:xfrm>
          <a:custGeom>
            <a:avLst/>
            <a:gdLst>
              <a:gd name="connsiteX0" fmla="*/ 0 w 3020291"/>
              <a:gd name="connsiteY0" fmla="*/ 0 h 3075709"/>
              <a:gd name="connsiteX1" fmla="*/ 3020291 w 3020291"/>
              <a:gd name="connsiteY1" fmla="*/ 0 h 3075709"/>
              <a:gd name="connsiteX2" fmla="*/ 3020291 w 3020291"/>
              <a:gd name="connsiteY2" fmla="*/ 3075709 h 3075709"/>
              <a:gd name="connsiteX3" fmla="*/ 0 w 3020291"/>
              <a:gd name="connsiteY3" fmla="*/ 3075709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291" h="3075709">
                <a:moveTo>
                  <a:pt x="0" y="0"/>
                </a:moveTo>
                <a:lnTo>
                  <a:pt x="3020291" y="0"/>
                </a:lnTo>
                <a:lnTo>
                  <a:pt x="3020291" y="3075709"/>
                </a:lnTo>
                <a:lnTo>
                  <a:pt x="0" y="3075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4F1C6B-4CF5-494D-AC26-DF45F94E2A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49891" y="7675419"/>
            <a:ext cx="11594523" cy="3075709"/>
          </a:xfrm>
          <a:custGeom>
            <a:avLst/>
            <a:gdLst>
              <a:gd name="connsiteX0" fmla="*/ 0 w 11594523"/>
              <a:gd name="connsiteY0" fmla="*/ 0 h 3075709"/>
              <a:gd name="connsiteX1" fmla="*/ 11594523 w 11594523"/>
              <a:gd name="connsiteY1" fmla="*/ 0 h 3075709"/>
              <a:gd name="connsiteX2" fmla="*/ 11594523 w 11594523"/>
              <a:gd name="connsiteY2" fmla="*/ 3075709 h 3075709"/>
              <a:gd name="connsiteX3" fmla="*/ 0 w 11594523"/>
              <a:gd name="connsiteY3" fmla="*/ 3075709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523" h="3075709">
                <a:moveTo>
                  <a:pt x="0" y="0"/>
                </a:moveTo>
                <a:lnTo>
                  <a:pt x="11594523" y="0"/>
                </a:lnTo>
                <a:lnTo>
                  <a:pt x="11594523" y="3075709"/>
                </a:lnTo>
                <a:lnTo>
                  <a:pt x="0" y="3075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47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111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5A16C0-7726-4578-8D36-32BB980010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55782" y="0"/>
            <a:ext cx="10113818" cy="8506691"/>
          </a:xfrm>
          <a:custGeom>
            <a:avLst/>
            <a:gdLst>
              <a:gd name="connsiteX0" fmla="*/ 0 w 10113818"/>
              <a:gd name="connsiteY0" fmla="*/ 0 h 8506691"/>
              <a:gd name="connsiteX1" fmla="*/ 10113818 w 10113818"/>
              <a:gd name="connsiteY1" fmla="*/ 0 h 8506691"/>
              <a:gd name="connsiteX2" fmla="*/ 10113818 w 10113818"/>
              <a:gd name="connsiteY2" fmla="*/ 8506691 h 8506691"/>
              <a:gd name="connsiteX3" fmla="*/ 0 w 10113818"/>
              <a:gd name="connsiteY3" fmla="*/ 8506691 h 85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3818" h="8506691">
                <a:moveTo>
                  <a:pt x="0" y="0"/>
                </a:moveTo>
                <a:lnTo>
                  <a:pt x="10113818" y="0"/>
                </a:lnTo>
                <a:lnTo>
                  <a:pt x="10113818" y="8506691"/>
                </a:lnTo>
                <a:lnTo>
                  <a:pt x="0" y="85066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000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C89112-EC07-460B-BF55-697E41199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60073"/>
            <a:ext cx="10307782" cy="8091054"/>
          </a:xfrm>
          <a:custGeom>
            <a:avLst/>
            <a:gdLst>
              <a:gd name="connsiteX0" fmla="*/ 0 w 10307782"/>
              <a:gd name="connsiteY0" fmla="*/ 0 h 8091054"/>
              <a:gd name="connsiteX1" fmla="*/ 10307782 w 10307782"/>
              <a:gd name="connsiteY1" fmla="*/ 0 h 8091054"/>
              <a:gd name="connsiteX2" fmla="*/ 10307782 w 10307782"/>
              <a:gd name="connsiteY2" fmla="*/ 8091054 h 8091054"/>
              <a:gd name="connsiteX3" fmla="*/ 0 w 10307782"/>
              <a:gd name="connsiteY3" fmla="*/ 8091054 h 809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7782" h="8091054">
                <a:moveTo>
                  <a:pt x="0" y="0"/>
                </a:moveTo>
                <a:lnTo>
                  <a:pt x="10307782" y="0"/>
                </a:lnTo>
                <a:lnTo>
                  <a:pt x="10307782" y="8091054"/>
                </a:lnTo>
                <a:lnTo>
                  <a:pt x="0" y="80910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088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99" y="3410374"/>
            <a:ext cx="21113353" cy="5690286"/>
          </a:xfrm>
        </p:spPr>
        <p:txBody>
          <a:bodyPr anchor="b"/>
          <a:lstStyle>
            <a:lvl1pPr>
              <a:defRPr sz="11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199" y="9154493"/>
            <a:ext cx="21113353" cy="2992387"/>
          </a:xfrm>
        </p:spPr>
        <p:txBody>
          <a:bodyPr/>
          <a:lstStyle>
            <a:lvl1pPr marL="0" indent="0">
              <a:buNone/>
              <a:defRPr sz="4787">
                <a:solidFill>
                  <a:schemeClr val="tx1">
                    <a:tint val="75000"/>
                  </a:schemeClr>
                </a:solidFill>
              </a:defRPr>
            </a:lvl1pPr>
            <a:lvl2pPr marL="911977" indent="0">
              <a:buNone/>
              <a:defRPr sz="3989">
                <a:solidFill>
                  <a:schemeClr val="tx1">
                    <a:tint val="75000"/>
                  </a:schemeClr>
                </a:solidFill>
              </a:defRPr>
            </a:lvl2pPr>
            <a:lvl3pPr marL="1823954" indent="0">
              <a:buNone/>
              <a:defRPr sz="3590">
                <a:solidFill>
                  <a:schemeClr val="tx1">
                    <a:tint val="75000"/>
                  </a:schemeClr>
                </a:solidFill>
              </a:defRPr>
            </a:lvl3pPr>
            <a:lvl4pPr marL="273593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4pPr>
            <a:lvl5pPr marL="3647907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5pPr>
            <a:lvl6pPr marL="4559884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6pPr>
            <a:lvl7pPr marL="547186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7pPr>
            <a:lvl8pPr marL="6383838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8pPr>
            <a:lvl9pPr marL="7295815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70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949" y="3641531"/>
            <a:ext cx="10403681" cy="8679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2620" y="3641531"/>
            <a:ext cx="10403681" cy="8679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88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728307"/>
            <a:ext cx="21113353" cy="26440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6138" y="3353376"/>
            <a:ext cx="10355869" cy="1643437"/>
          </a:xfrm>
        </p:spPr>
        <p:txBody>
          <a:bodyPr anchor="b"/>
          <a:lstStyle>
            <a:lvl1pPr marL="0" indent="0"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6138" y="4996813"/>
            <a:ext cx="10355869" cy="7349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92620" y="3353376"/>
            <a:ext cx="10406870" cy="1643437"/>
          </a:xfrm>
        </p:spPr>
        <p:txBody>
          <a:bodyPr anchor="b"/>
          <a:lstStyle>
            <a:lvl1pPr marL="0" indent="0"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2620" y="4996813"/>
            <a:ext cx="10406870" cy="7349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691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8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4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8" y="911966"/>
            <a:ext cx="7895195" cy="3191881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870" y="1969594"/>
            <a:ext cx="12392620" cy="9721303"/>
          </a:xfrm>
        </p:spPr>
        <p:txBody>
          <a:bodyPr/>
          <a:lstStyle>
            <a:lvl1pPr>
              <a:defRPr sz="6383"/>
            </a:lvl1pPr>
            <a:lvl2pPr>
              <a:defRPr sz="5585"/>
            </a:lvl2pPr>
            <a:lvl3pPr>
              <a:defRPr sz="4787"/>
            </a:lvl3pPr>
            <a:lvl4pPr>
              <a:defRPr sz="3989"/>
            </a:lvl4pPr>
            <a:lvl5pPr>
              <a:defRPr sz="3989"/>
            </a:lvl5pPr>
            <a:lvl6pPr>
              <a:defRPr sz="3989"/>
            </a:lvl6pPr>
            <a:lvl7pPr>
              <a:defRPr sz="3989"/>
            </a:lvl7pPr>
            <a:lvl8pPr>
              <a:defRPr sz="3989"/>
            </a:lvl8pPr>
            <a:lvl9pPr>
              <a:defRPr sz="39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8" y="4103846"/>
            <a:ext cx="7895195" cy="7602883"/>
          </a:xfrm>
        </p:spPr>
        <p:txBody>
          <a:bodyPr/>
          <a:lstStyle>
            <a:lvl1pPr marL="0" indent="0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29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8" y="911966"/>
            <a:ext cx="7895195" cy="3191881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06870" y="1969594"/>
            <a:ext cx="12392620" cy="9721303"/>
          </a:xfrm>
        </p:spPr>
        <p:txBody>
          <a:bodyPr anchor="t"/>
          <a:lstStyle>
            <a:lvl1pPr marL="0" indent="0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8" y="4103846"/>
            <a:ext cx="7895195" cy="7602883"/>
          </a:xfrm>
        </p:spPr>
        <p:txBody>
          <a:bodyPr/>
          <a:lstStyle>
            <a:lvl1pPr marL="0" indent="0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84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2949" y="728307"/>
            <a:ext cx="21113353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949" y="3641531"/>
            <a:ext cx="21113353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2949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82BB-89E5-4105-AA76-CDB551548A42}" type="datetimeFigureOut">
              <a:rPr lang="en-ID" smtClean="0"/>
              <a:t>09/12/2022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8752" y="12678860"/>
            <a:ext cx="826174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8470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72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7" r:id="rId13"/>
    <p:sldLayoutId id="2147483661" r:id="rId14"/>
    <p:sldLayoutId id="2147483663" r:id="rId15"/>
    <p:sldLayoutId id="2147483672" r:id="rId16"/>
    <p:sldLayoutId id="2147483664" r:id="rId17"/>
    <p:sldLayoutId id="2147483673" r:id="rId18"/>
    <p:sldLayoutId id="2147483674" r:id="rId19"/>
    <p:sldLayoutId id="2147483668" r:id="rId20"/>
    <p:sldLayoutId id="2147483669" r:id="rId21"/>
    <p:sldLayoutId id="2147483671" r:id="rId22"/>
    <p:sldLayoutId id="2147483676" r:id="rId23"/>
    <p:sldLayoutId id="2147483677" r:id="rId24"/>
    <p:sldLayoutId id="2147483678" r:id="rId25"/>
    <p:sldLayoutId id="2147483679" r:id="rId26"/>
    <p:sldLayoutId id="2147483680" r:id="rId27"/>
  </p:sldLayoutIdLst>
  <p:txStyles>
    <p:titleStyle>
      <a:lvl1pPr algn="l" defTabSz="1823954" rtl="0" eaLnBrk="1" latinLnBrk="0" hangingPunct="1">
        <a:lnSpc>
          <a:spcPct val="90000"/>
        </a:lnSpc>
        <a:spcBef>
          <a:spcPct val="0"/>
        </a:spcBef>
        <a:buNone/>
        <a:defRPr sz="87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988" indent="-455988" algn="l" defTabSz="1823954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5" kern="1200">
          <a:solidFill>
            <a:schemeClr val="tx1"/>
          </a:solidFill>
          <a:latin typeface="+mn-lt"/>
          <a:ea typeface="+mn-ea"/>
          <a:cs typeface="+mn-cs"/>
        </a:defRPr>
      </a:lvl1pPr>
      <a:lvl2pPr marL="1367965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4787" kern="1200">
          <a:solidFill>
            <a:schemeClr val="tx1"/>
          </a:solidFill>
          <a:latin typeface="+mn-lt"/>
          <a:ea typeface="+mn-ea"/>
          <a:cs typeface="+mn-cs"/>
        </a:defRPr>
      </a:lvl2pPr>
      <a:lvl3pPr marL="2279942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989" kern="1200">
          <a:solidFill>
            <a:schemeClr val="tx1"/>
          </a:solidFill>
          <a:latin typeface="+mn-lt"/>
          <a:ea typeface="+mn-ea"/>
          <a:cs typeface="+mn-cs"/>
        </a:defRPr>
      </a:lvl3pPr>
      <a:lvl4pPr marL="319191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410389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501587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92784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83982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75180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1pPr>
      <a:lvl2pPr marL="91197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82395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3pPr>
      <a:lvl4pPr marL="273593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364790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455988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47186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383838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295815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wall, sign&#10;&#10;Description automatically generated">
            <a:extLst>
              <a:ext uri="{FF2B5EF4-FFF2-40B4-BE49-F238E27FC236}">
                <a16:creationId xmlns:a16="http://schemas.microsoft.com/office/drawing/2014/main" id="{817D7DD4-86A9-6CF1-2A96-DF8591B3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9" b="46289"/>
          <a:stretch/>
        </p:blipFill>
        <p:spPr>
          <a:xfrm>
            <a:off x="0" y="-594372"/>
            <a:ext cx="25801283" cy="14360357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43D4653-0BCD-4863-BABB-E168DC8D0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319"/>
            <a:ext cx="2980706" cy="12369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CFCC0-34EF-85DE-0619-5AEEBD5292E2}"/>
              </a:ext>
            </a:extLst>
          </p:cNvPr>
          <p:cNvSpPr/>
          <p:nvPr/>
        </p:nvSpPr>
        <p:spPr>
          <a:xfrm>
            <a:off x="1828800" y="4105201"/>
            <a:ext cx="128139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0" dirty="0">
                <a:solidFill>
                  <a:schemeClr val="bg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Premium</a:t>
            </a:r>
          </a:p>
          <a:p>
            <a:r>
              <a:rPr lang="en-ID" sz="12000" dirty="0">
                <a:solidFill>
                  <a:schemeClr val="accent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POS</a:t>
            </a:r>
            <a:r>
              <a:rPr lang="sr-Latn-RS" sz="12000" dirty="0">
                <a:solidFill>
                  <a:schemeClr val="accent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 </a:t>
            </a:r>
            <a:r>
              <a:rPr lang="en-ID" sz="12000" dirty="0">
                <a:solidFill>
                  <a:schemeClr val="bg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Industry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6931-DCF9-A433-E276-60600B9F1FF9}"/>
              </a:ext>
            </a:extLst>
          </p:cNvPr>
          <p:cNvSpPr txBox="1"/>
          <p:nvPr/>
        </p:nvSpPr>
        <p:spPr>
          <a:xfrm>
            <a:off x="1828800" y="7890853"/>
            <a:ext cx="705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People are always going to go shopping. </a:t>
            </a:r>
          </a:p>
          <a:p>
            <a:r>
              <a:rPr lang="en-US" sz="240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 lot of our effort is just how do we make the retail experience a great one!</a:t>
            </a:r>
          </a:p>
        </p:txBody>
      </p:sp>
    </p:spTree>
    <p:extLst>
      <p:ext uri="{BB962C8B-B14F-4D97-AF65-F5344CB8AC3E}">
        <p14:creationId xmlns:p14="http://schemas.microsoft.com/office/powerpoint/2010/main" val="42731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3C51C-4A5C-E0FC-E0D2-95346215A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27" y="2754808"/>
            <a:ext cx="6299202" cy="94488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010661-6E30-4728-CCF3-2F20E0A9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61" y="2754808"/>
            <a:ext cx="13606272" cy="9448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F2341C-87AB-EFDD-19E0-80990DEEA4B4}"/>
              </a:ext>
            </a:extLst>
          </p:cNvPr>
          <p:cNvSpPr/>
          <p:nvPr/>
        </p:nvSpPr>
        <p:spPr>
          <a:xfrm>
            <a:off x="2286750" y="1475878"/>
            <a:ext cx="12813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Option 01</a:t>
            </a:r>
          </a:p>
        </p:txBody>
      </p:sp>
    </p:spTree>
    <p:extLst>
      <p:ext uri="{BB962C8B-B14F-4D97-AF65-F5344CB8AC3E}">
        <p14:creationId xmlns:p14="http://schemas.microsoft.com/office/powerpoint/2010/main" val="336835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A6551-DD52-5119-C461-F122825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432" y="2446107"/>
            <a:ext cx="13953823" cy="9302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40BC3E-11A3-9C80-E4FB-067CCF508ACA}"/>
              </a:ext>
            </a:extLst>
          </p:cNvPr>
          <p:cNvSpPr/>
          <p:nvPr/>
        </p:nvSpPr>
        <p:spPr>
          <a:xfrm>
            <a:off x="4782815" y="1382670"/>
            <a:ext cx="12813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Option 02</a:t>
            </a:r>
          </a:p>
        </p:txBody>
      </p:sp>
    </p:spTree>
    <p:extLst>
      <p:ext uri="{BB962C8B-B14F-4D97-AF65-F5344CB8AC3E}">
        <p14:creationId xmlns:p14="http://schemas.microsoft.com/office/powerpoint/2010/main" val="359836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5CA0E-8EF9-2157-1002-68857A6A4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36" y="3102088"/>
            <a:ext cx="11212967" cy="7475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C41B8-84E7-8472-BD74-5FE9F09E5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533" y="3102088"/>
            <a:ext cx="11619654" cy="74753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6F8FAF-C64C-C122-B9DF-88D5AB455ED9}"/>
              </a:ext>
            </a:extLst>
          </p:cNvPr>
          <p:cNvSpPr/>
          <p:nvPr/>
        </p:nvSpPr>
        <p:spPr>
          <a:xfrm>
            <a:off x="544447" y="1957791"/>
            <a:ext cx="3805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Option 03</a:t>
            </a:r>
          </a:p>
        </p:txBody>
      </p:sp>
    </p:spTree>
    <p:extLst>
      <p:ext uri="{BB962C8B-B14F-4D97-AF65-F5344CB8AC3E}">
        <p14:creationId xmlns:p14="http://schemas.microsoft.com/office/powerpoint/2010/main" val="340315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6F343E7-031C-8471-17CB-72C6EED10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70" y="3506594"/>
            <a:ext cx="10279510" cy="71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7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1577B5-7A3C-33E5-1B44-75E3F5200A4C}"/>
              </a:ext>
            </a:extLst>
          </p:cNvPr>
          <p:cNvSpPr txBox="1">
            <a:spLocks/>
          </p:cNvSpPr>
          <p:nvPr/>
        </p:nvSpPr>
        <p:spPr>
          <a:xfrm>
            <a:off x="20247706" y="5911289"/>
            <a:ext cx="9569081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 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REKLAM GMBH</a:t>
            </a:r>
          </a:p>
          <a:p>
            <a:endParaRPr lang="en-US" sz="1600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1600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Leverkusenstraße</a:t>
            </a:r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3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22761 Hamburg, Deutschland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hamburg@bgreklam.com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+49 40 85413003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249567-112F-5700-5922-E52364649282}"/>
              </a:ext>
            </a:extLst>
          </p:cNvPr>
          <p:cNvSpPr txBox="1">
            <a:spLocks/>
          </p:cNvSpPr>
          <p:nvPr/>
        </p:nvSpPr>
        <p:spPr>
          <a:xfrm>
            <a:off x="20247706" y="2361184"/>
            <a:ext cx="9413730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endParaRPr lang="en-US" sz="1600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HEADQUATERS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29. </a:t>
            </a:r>
            <a:r>
              <a:rPr lang="en-US" sz="1600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Novembra</a:t>
            </a:r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1M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11460 Belgrade, Serbia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info@bgreklam.com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+381 11 785 64 64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+381 60 68 69 110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91A473-2BB1-90F1-3747-D27DC357B76A}"/>
              </a:ext>
            </a:extLst>
          </p:cNvPr>
          <p:cNvSpPr txBox="1">
            <a:spLocks/>
          </p:cNvSpPr>
          <p:nvPr/>
        </p:nvSpPr>
        <p:spPr>
          <a:xfrm>
            <a:off x="20325381" y="8897855"/>
            <a:ext cx="9413730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Montserrat" panose="00000500000000000000" pitchFamily="50" charset="0"/>
                <a:ea typeface="Inter Medium" panose="02000603000000020004" pitchFamily="50" charset="0"/>
                <a:cs typeface="Poppins SemiBold" panose="00000700000000000000" pitchFamily="2" charset="0"/>
              </a:rPr>
              <a:t>UK LTD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2588 Davenport House,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207 Regent St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London, W1B 3HH, UK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+44 75 4288 2312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9ACCB-75AB-424E-6E8A-569B187E6B46}"/>
              </a:ext>
            </a:extLst>
          </p:cNvPr>
          <p:cNvSpPr txBox="1">
            <a:spLocks/>
          </p:cNvSpPr>
          <p:nvPr/>
        </p:nvSpPr>
        <p:spPr>
          <a:xfrm>
            <a:off x="8660137" y="5165616"/>
            <a:ext cx="9987519" cy="22913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800" dirty="0">
                <a:solidFill>
                  <a:sysClr val="windowText" lastClr="000000"/>
                </a:solidFill>
                <a:latin typeface="Poppins Black" panose="00000A00000000000000" pitchFamily="50" charset="0"/>
                <a:ea typeface="Adobe Heiti Std R" panose="020B0400000000000000" pitchFamily="34" charset="-128"/>
                <a:cs typeface="Poppins Black" panose="00000A00000000000000" pitchFamily="50" charset="0"/>
              </a:rPr>
              <a:t>Thank You.</a:t>
            </a:r>
            <a:endParaRPr lang="en-US" sz="9800" dirty="0">
              <a:solidFill>
                <a:schemeClr val="bg1"/>
              </a:solidFill>
              <a:latin typeface="Poppins Black" panose="00000A00000000000000" pitchFamily="50" charset="0"/>
              <a:ea typeface="Adobe Heiti Std R" panose="020B0400000000000000" pitchFamily="34" charset="-128"/>
              <a:cs typeface="Poppins Black" panose="00000A00000000000000" pitchFamily="50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A918B1A-B00E-B3D3-D569-2A9231FA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89"/>
            <a:ext cx="2662554" cy="1104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3A0CFB-57E2-71B6-3B2E-96DB4D576F24}"/>
              </a:ext>
            </a:extLst>
          </p:cNvPr>
          <p:cNvCxnSpPr>
            <a:cxnSpLocks/>
          </p:cNvCxnSpPr>
          <p:nvPr/>
        </p:nvCxnSpPr>
        <p:spPr>
          <a:xfrm flipV="1">
            <a:off x="19589878" y="1608169"/>
            <a:ext cx="19575" cy="971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4A610F-5BF9-5EBC-16A7-FE2E504F5ACD}"/>
              </a:ext>
            </a:extLst>
          </p:cNvPr>
          <p:cNvSpPr txBox="1"/>
          <p:nvPr/>
        </p:nvSpPr>
        <p:spPr>
          <a:xfrm>
            <a:off x="10547397" y="6717655"/>
            <a:ext cx="4521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www.bgreklam.com</a:t>
            </a:r>
          </a:p>
        </p:txBody>
      </p:sp>
    </p:spTree>
    <p:extLst>
      <p:ext uri="{BB962C8B-B14F-4D97-AF65-F5344CB8AC3E}">
        <p14:creationId xmlns:p14="http://schemas.microsoft.com/office/powerpoint/2010/main" val="100717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2E6128-A5A1-4FB1-878E-CAC73724184A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18071</TotalTime>
  <Words>111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Poppins Black</vt:lpstr>
      <vt:lpstr>Poppins Light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Visualin</dc:creator>
  <cp:lastModifiedBy>Milos Cubrilo</cp:lastModifiedBy>
  <cp:revision>109</cp:revision>
  <dcterms:created xsi:type="dcterms:W3CDTF">2019-09-07T10:51:14Z</dcterms:created>
  <dcterms:modified xsi:type="dcterms:W3CDTF">2022-12-09T14:22:08Z</dcterms:modified>
</cp:coreProperties>
</file>