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sldIdLst>
    <p:sldId id="323" r:id="rId2"/>
    <p:sldId id="337" r:id="rId3"/>
    <p:sldId id="329" r:id="rId4"/>
    <p:sldId id="330" r:id="rId5"/>
    <p:sldId id="328" r:id="rId6"/>
    <p:sldId id="331" r:id="rId7"/>
    <p:sldId id="332" r:id="rId8"/>
    <p:sldId id="335" r:id="rId9"/>
    <p:sldId id="336" r:id="rId10"/>
    <p:sldId id="324" r:id="rId11"/>
    <p:sldId id="333" r:id="rId12"/>
    <p:sldId id="288" r:id="rId13"/>
  </p:sldIdLst>
  <p:sldSz cx="24479250"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7" userDrawn="1">
          <p15:clr>
            <a:srgbClr val="A4A3A4"/>
          </p15:clr>
        </p15:guide>
        <p15:guide id="2" pos="76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BF"/>
    <a:srgbClr val="0066FF"/>
    <a:srgbClr val="FFFFFF"/>
    <a:srgbClr val="797495"/>
    <a:srgbClr val="0E88C3"/>
    <a:srgbClr val="AD816A"/>
    <a:srgbClr val="EEEEEE"/>
    <a:srgbClr val="001021"/>
    <a:srgbClr val="F7F7FF"/>
    <a:srgbClr val="219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60" autoAdjust="0"/>
    <p:restoredTop sz="94660"/>
  </p:normalViewPr>
  <p:slideViewPr>
    <p:cSldViewPr snapToGrid="0" showGuides="1">
      <p:cViewPr varScale="1">
        <p:scale>
          <a:sx n="78" d="100"/>
          <a:sy n="78" d="100"/>
        </p:scale>
        <p:origin x="-1506" y="204"/>
      </p:cViewPr>
      <p:guideLst>
        <p:guide orient="horz" pos="4377"/>
        <p:guide pos="76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11968"/>
            </a:lvl1pPr>
          </a:lstStyle>
          <a:p>
            <a:r>
              <a:rPr lang="en-US"/>
              <a:t>Click to edit Master title style</a:t>
            </a:r>
            <a:endParaRPr lang="en-US" dirty="0"/>
          </a:p>
        </p:txBody>
      </p:sp>
      <p:sp>
        <p:nvSpPr>
          <p:cNvPr id="3" name="Subtitle 2"/>
          <p:cNvSpPr>
            <a:spLocks noGrp="1"/>
          </p:cNvSpPr>
          <p:nvPr>
            <p:ph type="subTitle" idx="1"/>
          </p:nvPr>
        </p:nvSpPr>
        <p:spPr>
          <a:xfrm>
            <a:off x="3059906" y="7184899"/>
            <a:ext cx="18359438" cy="3302709"/>
          </a:xfrm>
        </p:spPr>
        <p:txBody>
          <a:bodyPr/>
          <a:lstStyle>
            <a:lvl1pPr marL="0" indent="0" algn="ctr">
              <a:buNone/>
              <a:defRPr sz="4787"/>
            </a:lvl1pPr>
            <a:lvl2pPr marL="911977" indent="0" algn="ctr">
              <a:buNone/>
              <a:defRPr sz="3989"/>
            </a:lvl2pPr>
            <a:lvl3pPr marL="1823954" indent="0" algn="ctr">
              <a:buNone/>
              <a:defRPr sz="3590"/>
            </a:lvl3pPr>
            <a:lvl4pPr marL="2735931" indent="0" algn="ctr">
              <a:buNone/>
              <a:defRPr sz="3192"/>
            </a:lvl4pPr>
            <a:lvl5pPr marL="3647907" indent="0" algn="ctr">
              <a:buNone/>
              <a:defRPr sz="3192"/>
            </a:lvl5pPr>
            <a:lvl6pPr marL="4559884" indent="0" algn="ctr">
              <a:buNone/>
              <a:defRPr sz="3192"/>
            </a:lvl6pPr>
            <a:lvl7pPr marL="5471861" indent="0" algn="ctr">
              <a:buNone/>
              <a:defRPr sz="3192"/>
            </a:lvl7pPr>
            <a:lvl8pPr marL="6383838" indent="0" algn="ctr">
              <a:buNone/>
              <a:defRPr sz="3192"/>
            </a:lvl8pPr>
            <a:lvl9pPr marL="7295815" indent="0" algn="ctr">
              <a:buNone/>
              <a:defRPr sz="31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03/10/2022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1454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03/10/2022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42339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517963" y="728306"/>
            <a:ext cx="5278338" cy="11592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82949" y="728306"/>
            <a:ext cx="15529024" cy="115927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03/10/2022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6888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6733381" y="3574762"/>
            <a:ext cx="7481888" cy="2714625"/>
          </a:xfrm>
        </p:spPr>
        <p:txBody>
          <a:bodyPr/>
          <a:lstStyle/>
          <a:p>
            <a:endParaRPr lang="en-ID"/>
          </a:p>
        </p:txBody>
      </p:sp>
    </p:spTree>
    <p:extLst>
      <p:ext uri="{BB962C8B-B14F-4D97-AF65-F5344CB8AC3E}">
        <p14:creationId xmlns:p14="http://schemas.microsoft.com/office/powerpoint/2010/main" val="307806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1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1FB3C6-955B-49CD-9A2D-FEC246998E72}"/>
              </a:ext>
            </a:extLst>
          </p:cNvPr>
          <p:cNvSpPr>
            <a:spLocks noGrp="1"/>
          </p:cNvSpPr>
          <p:nvPr>
            <p:ph type="pic" sz="quarter" idx="10"/>
          </p:nvPr>
        </p:nvSpPr>
        <p:spPr>
          <a:xfrm>
            <a:off x="4267200"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278442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D7148-12A3-4A8D-A187-D4029297D852}"/>
              </a:ext>
            </a:extLst>
          </p:cNvPr>
          <p:cNvSpPr>
            <a:spLocks noGrp="1"/>
          </p:cNvSpPr>
          <p:nvPr>
            <p:ph type="pic" sz="quarter" idx="10"/>
          </p:nvPr>
        </p:nvSpPr>
        <p:spPr>
          <a:xfrm>
            <a:off x="3606176"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180185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0B2F34-AC14-4CFA-8949-F46946F8D805}"/>
              </a:ext>
            </a:extLst>
          </p:cNvPr>
          <p:cNvSpPr>
            <a:spLocks noGrp="1"/>
          </p:cNvSpPr>
          <p:nvPr>
            <p:ph type="pic" sz="quarter" idx="10"/>
          </p:nvPr>
        </p:nvSpPr>
        <p:spPr>
          <a:xfrm>
            <a:off x="6164826" y="5348647"/>
            <a:ext cx="7579135" cy="1563329"/>
          </a:xfrm>
          <a:custGeom>
            <a:avLst/>
            <a:gdLst>
              <a:gd name="connsiteX0" fmla="*/ 0 w 7579135"/>
              <a:gd name="connsiteY0" fmla="*/ 0 h 1563329"/>
              <a:gd name="connsiteX1" fmla="*/ 7579135 w 7579135"/>
              <a:gd name="connsiteY1" fmla="*/ 0 h 1563329"/>
              <a:gd name="connsiteX2" fmla="*/ 7579135 w 7579135"/>
              <a:gd name="connsiteY2" fmla="*/ 1563329 h 1563329"/>
              <a:gd name="connsiteX3" fmla="*/ 0 w 7579135"/>
              <a:gd name="connsiteY3" fmla="*/ 1563329 h 1563329"/>
            </a:gdLst>
            <a:ahLst/>
            <a:cxnLst>
              <a:cxn ang="0">
                <a:pos x="connsiteX0" y="connsiteY0"/>
              </a:cxn>
              <a:cxn ang="0">
                <a:pos x="connsiteX1" y="connsiteY1"/>
              </a:cxn>
              <a:cxn ang="0">
                <a:pos x="connsiteX2" y="connsiteY2"/>
              </a:cxn>
              <a:cxn ang="0">
                <a:pos x="connsiteX3" y="connsiteY3"/>
              </a:cxn>
            </a:cxnLst>
            <a:rect l="l" t="t" r="r" b="b"/>
            <a:pathLst>
              <a:path w="7579135" h="1563329">
                <a:moveTo>
                  <a:pt x="0" y="0"/>
                </a:moveTo>
                <a:lnTo>
                  <a:pt x="7579135" y="0"/>
                </a:lnTo>
                <a:lnTo>
                  <a:pt x="7579135" y="1563329"/>
                </a:lnTo>
                <a:lnTo>
                  <a:pt x="0" y="1563329"/>
                </a:lnTo>
                <a:close/>
              </a:path>
            </a:pathLst>
          </a:custGeom>
        </p:spPr>
        <p:txBody>
          <a:bodyPr wrap="square">
            <a:noAutofit/>
          </a:bodyPr>
          <a:lstStyle/>
          <a:p>
            <a:endParaRPr lang="en-ID"/>
          </a:p>
        </p:txBody>
      </p:sp>
    </p:spTree>
    <p:extLst>
      <p:ext uri="{BB962C8B-B14F-4D97-AF65-F5344CB8AC3E}">
        <p14:creationId xmlns:p14="http://schemas.microsoft.com/office/powerpoint/2010/main" val="29809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B12B26B-0D42-475E-80E7-F225E706B0CF}"/>
              </a:ext>
            </a:extLst>
          </p:cNvPr>
          <p:cNvSpPr>
            <a:spLocks noGrp="1"/>
          </p:cNvSpPr>
          <p:nvPr>
            <p:ph type="pic" sz="quarter" idx="10"/>
          </p:nvPr>
        </p:nvSpPr>
        <p:spPr>
          <a:xfrm>
            <a:off x="12239625" y="6948488"/>
            <a:ext cx="9291483" cy="2599224"/>
          </a:xfrm>
          <a:custGeom>
            <a:avLst/>
            <a:gdLst>
              <a:gd name="connsiteX0" fmla="*/ 0 w 9291483"/>
              <a:gd name="connsiteY0" fmla="*/ 0 h 2599224"/>
              <a:gd name="connsiteX1" fmla="*/ 9291483 w 9291483"/>
              <a:gd name="connsiteY1" fmla="*/ 0 h 2599224"/>
              <a:gd name="connsiteX2" fmla="*/ 9291483 w 9291483"/>
              <a:gd name="connsiteY2" fmla="*/ 2599224 h 2599224"/>
              <a:gd name="connsiteX3" fmla="*/ 0 w 9291483"/>
              <a:gd name="connsiteY3" fmla="*/ 2599224 h 2599224"/>
            </a:gdLst>
            <a:ahLst/>
            <a:cxnLst>
              <a:cxn ang="0">
                <a:pos x="connsiteX0" y="connsiteY0"/>
              </a:cxn>
              <a:cxn ang="0">
                <a:pos x="connsiteX1" y="connsiteY1"/>
              </a:cxn>
              <a:cxn ang="0">
                <a:pos x="connsiteX2" y="connsiteY2"/>
              </a:cxn>
              <a:cxn ang="0">
                <a:pos x="connsiteX3" y="connsiteY3"/>
              </a:cxn>
            </a:cxnLst>
            <a:rect l="l" t="t" r="r" b="b"/>
            <a:pathLst>
              <a:path w="9291483" h="2599224">
                <a:moveTo>
                  <a:pt x="0" y="0"/>
                </a:moveTo>
                <a:lnTo>
                  <a:pt x="9291483" y="0"/>
                </a:lnTo>
                <a:lnTo>
                  <a:pt x="9291483" y="2599224"/>
                </a:lnTo>
                <a:lnTo>
                  <a:pt x="0" y="2599224"/>
                </a:lnTo>
                <a:close/>
              </a:path>
            </a:pathLst>
          </a:custGeom>
        </p:spPr>
        <p:txBody>
          <a:bodyPr wrap="square">
            <a:noAutofit/>
          </a:bodyPr>
          <a:lstStyle/>
          <a:p>
            <a:endParaRPr lang="en-ID"/>
          </a:p>
        </p:txBody>
      </p:sp>
    </p:spTree>
    <p:extLst>
      <p:ext uri="{BB962C8B-B14F-4D97-AF65-F5344CB8AC3E}">
        <p14:creationId xmlns:p14="http://schemas.microsoft.com/office/powerpoint/2010/main" val="879154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BBE4D-3A68-4A70-86D8-0A0BB9E75D12}"/>
              </a:ext>
            </a:extLst>
          </p:cNvPr>
          <p:cNvSpPr>
            <a:spLocks noGrp="1"/>
          </p:cNvSpPr>
          <p:nvPr>
            <p:ph type="pic" sz="quarter" idx="10"/>
          </p:nvPr>
        </p:nvSpPr>
        <p:spPr>
          <a:xfrm>
            <a:off x="6650182" y="2512724"/>
            <a:ext cx="15461672" cy="8700655"/>
          </a:xfrm>
          <a:custGeom>
            <a:avLst/>
            <a:gdLst>
              <a:gd name="connsiteX0" fmla="*/ 0 w 15461672"/>
              <a:gd name="connsiteY0" fmla="*/ 0 h 8700655"/>
              <a:gd name="connsiteX1" fmla="*/ 15461672 w 15461672"/>
              <a:gd name="connsiteY1" fmla="*/ 0 h 8700655"/>
              <a:gd name="connsiteX2" fmla="*/ 15461672 w 15461672"/>
              <a:gd name="connsiteY2" fmla="*/ 8700655 h 8700655"/>
              <a:gd name="connsiteX3" fmla="*/ 0 w 15461672"/>
              <a:gd name="connsiteY3" fmla="*/ 8700655 h 8700655"/>
            </a:gdLst>
            <a:ahLst/>
            <a:cxnLst>
              <a:cxn ang="0">
                <a:pos x="connsiteX0" y="connsiteY0"/>
              </a:cxn>
              <a:cxn ang="0">
                <a:pos x="connsiteX1" y="connsiteY1"/>
              </a:cxn>
              <a:cxn ang="0">
                <a:pos x="connsiteX2" y="connsiteY2"/>
              </a:cxn>
              <a:cxn ang="0">
                <a:pos x="connsiteX3" y="connsiteY3"/>
              </a:cxn>
            </a:cxnLst>
            <a:rect l="l" t="t" r="r" b="b"/>
            <a:pathLst>
              <a:path w="15461672" h="8700655">
                <a:moveTo>
                  <a:pt x="0" y="0"/>
                </a:moveTo>
                <a:lnTo>
                  <a:pt x="15461672" y="0"/>
                </a:lnTo>
                <a:lnTo>
                  <a:pt x="15461672" y="8700655"/>
                </a:lnTo>
                <a:lnTo>
                  <a:pt x="0" y="8700655"/>
                </a:lnTo>
                <a:close/>
              </a:path>
            </a:pathLst>
          </a:custGeom>
        </p:spPr>
        <p:txBody>
          <a:bodyPr wrap="square">
            <a:noAutofit/>
          </a:bodyPr>
          <a:lstStyle/>
          <a:p>
            <a:endParaRPr lang="en-ID"/>
          </a:p>
        </p:txBody>
      </p:sp>
    </p:spTree>
    <p:extLst>
      <p:ext uri="{BB962C8B-B14F-4D97-AF65-F5344CB8AC3E}">
        <p14:creationId xmlns:p14="http://schemas.microsoft.com/office/powerpoint/2010/main" val="410969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03/10/2022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8471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5D97A6-88AB-40F8-9BBA-18DC71DD1659}"/>
              </a:ext>
            </a:extLst>
          </p:cNvPr>
          <p:cNvSpPr>
            <a:spLocks noGrp="1"/>
          </p:cNvSpPr>
          <p:nvPr>
            <p:ph type="pic" sz="quarter" idx="10"/>
          </p:nvPr>
        </p:nvSpPr>
        <p:spPr>
          <a:xfrm>
            <a:off x="2244725" y="3630613"/>
            <a:ext cx="12053888" cy="7564437"/>
          </a:xfrm>
        </p:spPr>
        <p:txBody>
          <a:bodyPr/>
          <a:lstStyle/>
          <a:p>
            <a:endParaRPr lang="en-ID"/>
          </a:p>
        </p:txBody>
      </p:sp>
    </p:spTree>
    <p:extLst>
      <p:ext uri="{BB962C8B-B14F-4D97-AF65-F5344CB8AC3E}">
        <p14:creationId xmlns:p14="http://schemas.microsoft.com/office/powerpoint/2010/main" val="1403809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8F9F02-AA8E-45C9-B491-CACBC8211F20}"/>
              </a:ext>
            </a:extLst>
          </p:cNvPr>
          <p:cNvSpPr>
            <a:spLocks noGrp="1"/>
          </p:cNvSpPr>
          <p:nvPr>
            <p:ph type="pic" sz="quarter" idx="10"/>
          </p:nvPr>
        </p:nvSpPr>
        <p:spPr>
          <a:xfrm>
            <a:off x="5818188" y="5624513"/>
            <a:ext cx="7232650" cy="2716212"/>
          </a:xfrm>
        </p:spPr>
        <p:txBody>
          <a:bodyPr/>
          <a:lstStyle/>
          <a:p>
            <a:endParaRPr lang="en-ID"/>
          </a:p>
        </p:txBody>
      </p:sp>
      <p:sp>
        <p:nvSpPr>
          <p:cNvPr id="11" name="Picture Placeholder 9">
            <a:extLst>
              <a:ext uri="{FF2B5EF4-FFF2-40B4-BE49-F238E27FC236}">
                <a16:creationId xmlns:a16="http://schemas.microsoft.com/office/drawing/2014/main" id="{8DA37C92-4830-41FB-9CEB-14D98A0E2036}"/>
              </a:ext>
            </a:extLst>
          </p:cNvPr>
          <p:cNvSpPr>
            <a:spLocks noGrp="1"/>
          </p:cNvSpPr>
          <p:nvPr>
            <p:ph type="pic" sz="quarter" idx="11"/>
          </p:nvPr>
        </p:nvSpPr>
        <p:spPr>
          <a:xfrm>
            <a:off x="13438188" y="5624513"/>
            <a:ext cx="3963121" cy="4821814"/>
          </a:xfrm>
        </p:spPr>
        <p:txBody>
          <a:bodyPr/>
          <a:lstStyle/>
          <a:p>
            <a:endParaRPr lang="en-ID"/>
          </a:p>
        </p:txBody>
      </p:sp>
    </p:spTree>
    <p:extLst>
      <p:ext uri="{BB962C8B-B14F-4D97-AF65-F5344CB8AC3E}">
        <p14:creationId xmlns:p14="http://schemas.microsoft.com/office/powerpoint/2010/main" val="1472542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D059DF-9CE9-4951-B809-4D18B2DC356A}"/>
              </a:ext>
            </a:extLst>
          </p:cNvPr>
          <p:cNvSpPr>
            <a:spLocks noGrp="1"/>
          </p:cNvSpPr>
          <p:nvPr>
            <p:ph type="pic" sz="quarter" idx="10"/>
          </p:nvPr>
        </p:nvSpPr>
        <p:spPr>
          <a:xfrm>
            <a:off x="12239625" y="1330036"/>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AF82AFA5-DA54-4BBA-BCD6-7667184832DC}"/>
              </a:ext>
            </a:extLst>
          </p:cNvPr>
          <p:cNvSpPr>
            <a:spLocks noGrp="1"/>
          </p:cNvSpPr>
          <p:nvPr>
            <p:ph type="pic" sz="quarter" idx="11"/>
          </p:nvPr>
        </p:nvSpPr>
        <p:spPr>
          <a:xfrm>
            <a:off x="12239626" y="7232072"/>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Tree>
    <p:extLst>
      <p:ext uri="{BB962C8B-B14F-4D97-AF65-F5344CB8AC3E}">
        <p14:creationId xmlns:p14="http://schemas.microsoft.com/office/powerpoint/2010/main" val="3275076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35D6C9-E044-423E-A890-A0D7DB61F4DB}"/>
              </a:ext>
            </a:extLst>
          </p:cNvPr>
          <p:cNvSpPr>
            <a:spLocks noGrp="1"/>
          </p:cNvSpPr>
          <p:nvPr>
            <p:ph type="pic" sz="quarter" idx="10"/>
          </p:nvPr>
        </p:nvSpPr>
        <p:spPr>
          <a:xfrm>
            <a:off x="1634837" y="7675420"/>
            <a:ext cx="3020291" cy="3075709"/>
          </a:xfrm>
          <a:custGeom>
            <a:avLst/>
            <a:gdLst>
              <a:gd name="connsiteX0" fmla="*/ 0 w 3020291"/>
              <a:gd name="connsiteY0" fmla="*/ 0 h 3075709"/>
              <a:gd name="connsiteX1" fmla="*/ 3020291 w 3020291"/>
              <a:gd name="connsiteY1" fmla="*/ 0 h 3075709"/>
              <a:gd name="connsiteX2" fmla="*/ 3020291 w 3020291"/>
              <a:gd name="connsiteY2" fmla="*/ 3075709 h 3075709"/>
              <a:gd name="connsiteX3" fmla="*/ 0 w 3020291"/>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3020291" h="3075709">
                <a:moveTo>
                  <a:pt x="0" y="0"/>
                </a:moveTo>
                <a:lnTo>
                  <a:pt x="3020291" y="0"/>
                </a:lnTo>
                <a:lnTo>
                  <a:pt x="3020291" y="3075709"/>
                </a:lnTo>
                <a:lnTo>
                  <a:pt x="0" y="3075709"/>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FA4F1C6B-4CF5-494D-AC26-DF45F94E2A88}"/>
              </a:ext>
            </a:extLst>
          </p:cNvPr>
          <p:cNvSpPr>
            <a:spLocks noGrp="1"/>
          </p:cNvSpPr>
          <p:nvPr>
            <p:ph type="pic" sz="quarter" idx="11"/>
          </p:nvPr>
        </p:nvSpPr>
        <p:spPr>
          <a:xfrm>
            <a:off x="11249891" y="7675419"/>
            <a:ext cx="11594523" cy="3075709"/>
          </a:xfrm>
          <a:custGeom>
            <a:avLst/>
            <a:gdLst>
              <a:gd name="connsiteX0" fmla="*/ 0 w 11594523"/>
              <a:gd name="connsiteY0" fmla="*/ 0 h 3075709"/>
              <a:gd name="connsiteX1" fmla="*/ 11594523 w 11594523"/>
              <a:gd name="connsiteY1" fmla="*/ 0 h 3075709"/>
              <a:gd name="connsiteX2" fmla="*/ 11594523 w 11594523"/>
              <a:gd name="connsiteY2" fmla="*/ 3075709 h 3075709"/>
              <a:gd name="connsiteX3" fmla="*/ 0 w 11594523"/>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11594523" h="3075709">
                <a:moveTo>
                  <a:pt x="0" y="0"/>
                </a:moveTo>
                <a:lnTo>
                  <a:pt x="11594523" y="0"/>
                </a:lnTo>
                <a:lnTo>
                  <a:pt x="11594523" y="3075709"/>
                </a:lnTo>
                <a:lnTo>
                  <a:pt x="0" y="3075709"/>
                </a:lnTo>
                <a:close/>
              </a:path>
            </a:pathLst>
          </a:custGeom>
        </p:spPr>
        <p:txBody>
          <a:bodyPr wrap="square">
            <a:noAutofit/>
          </a:bodyPr>
          <a:lstStyle/>
          <a:p>
            <a:endParaRPr lang="en-ID"/>
          </a:p>
        </p:txBody>
      </p:sp>
    </p:spTree>
    <p:extLst>
      <p:ext uri="{BB962C8B-B14F-4D97-AF65-F5344CB8AC3E}">
        <p14:creationId xmlns:p14="http://schemas.microsoft.com/office/powerpoint/2010/main" val="94847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11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5A16C0-7726-4578-8D36-32BB9800100E}"/>
              </a:ext>
            </a:extLst>
          </p:cNvPr>
          <p:cNvSpPr>
            <a:spLocks noGrp="1"/>
          </p:cNvSpPr>
          <p:nvPr>
            <p:ph type="pic" sz="quarter" idx="10"/>
          </p:nvPr>
        </p:nvSpPr>
        <p:spPr>
          <a:xfrm>
            <a:off x="13355782" y="0"/>
            <a:ext cx="10113818" cy="8506691"/>
          </a:xfrm>
          <a:custGeom>
            <a:avLst/>
            <a:gdLst>
              <a:gd name="connsiteX0" fmla="*/ 0 w 10113818"/>
              <a:gd name="connsiteY0" fmla="*/ 0 h 8506691"/>
              <a:gd name="connsiteX1" fmla="*/ 10113818 w 10113818"/>
              <a:gd name="connsiteY1" fmla="*/ 0 h 8506691"/>
              <a:gd name="connsiteX2" fmla="*/ 10113818 w 10113818"/>
              <a:gd name="connsiteY2" fmla="*/ 8506691 h 8506691"/>
              <a:gd name="connsiteX3" fmla="*/ 0 w 10113818"/>
              <a:gd name="connsiteY3" fmla="*/ 8506691 h 8506691"/>
            </a:gdLst>
            <a:ahLst/>
            <a:cxnLst>
              <a:cxn ang="0">
                <a:pos x="connsiteX0" y="connsiteY0"/>
              </a:cxn>
              <a:cxn ang="0">
                <a:pos x="connsiteX1" y="connsiteY1"/>
              </a:cxn>
              <a:cxn ang="0">
                <a:pos x="connsiteX2" y="connsiteY2"/>
              </a:cxn>
              <a:cxn ang="0">
                <a:pos x="connsiteX3" y="connsiteY3"/>
              </a:cxn>
            </a:cxnLst>
            <a:rect l="l" t="t" r="r" b="b"/>
            <a:pathLst>
              <a:path w="10113818" h="8506691">
                <a:moveTo>
                  <a:pt x="0" y="0"/>
                </a:moveTo>
                <a:lnTo>
                  <a:pt x="10113818" y="0"/>
                </a:lnTo>
                <a:lnTo>
                  <a:pt x="10113818" y="8506691"/>
                </a:lnTo>
                <a:lnTo>
                  <a:pt x="0" y="8506691"/>
                </a:lnTo>
                <a:close/>
              </a:path>
            </a:pathLst>
          </a:custGeom>
        </p:spPr>
        <p:txBody>
          <a:bodyPr wrap="square">
            <a:noAutofit/>
          </a:bodyPr>
          <a:lstStyle/>
          <a:p>
            <a:endParaRPr lang="en-ID"/>
          </a:p>
        </p:txBody>
      </p:sp>
    </p:spTree>
    <p:extLst>
      <p:ext uri="{BB962C8B-B14F-4D97-AF65-F5344CB8AC3E}">
        <p14:creationId xmlns:p14="http://schemas.microsoft.com/office/powerpoint/2010/main" val="3960000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C89112-EC07-460B-BF55-697E41199C22}"/>
              </a:ext>
            </a:extLst>
          </p:cNvPr>
          <p:cNvSpPr>
            <a:spLocks noGrp="1"/>
          </p:cNvSpPr>
          <p:nvPr>
            <p:ph type="pic" sz="quarter" idx="10"/>
          </p:nvPr>
        </p:nvSpPr>
        <p:spPr>
          <a:xfrm>
            <a:off x="0" y="2660073"/>
            <a:ext cx="10307782" cy="8091054"/>
          </a:xfrm>
          <a:custGeom>
            <a:avLst/>
            <a:gdLst>
              <a:gd name="connsiteX0" fmla="*/ 0 w 10307782"/>
              <a:gd name="connsiteY0" fmla="*/ 0 h 8091054"/>
              <a:gd name="connsiteX1" fmla="*/ 10307782 w 10307782"/>
              <a:gd name="connsiteY1" fmla="*/ 0 h 8091054"/>
              <a:gd name="connsiteX2" fmla="*/ 10307782 w 10307782"/>
              <a:gd name="connsiteY2" fmla="*/ 8091054 h 8091054"/>
              <a:gd name="connsiteX3" fmla="*/ 0 w 10307782"/>
              <a:gd name="connsiteY3" fmla="*/ 8091054 h 8091054"/>
            </a:gdLst>
            <a:ahLst/>
            <a:cxnLst>
              <a:cxn ang="0">
                <a:pos x="connsiteX0" y="connsiteY0"/>
              </a:cxn>
              <a:cxn ang="0">
                <a:pos x="connsiteX1" y="connsiteY1"/>
              </a:cxn>
              <a:cxn ang="0">
                <a:pos x="connsiteX2" y="connsiteY2"/>
              </a:cxn>
              <a:cxn ang="0">
                <a:pos x="connsiteX3" y="connsiteY3"/>
              </a:cxn>
            </a:cxnLst>
            <a:rect l="l" t="t" r="r" b="b"/>
            <a:pathLst>
              <a:path w="10307782" h="8091054">
                <a:moveTo>
                  <a:pt x="0" y="0"/>
                </a:moveTo>
                <a:lnTo>
                  <a:pt x="10307782" y="0"/>
                </a:lnTo>
                <a:lnTo>
                  <a:pt x="10307782" y="8091054"/>
                </a:lnTo>
                <a:lnTo>
                  <a:pt x="0" y="8091054"/>
                </a:lnTo>
                <a:close/>
              </a:path>
            </a:pathLst>
          </a:custGeom>
        </p:spPr>
        <p:txBody>
          <a:bodyPr wrap="square">
            <a:noAutofit/>
          </a:bodyPr>
          <a:lstStyle/>
          <a:p>
            <a:endParaRPr lang="en-ID"/>
          </a:p>
        </p:txBody>
      </p:sp>
    </p:spTree>
    <p:extLst>
      <p:ext uri="{BB962C8B-B14F-4D97-AF65-F5344CB8AC3E}">
        <p14:creationId xmlns:p14="http://schemas.microsoft.com/office/powerpoint/2010/main" val="210088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0199" y="3410374"/>
            <a:ext cx="21113353" cy="5690286"/>
          </a:xfrm>
        </p:spPr>
        <p:txBody>
          <a:bodyPr anchor="b"/>
          <a:lstStyle>
            <a:lvl1pPr>
              <a:defRPr sz="11968"/>
            </a:lvl1pPr>
          </a:lstStyle>
          <a:p>
            <a:r>
              <a:rPr lang="en-US"/>
              <a:t>Click to edit Master title style</a:t>
            </a:r>
            <a:endParaRPr lang="en-US" dirty="0"/>
          </a:p>
        </p:txBody>
      </p:sp>
      <p:sp>
        <p:nvSpPr>
          <p:cNvPr id="3" name="Text Placeholder 2"/>
          <p:cNvSpPr>
            <a:spLocks noGrp="1"/>
          </p:cNvSpPr>
          <p:nvPr>
            <p:ph type="body" idx="1"/>
          </p:nvPr>
        </p:nvSpPr>
        <p:spPr>
          <a:xfrm>
            <a:off x="1670199" y="9154493"/>
            <a:ext cx="21113353" cy="2992387"/>
          </a:xfrm>
        </p:spPr>
        <p:txBody>
          <a:bodyPr/>
          <a:lstStyle>
            <a:lvl1pPr marL="0" indent="0">
              <a:buNone/>
              <a:defRPr sz="4787">
                <a:solidFill>
                  <a:schemeClr val="tx1">
                    <a:tint val="75000"/>
                  </a:schemeClr>
                </a:solidFill>
              </a:defRPr>
            </a:lvl1pPr>
            <a:lvl2pPr marL="911977" indent="0">
              <a:buNone/>
              <a:defRPr sz="3989">
                <a:solidFill>
                  <a:schemeClr val="tx1">
                    <a:tint val="75000"/>
                  </a:schemeClr>
                </a:solidFill>
              </a:defRPr>
            </a:lvl2pPr>
            <a:lvl3pPr marL="1823954" indent="0">
              <a:buNone/>
              <a:defRPr sz="3590">
                <a:solidFill>
                  <a:schemeClr val="tx1">
                    <a:tint val="75000"/>
                  </a:schemeClr>
                </a:solidFill>
              </a:defRPr>
            </a:lvl3pPr>
            <a:lvl4pPr marL="2735931" indent="0">
              <a:buNone/>
              <a:defRPr sz="3192">
                <a:solidFill>
                  <a:schemeClr val="tx1">
                    <a:tint val="75000"/>
                  </a:schemeClr>
                </a:solidFill>
              </a:defRPr>
            </a:lvl4pPr>
            <a:lvl5pPr marL="3647907" indent="0">
              <a:buNone/>
              <a:defRPr sz="3192">
                <a:solidFill>
                  <a:schemeClr val="tx1">
                    <a:tint val="75000"/>
                  </a:schemeClr>
                </a:solidFill>
              </a:defRPr>
            </a:lvl5pPr>
            <a:lvl6pPr marL="4559884" indent="0">
              <a:buNone/>
              <a:defRPr sz="3192">
                <a:solidFill>
                  <a:schemeClr val="tx1">
                    <a:tint val="75000"/>
                  </a:schemeClr>
                </a:solidFill>
              </a:defRPr>
            </a:lvl6pPr>
            <a:lvl7pPr marL="5471861" indent="0">
              <a:buNone/>
              <a:defRPr sz="3192">
                <a:solidFill>
                  <a:schemeClr val="tx1">
                    <a:tint val="75000"/>
                  </a:schemeClr>
                </a:solidFill>
              </a:defRPr>
            </a:lvl7pPr>
            <a:lvl8pPr marL="6383838" indent="0">
              <a:buNone/>
              <a:defRPr sz="3192">
                <a:solidFill>
                  <a:schemeClr val="tx1">
                    <a:tint val="75000"/>
                  </a:schemeClr>
                </a:solidFill>
              </a:defRPr>
            </a:lvl8pPr>
            <a:lvl9pPr marL="7295815" indent="0">
              <a:buNone/>
              <a:defRPr sz="31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582BB-89E5-4105-AA76-CDB551548A42}" type="datetimeFigureOut">
              <a:rPr lang="en-ID" smtClean="0"/>
              <a:t>03/10/2022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183705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949"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2620"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582BB-89E5-4105-AA76-CDB551548A42}" type="datetimeFigureOut">
              <a:rPr lang="en-ID" smtClean="0"/>
              <a:t>03/10/2022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4338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137" y="728307"/>
            <a:ext cx="21113353" cy="26440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86138" y="3353376"/>
            <a:ext cx="10355869"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4" name="Content Placeholder 3"/>
          <p:cNvSpPr>
            <a:spLocks noGrp="1"/>
          </p:cNvSpPr>
          <p:nvPr>
            <p:ph sz="half" idx="2"/>
          </p:nvPr>
        </p:nvSpPr>
        <p:spPr>
          <a:xfrm>
            <a:off x="1686138" y="4996813"/>
            <a:ext cx="10355869"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92620" y="3353376"/>
            <a:ext cx="10406870"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6" name="Content Placeholder 5"/>
          <p:cNvSpPr>
            <a:spLocks noGrp="1"/>
          </p:cNvSpPr>
          <p:nvPr>
            <p:ph sz="quarter" idx="4"/>
          </p:nvPr>
        </p:nvSpPr>
        <p:spPr>
          <a:xfrm>
            <a:off x="12392620" y="4996813"/>
            <a:ext cx="10406870"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582BB-89E5-4105-AA76-CDB551548A42}" type="datetimeFigureOut">
              <a:rPr lang="en-ID" smtClean="0"/>
              <a:t>03/10/2022</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9069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582BB-89E5-4105-AA76-CDB551548A42}" type="datetimeFigureOut">
              <a:rPr lang="en-ID" smtClean="0"/>
              <a:t>03/10/2022</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2484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94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Content Placeholder 2"/>
          <p:cNvSpPr>
            <a:spLocks noGrp="1"/>
          </p:cNvSpPr>
          <p:nvPr>
            <p:ph idx="1"/>
          </p:nvPr>
        </p:nvSpPr>
        <p:spPr>
          <a:xfrm>
            <a:off x="10406870" y="1969594"/>
            <a:ext cx="12392620" cy="9721303"/>
          </a:xfrm>
        </p:spPr>
        <p:txBody>
          <a:bodyPr/>
          <a:lstStyle>
            <a:lvl1pPr>
              <a:defRPr sz="6383"/>
            </a:lvl1pPr>
            <a:lvl2pPr>
              <a:defRPr sz="5585"/>
            </a:lvl2pPr>
            <a:lvl3pPr>
              <a:defRPr sz="4787"/>
            </a:lvl3pPr>
            <a:lvl4pPr>
              <a:defRPr sz="3989"/>
            </a:lvl4pPr>
            <a:lvl5pPr>
              <a:defRPr sz="3989"/>
            </a:lvl5pPr>
            <a:lvl6pPr>
              <a:defRPr sz="3989"/>
            </a:lvl6pPr>
            <a:lvl7pPr>
              <a:defRPr sz="3989"/>
            </a:lvl7pPr>
            <a:lvl8pPr>
              <a:defRPr sz="3989"/>
            </a:lvl8pPr>
            <a:lvl9pPr>
              <a:defRPr sz="3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03/10/2022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74298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06870" y="1969594"/>
            <a:ext cx="12392620" cy="9721303"/>
          </a:xfrm>
        </p:spPr>
        <p:txBody>
          <a:bodyPr anchor="t"/>
          <a:lstStyle>
            <a:lvl1pPr marL="0" indent="0">
              <a:buNone/>
              <a:defRPr sz="6383"/>
            </a:lvl1pPr>
            <a:lvl2pPr marL="911977" indent="0">
              <a:buNone/>
              <a:defRPr sz="5585"/>
            </a:lvl2pPr>
            <a:lvl3pPr marL="1823954" indent="0">
              <a:buNone/>
              <a:defRPr sz="4787"/>
            </a:lvl3pPr>
            <a:lvl4pPr marL="2735931" indent="0">
              <a:buNone/>
              <a:defRPr sz="3989"/>
            </a:lvl4pPr>
            <a:lvl5pPr marL="3647907" indent="0">
              <a:buNone/>
              <a:defRPr sz="3989"/>
            </a:lvl5pPr>
            <a:lvl6pPr marL="4559884" indent="0">
              <a:buNone/>
              <a:defRPr sz="3989"/>
            </a:lvl6pPr>
            <a:lvl7pPr marL="5471861" indent="0">
              <a:buNone/>
              <a:defRPr sz="3989"/>
            </a:lvl7pPr>
            <a:lvl8pPr marL="6383838" indent="0">
              <a:buNone/>
              <a:defRPr sz="3989"/>
            </a:lvl8pPr>
            <a:lvl9pPr marL="7295815" indent="0">
              <a:buNone/>
              <a:defRPr sz="3989"/>
            </a:lvl9pPr>
          </a:lstStyle>
          <a:p>
            <a:r>
              <a:rPr lang="en-US"/>
              <a:t>Click icon to add picture</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03/10/2022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2584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4">
                <a:solidFill>
                  <a:schemeClr val="tx1">
                    <a:tint val="75000"/>
                  </a:schemeClr>
                </a:solidFill>
              </a:defRPr>
            </a:lvl1pPr>
          </a:lstStyle>
          <a:p>
            <a:fld id="{146582BB-89E5-4105-AA76-CDB551548A42}" type="datetimeFigureOut">
              <a:rPr lang="en-ID" smtClean="0"/>
              <a:t>03/10/2022</a:t>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4">
                <a:solidFill>
                  <a:schemeClr val="tx1">
                    <a:tint val="75000"/>
                  </a:schemeClr>
                </a:solidFill>
              </a:defRPr>
            </a:lvl1pPr>
          </a:lstStyle>
          <a:p>
            <a:fld id="{C5268B5C-60A6-425F-9288-87ACD217A250}" type="slidenum">
              <a:rPr lang="en-ID" smtClean="0"/>
              <a:t>‹#›</a:t>
            </a:fld>
            <a:endParaRPr lang="en-ID"/>
          </a:p>
        </p:txBody>
      </p:sp>
    </p:spTree>
    <p:extLst>
      <p:ext uri="{BB962C8B-B14F-4D97-AF65-F5344CB8AC3E}">
        <p14:creationId xmlns:p14="http://schemas.microsoft.com/office/powerpoint/2010/main" val="39972873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7" r:id="rId12"/>
    <p:sldLayoutId id="2147483661" r:id="rId13"/>
    <p:sldLayoutId id="2147483663" r:id="rId14"/>
    <p:sldLayoutId id="2147483672" r:id="rId15"/>
    <p:sldLayoutId id="2147483664" r:id="rId16"/>
    <p:sldLayoutId id="2147483673" r:id="rId17"/>
    <p:sldLayoutId id="2147483674" r:id="rId18"/>
    <p:sldLayoutId id="2147483668" r:id="rId19"/>
    <p:sldLayoutId id="2147483669" r:id="rId20"/>
    <p:sldLayoutId id="2147483671" r:id="rId21"/>
    <p:sldLayoutId id="2147483676" r:id="rId22"/>
    <p:sldLayoutId id="2147483677" r:id="rId23"/>
    <p:sldLayoutId id="2147483678" r:id="rId24"/>
    <p:sldLayoutId id="2147483679" r:id="rId25"/>
    <p:sldLayoutId id="2147483680" r:id="rId26"/>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DCD5-BC5D-F197-C18E-68F02A759FE2}"/>
              </a:ext>
            </a:extLst>
          </p:cNvPr>
          <p:cNvPicPr>
            <a:picLocks noChangeAspect="1"/>
          </p:cNvPicPr>
          <p:nvPr/>
        </p:nvPicPr>
        <p:blipFill>
          <a:blip r:embed="rId2">
            <a:extLst>
              <a:ext uri="{28A0092B-C50C-407E-A947-70E740481C1C}">
                <a14:useLocalDpi xmlns:a14="http://schemas.microsoft.com/office/drawing/2010/main" val="0"/>
              </a:ext>
            </a:extLst>
          </a:blip>
          <a:srcRect l="39" r="39"/>
          <a:stretch/>
        </p:blipFill>
        <p:spPr>
          <a:xfrm>
            <a:off x="0" y="0"/>
            <a:ext cx="24479249" cy="13777784"/>
          </a:xfrm>
          <a:prstGeom prst="rect">
            <a:avLst/>
          </a:prstGeom>
        </p:spPr>
      </p:pic>
      <p:pic>
        <p:nvPicPr>
          <p:cNvPr id="12" name="Picture 11" descr="Shape&#10;&#10;Description automatically generated">
            <a:extLst>
              <a:ext uri="{FF2B5EF4-FFF2-40B4-BE49-F238E27FC236}">
                <a16:creationId xmlns:a16="http://schemas.microsoft.com/office/drawing/2014/main" id="{0D5A9D0D-0DC1-2361-5C6B-F38EE8F29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777"/>
            <a:ext cx="1544595" cy="641007"/>
          </a:xfrm>
          <a:prstGeom prst="rect">
            <a:avLst/>
          </a:prstGeom>
        </p:spPr>
      </p:pic>
    </p:spTree>
    <p:extLst>
      <p:ext uri="{BB962C8B-B14F-4D97-AF65-F5344CB8AC3E}">
        <p14:creationId xmlns:p14="http://schemas.microsoft.com/office/powerpoint/2010/main" val="338802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1685E69-5555-A9A7-01CE-0DC5BD251DD0}"/>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12884727" y="0"/>
            <a:ext cx="11594522" cy="13679488"/>
          </a:xfrm>
          <a:prstGeom prst="rect">
            <a:avLst/>
          </a:prstGeom>
        </p:spPr>
      </p:pic>
      <p:sp>
        <p:nvSpPr>
          <p:cNvPr id="9" name="Rectangle 8">
            <a:extLst>
              <a:ext uri="{FF2B5EF4-FFF2-40B4-BE49-F238E27FC236}">
                <a16:creationId xmlns:a16="http://schemas.microsoft.com/office/drawing/2014/main" id="{1ABC60E8-31F8-1E50-BAAC-F2502F0ECD2B}"/>
              </a:ext>
            </a:extLst>
          </p:cNvPr>
          <p:cNvSpPr/>
          <p:nvPr/>
        </p:nvSpPr>
        <p:spPr>
          <a:xfrm>
            <a:off x="1380511" y="4498175"/>
            <a:ext cx="8037816" cy="1200329"/>
          </a:xfrm>
          <a:prstGeom prst="rect">
            <a:avLst/>
          </a:prstGeom>
        </p:spPr>
        <p:txBody>
          <a:bodyPr wrap="square">
            <a:spAutoFit/>
          </a:bodyPr>
          <a:lstStyle/>
          <a:p>
            <a:r>
              <a:rPr lang="en-ID" sz="72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Modularity</a:t>
            </a:r>
            <a:endParaRPr lang="en-ID" sz="7200" dirty="0">
              <a:latin typeface="Poppins Black" panose="00000A00000000000000" pitchFamily="2" charset="0"/>
              <a:ea typeface="EB Garamond 12" panose="02020502060206020403" pitchFamily="18" charset="0"/>
              <a:cs typeface="Poppins Black" panose="00000A00000000000000" pitchFamily="2" charset="0"/>
            </a:endParaRPr>
          </a:p>
        </p:txBody>
      </p:sp>
      <p:sp>
        <p:nvSpPr>
          <p:cNvPr id="7" name="TextBox 6">
            <a:extLst>
              <a:ext uri="{FF2B5EF4-FFF2-40B4-BE49-F238E27FC236}">
                <a16:creationId xmlns:a16="http://schemas.microsoft.com/office/drawing/2014/main" id="{3A7569A9-D215-FF0C-7E93-D51489C4CEAF}"/>
              </a:ext>
            </a:extLst>
          </p:cNvPr>
          <p:cNvSpPr txBox="1"/>
          <p:nvPr/>
        </p:nvSpPr>
        <p:spPr>
          <a:xfrm>
            <a:off x="1380511" y="6095930"/>
            <a:ext cx="5860548" cy="2308324"/>
          </a:xfrm>
          <a:prstGeom prst="rect">
            <a:avLst/>
          </a:prstGeom>
          <a:noFill/>
        </p:spPr>
        <p:txBody>
          <a:bodyPr wrap="square">
            <a:spAutoFit/>
          </a:bodyPr>
          <a:lstStyle/>
          <a:p>
            <a:pPr algn="just"/>
            <a:r>
              <a:rPr lang="en-US" dirty="0">
                <a:latin typeface="Poppins" panose="00000500000000000000" pitchFamily="2" charset="0"/>
                <a:cs typeface="Poppins" panose="00000500000000000000" pitchFamily="2" charset="0"/>
              </a:rPr>
              <a:t>Future proof design allows the counter to be used with any future products with similar dimension or new flavors. This is achieved by simply changing and adapting visuals on the font and sides of the display. </a:t>
            </a:r>
          </a:p>
          <a:p>
            <a:pPr algn="just"/>
            <a:r>
              <a:rPr lang="en-US" dirty="0">
                <a:latin typeface="Poppins" panose="00000500000000000000" pitchFamily="2" charset="0"/>
                <a:cs typeface="Poppins" panose="00000500000000000000" pitchFamily="2" charset="0"/>
              </a:rPr>
              <a:t>New labels/prices can be printed sent out and replaced by merchants in stores without using any tools or chemicals. </a:t>
            </a:r>
          </a:p>
        </p:txBody>
      </p:sp>
      <p:pic>
        <p:nvPicPr>
          <p:cNvPr id="10" name="Picture 9" descr="A screenshot of a video game&#10;&#10;Description automatically generated with medium confidence">
            <a:extLst>
              <a:ext uri="{FF2B5EF4-FFF2-40B4-BE49-F238E27FC236}">
                <a16:creationId xmlns:a16="http://schemas.microsoft.com/office/drawing/2014/main" id="{78F10625-AB0F-9DC3-450C-5CA6CC842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059" y="2310714"/>
            <a:ext cx="17135624" cy="9637075"/>
          </a:xfrm>
          <a:prstGeom prst="rect">
            <a:avLst/>
          </a:prstGeom>
        </p:spPr>
      </p:pic>
    </p:spTree>
    <p:extLst>
      <p:ext uri="{BB962C8B-B14F-4D97-AF65-F5344CB8AC3E}">
        <p14:creationId xmlns:p14="http://schemas.microsoft.com/office/powerpoint/2010/main" val="32408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31BD2-78DD-7C77-E271-36381A5317DD}"/>
              </a:ext>
            </a:extLst>
          </p:cNvPr>
          <p:cNvSpPr/>
          <p:nvPr/>
        </p:nvSpPr>
        <p:spPr>
          <a:xfrm>
            <a:off x="17619979" y="11896560"/>
            <a:ext cx="8037816" cy="1015663"/>
          </a:xfrm>
          <a:prstGeom prst="rect">
            <a:avLst/>
          </a:prstGeom>
        </p:spPr>
        <p:txBody>
          <a:bodyPr wrap="square">
            <a:spAutoFit/>
          </a:bodyPr>
          <a:lstStyle/>
          <a:p>
            <a:r>
              <a:rPr lang="en-ID" sz="6000" dirty="0">
                <a:solidFill>
                  <a:srgbClr val="000000"/>
                </a:solidFill>
                <a:latin typeface="Poppins" panose="00000500000000000000" pitchFamily="2" charset="0"/>
                <a:ea typeface="EB Garamond 12" panose="02020502060206020403" pitchFamily="18" charset="0"/>
                <a:cs typeface="Poppins" panose="00000500000000000000" pitchFamily="2" charset="0"/>
              </a:rPr>
              <a:t>Dimensions</a:t>
            </a:r>
            <a:endParaRPr lang="en-ID" sz="6000" dirty="0">
              <a:latin typeface="Poppins" panose="00000500000000000000" pitchFamily="2" charset="0"/>
              <a:ea typeface="EB Garamond 12" panose="02020502060206020403" pitchFamily="18" charset="0"/>
              <a:cs typeface="Poppins" panose="00000500000000000000" pitchFamily="2" charset="0"/>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5CFF1F31-F18E-C419-A723-43D0BF6F1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911" y="654909"/>
            <a:ext cx="21490426" cy="12086216"/>
          </a:xfrm>
          <a:prstGeom prst="rect">
            <a:avLst/>
          </a:prstGeom>
        </p:spPr>
      </p:pic>
    </p:spTree>
    <p:extLst>
      <p:ext uri="{BB962C8B-B14F-4D97-AF65-F5344CB8AC3E}">
        <p14:creationId xmlns:p14="http://schemas.microsoft.com/office/powerpoint/2010/main" val="23292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20247706" y="5911289"/>
            <a:ext cx="9569081"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20247706" y="2361184"/>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HEADQUATERS</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20325381" y="8897855"/>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1600"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8660137" y="5165616"/>
            <a:ext cx="9987519" cy="22913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800"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9800"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89"/>
            <a:ext cx="2662554" cy="110496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19589878" y="1608169"/>
            <a:ext cx="19575" cy="971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10547397" y="6717655"/>
            <a:ext cx="4521945" cy="461665"/>
          </a:xfrm>
          <a:prstGeom prst="rect">
            <a:avLst/>
          </a:prstGeom>
          <a:noFill/>
        </p:spPr>
        <p:txBody>
          <a:bodyPr wrap="square">
            <a:spAutoFit/>
          </a:bodyPr>
          <a:lstStyle/>
          <a:p>
            <a:r>
              <a:rPr lang="en-US" sz="2400"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748A6-CC4F-50A7-8B1B-8271E431A7C9}"/>
              </a:ext>
            </a:extLst>
          </p:cNvPr>
          <p:cNvSpPr/>
          <p:nvPr/>
        </p:nvSpPr>
        <p:spPr>
          <a:xfrm>
            <a:off x="7941947" y="4516303"/>
            <a:ext cx="8037816" cy="3754874"/>
          </a:xfrm>
          <a:prstGeom prst="rect">
            <a:avLst/>
          </a:prstGeom>
        </p:spPr>
        <p:txBody>
          <a:bodyPr wrap="square">
            <a:spAutoFit/>
          </a:bodyPr>
          <a:lstStyle/>
          <a:p>
            <a:pPr algn="ctr"/>
            <a:r>
              <a:rPr lang="en-ID" sz="166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MODI</a:t>
            </a:r>
            <a:r>
              <a:rPr lang="en-ID" sz="72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 </a:t>
            </a:r>
          </a:p>
          <a:p>
            <a:pPr algn="ctr"/>
            <a:r>
              <a:rPr lang="en-ID" sz="7200" dirty="0">
                <a:solidFill>
                  <a:srgbClr val="000000"/>
                </a:solidFill>
                <a:latin typeface="Poppins" panose="00000500000000000000" pitchFamily="2" charset="0"/>
                <a:ea typeface="EB Garamond 12" panose="02020502060206020403" pitchFamily="18" charset="0"/>
                <a:cs typeface="Poppins" panose="00000500000000000000" pitchFamily="2" charset="0"/>
              </a:rPr>
              <a:t>Solutions </a:t>
            </a:r>
            <a:endParaRPr lang="en-ID" sz="7200" dirty="0">
              <a:latin typeface="Poppins" panose="00000500000000000000" pitchFamily="2" charset="0"/>
              <a:ea typeface="EB Garamond 12" panose="02020502060206020403" pitchFamily="18" charset="0"/>
              <a:cs typeface="Poppins" panose="00000500000000000000" pitchFamily="2" charset="0"/>
            </a:endParaRPr>
          </a:p>
        </p:txBody>
      </p:sp>
    </p:spTree>
    <p:extLst>
      <p:ext uri="{BB962C8B-B14F-4D97-AF65-F5344CB8AC3E}">
        <p14:creationId xmlns:p14="http://schemas.microsoft.com/office/powerpoint/2010/main" val="113249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C705CCA-9604-D29E-683A-3B7E515AF3D2}"/>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12884727" y="0"/>
            <a:ext cx="11594522" cy="1367948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4AC7D8B-E447-364D-B026-FFA32C17D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392" y="831035"/>
            <a:ext cx="23812500" cy="13392150"/>
          </a:xfrm>
          <a:prstGeom prst="rect">
            <a:avLst/>
          </a:prstGeom>
        </p:spPr>
      </p:pic>
      <p:sp>
        <p:nvSpPr>
          <p:cNvPr id="6" name="Rectangle 5">
            <a:extLst>
              <a:ext uri="{FF2B5EF4-FFF2-40B4-BE49-F238E27FC236}">
                <a16:creationId xmlns:a16="http://schemas.microsoft.com/office/drawing/2014/main" id="{D371B8E8-7C99-3EF0-A0CE-19D1A98BD40E}"/>
              </a:ext>
            </a:extLst>
          </p:cNvPr>
          <p:cNvSpPr/>
          <p:nvPr/>
        </p:nvSpPr>
        <p:spPr>
          <a:xfrm>
            <a:off x="1850067" y="4701653"/>
            <a:ext cx="8037816" cy="3754874"/>
          </a:xfrm>
          <a:prstGeom prst="rect">
            <a:avLst/>
          </a:prstGeom>
        </p:spPr>
        <p:txBody>
          <a:bodyPr wrap="square">
            <a:spAutoFit/>
          </a:bodyPr>
          <a:lstStyle/>
          <a:p>
            <a:r>
              <a:rPr lang="en-ID" sz="166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MODI</a:t>
            </a:r>
            <a:r>
              <a:rPr lang="en-ID" sz="72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 </a:t>
            </a:r>
          </a:p>
          <a:p>
            <a:r>
              <a:rPr lang="en-ID" sz="7200" dirty="0">
                <a:solidFill>
                  <a:srgbClr val="000000"/>
                </a:solidFill>
                <a:latin typeface="Poppins" panose="00000500000000000000" pitchFamily="2" charset="0"/>
                <a:ea typeface="EB Garamond 12" panose="02020502060206020403" pitchFamily="18" charset="0"/>
                <a:cs typeface="Poppins" panose="00000500000000000000" pitchFamily="2" charset="0"/>
              </a:rPr>
              <a:t>In-shelf</a:t>
            </a:r>
            <a:endParaRPr lang="en-ID" sz="7200" dirty="0">
              <a:latin typeface="Poppins" panose="00000500000000000000" pitchFamily="2" charset="0"/>
              <a:ea typeface="EB Garamond 12" panose="02020502060206020403" pitchFamily="18" charset="0"/>
              <a:cs typeface="Poppins" panose="00000500000000000000" pitchFamily="2" charset="0"/>
            </a:endParaRPr>
          </a:p>
        </p:txBody>
      </p:sp>
    </p:spTree>
    <p:extLst>
      <p:ext uri="{BB962C8B-B14F-4D97-AF65-F5344CB8AC3E}">
        <p14:creationId xmlns:p14="http://schemas.microsoft.com/office/powerpoint/2010/main" val="145480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F202317-6F0E-BA51-D312-943C54B44413}"/>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12884728" y="0"/>
            <a:ext cx="11594522" cy="13679488"/>
          </a:xfrm>
          <a:prstGeom prst="rect">
            <a:avLst/>
          </a:prstGeom>
        </p:spPr>
      </p:pic>
      <p:sp>
        <p:nvSpPr>
          <p:cNvPr id="2" name="Rectangle 1">
            <a:extLst>
              <a:ext uri="{FF2B5EF4-FFF2-40B4-BE49-F238E27FC236}">
                <a16:creationId xmlns:a16="http://schemas.microsoft.com/office/drawing/2014/main" id="{684AC7F1-C6E0-8F40-5426-A7069CBC1997}"/>
              </a:ext>
            </a:extLst>
          </p:cNvPr>
          <p:cNvSpPr/>
          <p:nvPr/>
        </p:nvSpPr>
        <p:spPr>
          <a:xfrm>
            <a:off x="1614142" y="4063743"/>
            <a:ext cx="8037816" cy="1200329"/>
          </a:xfrm>
          <a:prstGeom prst="rect">
            <a:avLst/>
          </a:prstGeom>
        </p:spPr>
        <p:txBody>
          <a:bodyPr wrap="square">
            <a:spAutoFit/>
          </a:bodyPr>
          <a:lstStyle/>
          <a:p>
            <a:r>
              <a:rPr lang="en-ID" sz="7200" b="1"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Brief</a:t>
            </a:r>
            <a:endParaRPr lang="en-ID" sz="7200" b="1" dirty="0">
              <a:latin typeface="Poppins Black" panose="00000A00000000000000" pitchFamily="2" charset="0"/>
              <a:ea typeface="EB Garamond 12" panose="02020502060206020403" pitchFamily="18" charset="0"/>
              <a:cs typeface="Poppins Black" panose="00000A00000000000000" pitchFamily="2" charset="0"/>
            </a:endParaRPr>
          </a:p>
        </p:txBody>
      </p:sp>
      <p:sp>
        <p:nvSpPr>
          <p:cNvPr id="4" name="TextBox 3">
            <a:extLst>
              <a:ext uri="{FF2B5EF4-FFF2-40B4-BE49-F238E27FC236}">
                <a16:creationId xmlns:a16="http://schemas.microsoft.com/office/drawing/2014/main" id="{92B8B8ED-2B42-3529-C9B3-18F79D2789BD}"/>
              </a:ext>
            </a:extLst>
          </p:cNvPr>
          <p:cNvSpPr txBox="1"/>
          <p:nvPr/>
        </p:nvSpPr>
        <p:spPr>
          <a:xfrm>
            <a:off x="1614142" y="5871498"/>
            <a:ext cx="5663988" cy="2862322"/>
          </a:xfrm>
          <a:prstGeom prst="rect">
            <a:avLst/>
          </a:prstGeom>
          <a:noFill/>
        </p:spPr>
        <p:txBody>
          <a:bodyPr wrap="square">
            <a:spAutoFit/>
          </a:bodyPr>
          <a:lstStyle/>
          <a:p>
            <a:pPr algn="just"/>
            <a:r>
              <a:rPr lang="en-US" dirty="0">
                <a:latin typeface="Poppins" panose="00000500000000000000" pitchFamily="2" charset="0"/>
                <a:cs typeface="Poppins" panose="00000500000000000000" pitchFamily="2" charset="0"/>
              </a:rPr>
              <a:t>The brief was to create a unique solution that overcomes unusual dimension of the product that did not fit inside the standard retail shelf dimensions.</a:t>
            </a:r>
          </a:p>
          <a:p>
            <a:pPr algn="just"/>
            <a:r>
              <a:rPr lang="en-US" dirty="0">
                <a:latin typeface="Poppins" panose="00000500000000000000" pitchFamily="2" charset="0"/>
                <a:cs typeface="Poppins" panose="00000500000000000000" pitchFamily="2" charset="0"/>
              </a:rPr>
              <a:t>By placing all the products at an angled approach, we managed to fit them inside the restrictions of a standard shelf height of 12 cm.</a:t>
            </a:r>
          </a:p>
          <a:p>
            <a:pPr algn="just"/>
            <a:r>
              <a:rPr lang="en-US" dirty="0">
                <a:latin typeface="Poppins" panose="00000500000000000000" pitchFamily="2" charset="0"/>
                <a:cs typeface="Poppins" panose="00000500000000000000" pitchFamily="2" charset="0"/>
              </a:rPr>
              <a:t>Spring loaded pusher is now rotated and placed above the product and pushing out the next pack as they get depleted.  </a:t>
            </a:r>
          </a:p>
        </p:txBody>
      </p:sp>
      <p:pic>
        <p:nvPicPr>
          <p:cNvPr id="7" name="Picture 6" descr="A picture containing text&#10;&#10;Description automatically generated">
            <a:extLst>
              <a:ext uri="{FF2B5EF4-FFF2-40B4-BE49-F238E27FC236}">
                <a16:creationId xmlns:a16="http://schemas.microsoft.com/office/drawing/2014/main" id="{D30EF6B4-F33E-E6CC-3FDA-89F80B71C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046" y="1157298"/>
            <a:ext cx="23812500" cy="13392150"/>
          </a:xfrm>
          <a:prstGeom prst="rect">
            <a:avLst/>
          </a:prstGeom>
        </p:spPr>
      </p:pic>
    </p:spTree>
    <p:extLst>
      <p:ext uri="{BB962C8B-B14F-4D97-AF65-F5344CB8AC3E}">
        <p14:creationId xmlns:p14="http://schemas.microsoft.com/office/powerpoint/2010/main" val="313763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usic, indoor, piano&#10;&#10;Description automatically generated">
            <a:extLst>
              <a:ext uri="{FF2B5EF4-FFF2-40B4-BE49-F238E27FC236}">
                <a16:creationId xmlns:a16="http://schemas.microsoft.com/office/drawing/2014/main" id="{07640689-3F41-DC1F-3BBB-58FB607B6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821"/>
            <a:ext cx="24479249" cy="13767129"/>
          </a:xfrm>
          <a:prstGeom prst="rect">
            <a:avLst/>
          </a:prstGeom>
        </p:spPr>
      </p:pic>
    </p:spTree>
    <p:extLst>
      <p:ext uri="{BB962C8B-B14F-4D97-AF65-F5344CB8AC3E}">
        <p14:creationId xmlns:p14="http://schemas.microsoft.com/office/powerpoint/2010/main" val="231008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6EF64D2-7689-B0D6-D8B1-3834A859371D}"/>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0" y="0"/>
            <a:ext cx="11594522" cy="13679488"/>
          </a:xfrm>
          <a:prstGeom prst="rect">
            <a:avLst/>
          </a:prstGeom>
        </p:spPr>
      </p:pic>
      <p:sp>
        <p:nvSpPr>
          <p:cNvPr id="6" name="Rectangle 5">
            <a:extLst>
              <a:ext uri="{FF2B5EF4-FFF2-40B4-BE49-F238E27FC236}">
                <a16:creationId xmlns:a16="http://schemas.microsoft.com/office/drawing/2014/main" id="{2263E608-EA56-8193-9A7A-B1445547D23C}"/>
              </a:ext>
            </a:extLst>
          </p:cNvPr>
          <p:cNvSpPr/>
          <p:nvPr/>
        </p:nvSpPr>
        <p:spPr>
          <a:xfrm>
            <a:off x="15739063" y="5004802"/>
            <a:ext cx="8037816" cy="1200329"/>
          </a:xfrm>
          <a:prstGeom prst="rect">
            <a:avLst/>
          </a:prstGeom>
        </p:spPr>
        <p:txBody>
          <a:bodyPr wrap="square">
            <a:spAutoFit/>
          </a:bodyPr>
          <a:lstStyle/>
          <a:p>
            <a:r>
              <a:rPr lang="en-ID" sz="7200" b="1"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Modularity</a:t>
            </a:r>
            <a:endParaRPr lang="en-ID" sz="7200" b="1" dirty="0">
              <a:latin typeface="Poppins Black" panose="00000A00000000000000" pitchFamily="2" charset="0"/>
              <a:ea typeface="EB Garamond 12" panose="02020502060206020403" pitchFamily="18" charset="0"/>
              <a:cs typeface="Poppins Black" panose="00000A00000000000000" pitchFamily="2" charset="0"/>
            </a:endParaRPr>
          </a:p>
        </p:txBody>
      </p:sp>
      <p:sp>
        <p:nvSpPr>
          <p:cNvPr id="3" name="TextBox 2">
            <a:extLst>
              <a:ext uri="{FF2B5EF4-FFF2-40B4-BE49-F238E27FC236}">
                <a16:creationId xmlns:a16="http://schemas.microsoft.com/office/drawing/2014/main" id="{39331739-A9FC-F779-D33F-4061A1AC0677}"/>
              </a:ext>
            </a:extLst>
          </p:cNvPr>
          <p:cNvSpPr txBox="1"/>
          <p:nvPr/>
        </p:nvSpPr>
        <p:spPr>
          <a:xfrm>
            <a:off x="15739063" y="6735694"/>
            <a:ext cx="5353921" cy="2308324"/>
          </a:xfrm>
          <a:prstGeom prst="rect">
            <a:avLst/>
          </a:prstGeom>
          <a:noFill/>
        </p:spPr>
        <p:txBody>
          <a:bodyPr wrap="square">
            <a:spAutoFit/>
          </a:bodyPr>
          <a:lstStyle/>
          <a:p>
            <a:pPr algn="just"/>
            <a:r>
              <a:rPr lang="en-US" dirty="0">
                <a:latin typeface="Poppins" panose="00000500000000000000" pitchFamily="2" charset="0"/>
                <a:cs typeface="Poppins" panose="00000500000000000000" pitchFamily="2" charset="0"/>
              </a:rPr>
              <a:t>In-shelf is fully modular concept and can be used in many different variations, ranging from five in a row  or just one standalone unit. </a:t>
            </a:r>
          </a:p>
          <a:p>
            <a:pPr algn="just"/>
            <a:r>
              <a:rPr lang="en-US" dirty="0">
                <a:latin typeface="Poppins" panose="00000500000000000000" pitchFamily="2" charset="0"/>
                <a:cs typeface="Poppins" panose="00000500000000000000" pitchFamily="2" charset="0"/>
              </a:rPr>
              <a:t>They are smartly designed to be easily configured without the need of any tools or mechanical screws holding them together. </a:t>
            </a:r>
          </a:p>
          <a:p>
            <a:pPr algn="just"/>
            <a:r>
              <a:rPr lang="en-US" dirty="0">
                <a:latin typeface="Poppins" panose="00000500000000000000" pitchFamily="2" charset="0"/>
                <a:cs typeface="Poppins" panose="00000500000000000000" pitchFamily="2" charset="0"/>
              </a:rPr>
              <a:t>Making them intuitive and adjustable on the spot by merchants. </a:t>
            </a:r>
          </a:p>
        </p:txBody>
      </p:sp>
      <p:pic>
        <p:nvPicPr>
          <p:cNvPr id="7" name="Picture 6" descr="Graphical user interface&#10;&#10;Description automatically generated">
            <a:extLst>
              <a:ext uri="{FF2B5EF4-FFF2-40B4-BE49-F238E27FC236}">
                <a16:creationId xmlns:a16="http://schemas.microsoft.com/office/drawing/2014/main" id="{47712B50-3361-BC44-AB0C-58458AF92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826" y="1839744"/>
            <a:ext cx="21113462" cy="11874211"/>
          </a:xfrm>
          <a:prstGeom prst="rect">
            <a:avLst/>
          </a:prstGeom>
        </p:spPr>
      </p:pic>
    </p:spTree>
    <p:extLst>
      <p:ext uri="{BB962C8B-B14F-4D97-AF65-F5344CB8AC3E}">
        <p14:creationId xmlns:p14="http://schemas.microsoft.com/office/powerpoint/2010/main" val="376941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F2490BF-0E99-F3F1-5D3F-A435253CB2AA}"/>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0" y="0"/>
            <a:ext cx="11594522" cy="13679488"/>
          </a:xfrm>
          <a:prstGeom prst="rect">
            <a:avLst/>
          </a:prstGeom>
        </p:spPr>
      </p:pic>
      <p:sp>
        <p:nvSpPr>
          <p:cNvPr id="8" name="Rectangle 7">
            <a:extLst>
              <a:ext uri="{FF2B5EF4-FFF2-40B4-BE49-F238E27FC236}">
                <a16:creationId xmlns:a16="http://schemas.microsoft.com/office/drawing/2014/main" id="{6E40C924-FB89-A49D-4AA1-EDFE79CD0FFC}"/>
              </a:ext>
            </a:extLst>
          </p:cNvPr>
          <p:cNvSpPr/>
          <p:nvPr/>
        </p:nvSpPr>
        <p:spPr>
          <a:xfrm>
            <a:off x="16461183" y="4676788"/>
            <a:ext cx="8566679" cy="1754326"/>
          </a:xfrm>
          <a:prstGeom prst="rect">
            <a:avLst/>
          </a:prstGeom>
        </p:spPr>
        <p:txBody>
          <a:bodyPr wrap="square">
            <a:spAutoFit/>
          </a:bodyPr>
          <a:lstStyle/>
          <a:p>
            <a:r>
              <a:rPr lang="en-ID" sz="5400" b="1"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Interchangeable </a:t>
            </a:r>
          </a:p>
          <a:p>
            <a:r>
              <a:rPr lang="en-ID" sz="5400" b="1"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Visuals</a:t>
            </a:r>
            <a:endParaRPr lang="en-ID" sz="5400" b="1" dirty="0">
              <a:latin typeface="Poppins Black" panose="00000A00000000000000" pitchFamily="2" charset="0"/>
              <a:ea typeface="EB Garamond 12" panose="02020502060206020403" pitchFamily="18" charset="0"/>
              <a:cs typeface="Poppins Black" panose="00000A00000000000000" pitchFamily="2" charset="0"/>
            </a:endParaRPr>
          </a:p>
        </p:txBody>
      </p:sp>
      <p:sp>
        <p:nvSpPr>
          <p:cNvPr id="2" name="TextBox 1">
            <a:extLst>
              <a:ext uri="{FF2B5EF4-FFF2-40B4-BE49-F238E27FC236}">
                <a16:creationId xmlns:a16="http://schemas.microsoft.com/office/drawing/2014/main" id="{F0F15278-36F6-066B-CDD6-508626875232}"/>
              </a:ext>
            </a:extLst>
          </p:cNvPr>
          <p:cNvSpPr txBox="1"/>
          <p:nvPr/>
        </p:nvSpPr>
        <p:spPr>
          <a:xfrm>
            <a:off x="16461183" y="6724535"/>
            <a:ext cx="5046689" cy="1477328"/>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Future proof design allows the in-shelf to be used with any future products with similar dimension or new flavors. This is achieved by simply changing and adapting visuals on the font of the unit.  </a:t>
            </a:r>
          </a:p>
        </p:txBody>
      </p:sp>
      <p:pic>
        <p:nvPicPr>
          <p:cNvPr id="6" name="Picture 5" descr="A picture containing text&#10;&#10;Description automatically generated">
            <a:extLst>
              <a:ext uri="{FF2B5EF4-FFF2-40B4-BE49-F238E27FC236}">
                <a16:creationId xmlns:a16="http://schemas.microsoft.com/office/drawing/2014/main" id="{062541CA-CCB2-3850-3511-A94967935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661" y="1834038"/>
            <a:ext cx="22235679" cy="12505346"/>
          </a:xfrm>
          <a:prstGeom prst="rect">
            <a:avLst/>
          </a:prstGeom>
        </p:spPr>
      </p:pic>
    </p:spTree>
    <p:extLst>
      <p:ext uri="{BB962C8B-B14F-4D97-AF65-F5344CB8AC3E}">
        <p14:creationId xmlns:p14="http://schemas.microsoft.com/office/powerpoint/2010/main" val="380122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31BD2-78DD-7C77-E271-36381A5317DD}"/>
              </a:ext>
            </a:extLst>
          </p:cNvPr>
          <p:cNvSpPr/>
          <p:nvPr/>
        </p:nvSpPr>
        <p:spPr>
          <a:xfrm>
            <a:off x="18058386" y="11342920"/>
            <a:ext cx="8037816" cy="1107996"/>
          </a:xfrm>
          <a:prstGeom prst="rect">
            <a:avLst/>
          </a:prstGeom>
        </p:spPr>
        <p:txBody>
          <a:bodyPr wrap="square">
            <a:spAutoFit/>
          </a:bodyPr>
          <a:lstStyle/>
          <a:p>
            <a:r>
              <a:rPr lang="en-ID" sz="6600" dirty="0">
                <a:solidFill>
                  <a:srgbClr val="000000"/>
                </a:solidFill>
                <a:latin typeface="Poppins" panose="00000500000000000000" pitchFamily="2" charset="0"/>
                <a:ea typeface="EB Garamond 12" panose="02020502060206020403" pitchFamily="18" charset="0"/>
                <a:cs typeface="Poppins" panose="00000500000000000000" pitchFamily="2" charset="0"/>
              </a:rPr>
              <a:t>Dimensions</a:t>
            </a:r>
            <a:endParaRPr lang="en-ID" sz="6600" dirty="0">
              <a:latin typeface="Poppins" panose="00000500000000000000" pitchFamily="2" charset="0"/>
              <a:ea typeface="EB Garamond 12" panose="02020502060206020403" pitchFamily="18" charset="0"/>
              <a:cs typeface="Poppins" panose="00000500000000000000" pitchFamily="2" charset="0"/>
            </a:endParaRPr>
          </a:p>
        </p:txBody>
      </p:sp>
      <p:pic>
        <p:nvPicPr>
          <p:cNvPr id="4" name="Picture 3" descr="A picture containing text, businesscard, envelope&#10;&#10;Description automatically generated">
            <a:extLst>
              <a:ext uri="{FF2B5EF4-FFF2-40B4-BE49-F238E27FC236}">
                <a16:creationId xmlns:a16="http://schemas.microsoft.com/office/drawing/2014/main" id="{EA948090-8670-6EA1-F457-70728A379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075" y="-447711"/>
            <a:ext cx="25915558" cy="14574910"/>
          </a:xfrm>
          <a:prstGeom prst="rect">
            <a:avLst/>
          </a:prstGeom>
        </p:spPr>
      </p:pic>
    </p:spTree>
    <p:extLst>
      <p:ext uri="{BB962C8B-B14F-4D97-AF65-F5344CB8AC3E}">
        <p14:creationId xmlns:p14="http://schemas.microsoft.com/office/powerpoint/2010/main" val="228319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FA33B8D-C062-A13F-045A-95C4AE820D92}"/>
              </a:ext>
            </a:extLst>
          </p:cNvPr>
          <p:cNvPicPr>
            <a:picLocks noChangeAspect="1"/>
          </p:cNvPicPr>
          <p:nvPr/>
        </p:nvPicPr>
        <p:blipFill rotWithShape="1">
          <a:blip r:embed="rId2">
            <a:extLst>
              <a:ext uri="{28A0092B-C50C-407E-A947-70E740481C1C}">
                <a14:useLocalDpi xmlns:a14="http://schemas.microsoft.com/office/drawing/2010/main" val="0"/>
              </a:ext>
            </a:extLst>
          </a:blip>
          <a:srcRect l="52635"/>
          <a:stretch/>
        </p:blipFill>
        <p:spPr>
          <a:xfrm>
            <a:off x="12884727" y="0"/>
            <a:ext cx="11594522" cy="13679488"/>
          </a:xfrm>
          <a:prstGeom prst="rect">
            <a:avLst/>
          </a:prstGeom>
        </p:spPr>
      </p:pic>
      <p:sp>
        <p:nvSpPr>
          <p:cNvPr id="10" name="Rectangle 9">
            <a:extLst>
              <a:ext uri="{FF2B5EF4-FFF2-40B4-BE49-F238E27FC236}">
                <a16:creationId xmlns:a16="http://schemas.microsoft.com/office/drawing/2014/main" id="{5B212A7D-8A55-FB3E-96FE-C56297422D54}"/>
              </a:ext>
            </a:extLst>
          </p:cNvPr>
          <p:cNvSpPr/>
          <p:nvPr/>
        </p:nvSpPr>
        <p:spPr>
          <a:xfrm>
            <a:off x="935666" y="4300466"/>
            <a:ext cx="8037816" cy="3754874"/>
          </a:xfrm>
          <a:prstGeom prst="rect">
            <a:avLst/>
          </a:prstGeom>
        </p:spPr>
        <p:txBody>
          <a:bodyPr wrap="square">
            <a:spAutoFit/>
          </a:bodyPr>
          <a:lstStyle/>
          <a:p>
            <a:r>
              <a:rPr lang="en-ID" sz="166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rPr>
              <a:t>MODI</a:t>
            </a:r>
            <a:endParaRPr lang="en-ID" sz="7200" dirty="0">
              <a:solidFill>
                <a:srgbClr val="000000"/>
              </a:solidFill>
              <a:latin typeface="Poppins Black" panose="00000A00000000000000" pitchFamily="2" charset="0"/>
              <a:ea typeface="EB Garamond 12" panose="02020502060206020403" pitchFamily="18" charset="0"/>
              <a:cs typeface="Poppins Black" panose="00000A00000000000000" pitchFamily="2" charset="0"/>
            </a:endParaRPr>
          </a:p>
          <a:p>
            <a:r>
              <a:rPr lang="en-ID" sz="7200" dirty="0">
                <a:solidFill>
                  <a:srgbClr val="000000"/>
                </a:solidFill>
                <a:latin typeface="Poppins" panose="00000500000000000000" pitchFamily="2" charset="0"/>
                <a:ea typeface="EB Garamond 12" panose="02020502060206020403" pitchFamily="18" charset="0"/>
                <a:cs typeface="Poppins" panose="00000500000000000000" pitchFamily="2" charset="0"/>
              </a:rPr>
              <a:t>Counter</a:t>
            </a:r>
            <a:endParaRPr lang="en-ID" sz="7200" dirty="0">
              <a:latin typeface="Poppins" panose="00000500000000000000" pitchFamily="2" charset="0"/>
              <a:ea typeface="EB Garamond 12" panose="02020502060206020403" pitchFamily="18" charset="0"/>
              <a:cs typeface="Poppins" panose="00000500000000000000" pitchFamily="2" charset="0"/>
            </a:endParaRPr>
          </a:p>
        </p:txBody>
      </p:sp>
      <p:pic>
        <p:nvPicPr>
          <p:cNvPr id="11" name="Picture 10" descr="Graphical user interface&#10;&#10;Description automatically generated">
            <a:extLst>
              <a:ext uri="{FF2B5EF4-FFF2-40B4-BE49-F238E27FC236}">
                <a16:creationId xmlns:a16="http://schemas.microsoft.com/office/drawing/2014/main" id="{D18F20C1-82C5-1D93-606B-4E378D93F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649" y="1173891"/>
            <a:ext cx="21607149" cy="12151861"/>
          </a:xfrm>
          <a:prstGeom prst="rect">
            <a:avLst/>
          </a:prstGeom>
        </p:spPr>
      </p:pic>
      <p:pic>
        <p:nvPicPr>
          <p:cNvPr id="12" name="Picture 11" descr="Shape&#10;&#10;Description automatically generated">
            <a:extLst>
              <a:ext uri="{FF2B5EF4-FFF2-40B4-BE49-F238E27FC236}">
                <a16:creationId xmlns:a16="http://schemas.microsoft.com/office/drawing/2014/main" id="{0D5A9D0D-0DC1-2361-5C6B-F38EE8F29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320"/>
            <a:ext cx="2384854" cy="989714"/>
          </a:xfrm>
          <a:prstGeom prst="rect">
            <a:avLst/>
          </a:prstGeom>
        </p:spPr>
      </p:pic>
    </p:spTree>
    <p:extLst>
      <p:ext uri="{BB962C8B-B14F-4D97-AF65-F5344CB8AC3E}">
        <p14:creationId xmlns:p14="http://schemas.microsoft.com/office/powerpoint/2010/main" val="22842625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2E6128-A5A1-4FB1-878E-CAC73724184A}">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16230</TotalTime>
  <Words>318</Words>
  <Application>Microsoft Office PowerPoint</Application>
  <PresentationFormat>Custom</PresentationFormat>
  <Paragraphs>47</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Montserrat</vt:lpstr>
      <vt:lpstr>Poppins</vt:lpstr>
      <vt:lpstr>Poppins Black</vt:lpstr>
      <vt:lpstr>Poppins Light</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Milos Cubrilo</cp:lastModifiedBy>
  <cp:revision>110</cp:revision>
  <dcterms:created xsi:type="dcterms:W3CDTF">2019-09-07T10:51:14Z</dcterms:created>
  <dcterms:modified xsi:type="dcterms:W3CDTF">2022-10-03T11:21:05Z</dcterms:modified>
</cp:coreProperties>
</file>