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311" r:id="rId2"/>
    <p:sldId id="314" r:id="rId3"/>
    <p:sldId id="318" r:id="rId4"/>
    <p:sldId id="319" r:id="rId5"/>
    <p:sldId id="323" r:id="rId6"/>
    <p:sldId id="322" r:id="rId7"/>
    <p:sldId id="324" r:id="rId8"/>
    <p:sldId id="316" r:id="rId9"/>
    <p:sldId id="317" r:id="rId10"/>
    <p:sldId id="321" r:id="rId11"/>
    <p:sldId id="288" r:id="rId12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282" y="13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97A3F2-C97B-4CAB-9318-806AA4C7B2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0792" y="5874326"/>
            <a:ext cx="3447457" cy="3403474"/>
          </a:xfrm>
          <a:custGeom>
            <a:avLst/>
            <a:gdLst>
              <a:gd name="connsiteX0" fmla="*/ 0 w 3447457"/>
              <a:gd name="connsiteY0" fmla="*/ 0 h 3403474"/>
              <a:gd name="connsiteX1" fmla="*/ 3447457 w 3447457"/>
              <a:gd name="connsiteY1" fmla="*/ 0 h 3403474"/>
              <a:gd name="connsiteX2" fmla="*/ 3447457 w 3447457"/>
              <a:gd name="connsiteY2" fmla="*/ 3403474 h 3403474"/>
              <a:gd name="connsiteX3" fmla="*/ 0 w 3447457"/>
              <a:gd name="connsiteY3" fmla="*/ 3403474 h 340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7457" h="3403474">
                <a:moveTo>
                  <a:pt x="0" y="0"/>
                </a:moveTo>
                <a:lnTo>
                  <a:pt x="3447457" y="0"/>
                </a:lnTo>
                <a:lnTo>
                  <a:pt x="3447457" y="3403474"/>
                </a:lnTo>
                <a:lnTo>
                  <a:pt x="0" y="34034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97F3E3F-64DC-4F04-BC98-9D756C093E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12758" y="3463636"/>
            <a:ext cx="3870409" cy="6373091"/>
          </a:xfrm>
          <a:custGeom>
            <a:avLst/>
            <a:gdLst>
              <a:gd name="connsiteX0" fmla="*/ 0 w 3870409"/>
              <a:gd name="connsiteY0" fmla="*/ 0 h 6373091"/>
              <a:gd name="connsiteX1" fmla="*/ 3870409 w 3870409"/>
              <a:gd name="connsiteY1" fmla="*/ 0 h 6373091"/>
              <a:gd name="connsiteX2" fmla="*/ 3870409 w 3870409"/>
              <a:gd name="connsiteY2" fmla="*/ 6373091 h 6373091"/>
              <a:gd name="connsiteX3" fmla="*/ 0 w 3870409"/>
              <a:gd name="connsiteY3" fmla="*/ 6373091 h 6373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409" h="6373091">
                <a:moveTo>
                  <a:pt x="0" y="0"/>
                </a:moveTo>
                <a:lnTo>
                  <a:pt x="3870409" y="0"/>
                </a:lnTo>
                <a:lnTo>
                  <a:pt x="3870409" y="6373091"/>
                </a:lnTo>
                <a:lnTo>
                  <a:pt x="0" y="6373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AE9B82-1300-43B0-A9FA-3FBDF0BA53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37676" y="4546148"/>
            <a:ext cx="4141574" cy="3794288"/>
          </a:xfrm>
          <a:custGeom>
            <a:avLst/>
            <a:gdLst>
              <a:gd name="connsiteX0" fmla="*/ 0 w 4141574"/>
              <a:gd name="connsiteY0" fmla="*/ 0 h 3794288"/>
              <a:gd name="connsiteX1" fmla="*/ 4141574 w 4141574"/>
              <a:gd name="connsiteY1" fmla="*/ 0 h 3794288"/>
              <a:gd name="connsiteX2" fmla="*/ 4141574 w 4141574"/>
              <a:gd name="connsiteY2" fmla="*/ 3794288 h 3794288"/>
              <a:gd name="connsiteX3" fmla="*/ 0 w 4141574"/>
              <a:gd name="connsiteY3" fmla="*/ 3794288 h 379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74" h="3794288">
                <a:moveTo>
                  <a:pt x="0" y="0"/>
                </a:moveTo>
                <a:lnTo>
                  <a:pt x="4141574" y="0"/>
                </a:lnTo>
                <a:lnTo>
                  <a:pt x="4141574" y="3794288"/>
                </a:lnTo>
                <a:lnTo>
                  <a:pt x="0" y="3794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653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55079849?h=fe8084fae3&amp;app_id=12296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9FE67A-05EB-DADD-37C8-D8A408C06A37}"/>
              </a:ext>
            </a:extLst>
          </p:cNvPr>
          <p:cNvSpPr/>
          <p:nvPr/>
        </p:nvSpPr>
        <p:spPr>
          <a:xfrm>
            <a:off x="-416094" y="4440519"/>
            <a:ext cx="1561085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11000" dirty="0"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BAT </a:t>
            </a:r>
          </a:p>
          <a:p>
            <a:pPr algn="ctr"/>
            <a:r>
              <a:rPr lang="en-ID" sz="8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Multi-box CEN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C90CA38-DB5B-E67F-460A-E832E644F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4541"/>
            <a:ext cx="2987040" cy="123962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57182ED-6F32-FEFD-9A9F-8EEC62988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691" y="0"/>
            <a:ext cx="9691558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3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B1FC9F3-271A-5416-AB5F-7424996D8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6" y="206062"/>
            <a:ext cx="8136195" cy="5424130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F5CF38-903F-5F3D-3832-A5722478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3"/>
          <a:stretch/>
        </p:blipFill>
        <p:spPr>
          <a:xfrm>
            <a:off x="189846" y="5910895"/>
            <a:ext cx="8136195" cy="7380101"/>
          </a:xfrm>
          <a:prstGeom prst="rect">
            <a:avLst/>
          </a:prstGeom>
        </p:spPr>
      </p:pic>
      <p:pic>
        <p:nvPicPr>
          <p:cNvPr id="8" name="Picture 7" descr="A picture containing text, wall, indoor, monitor&#10;&#10;Description automatically generated">
            <a:extLst>
              <a:ext uri="{FF2B5EF4-FFF2-40B4-BE49-F238E27FC236}">
                <a16:creationId xmlns:a16="http://schemas.microsoft.com/office/drawing/2014/main" id="{A24EC56B-F96C-6460-6F44-F1927ADA4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0" r="6190" b="8664"/>
          <a:stretch/>
        </p:blipFill>
        <p:spPr>
          <a:xfrm>
            <a:off x="8619304" y="206063"/>
            <a:ext cx="15859946" cy="542413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1BDC766E-C90E-5694-3C53-9DE93C0E7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099" y="5910895"/>
            <a:ext cx="11070151" cy="7380101"/>
          </a:xfrm>
          <a:prstGeom prst="rect">
            <a:avLst/>
          </a:prstGeom>
        </p:spPr>
      </p:pic>
      <p:pic>
        <p:nvPicPr>
          <p:cNvPr id="12" name="Picture 11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F9114894-01B1-D745-5370-FBEEB2F070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3"/>
          <a:stretch/>
        </p:blipFill>
        <p:spPr>
          <a:xfrm>
            <a:off x="8619304" y="5910895"/>
            <a:ext cx="4517147" cy="738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3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C227A833-5422-0988-DB3B-90D454B4C4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7685" y="2834414"/>
            <a:ext cx="12015988" cy="80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pic>
        <p:nvPicPr>
          <p:cNvPr id="4" name="Picture 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519A2422-EACF-C058-C3AE-99BC001E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0" y="2851562"/>
            <a:ext cx="11474201" cy="7649467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4EE63F-9E8B-69B8-CBAB-455C02FEB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"/>
          <a:stretch/>
        </p:blipFill>
        <p:spPr>
          <a:xfrm>
            <a:off x="12431416" y="2851562"/>
            <a:ext cx="11671230" cy="76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1251869" y="7168738"/>
            <a:ext cx="12638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D" sz="6000" dirty="0">
              <a:latin typeface="Poppins ExtraLight" panose="00000300000000000000" pitchFamily="2" charset="0"/>
              <a:ea typeface="EB Garamond 12" panose="02020502060206020403" pitchFamily="18" charset="0"/>
              <a:cs typeface="Poppins ExtraLight" panose="00000300000000000000" pitchFamily="2" charset="0"/>
            </a:endParaRP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Endless versatility and fully adjustable pushers for different product sizes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B5A0805-1AC0-6538-0ED8-25D02C028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1558" cy="13679488"/>
          </a:xfrm>
          <a:prstGeom prst="rect">
            <a:avLst/>
          </a:prstGeom>
        </p:spPr>
      </p:pic>
      <p:pic>
        <p:nvPicPr>
          <p:cNvPr id="13" name="Picture 12" descr="A picture containing text, indoor, shelf, vending machine&#10;&#10;Description automatically generated">
            <a:extLst>
              <a:ext uri="{FF2B5EF4-FFF2-40B4-BE49-F238E27FC236}">
                <a16:creationId xmlns:a16="http://schemas.microsoft.com/office/drawing/2014/main" id="{2AAA2494-FF4D-6F13-29BC-E7F822F351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 r="20781" b="30108"/>
          <a:stretch/>
        </p:blipFill>
        <p:spPr>
          <a:xfrm>
            <a:off x="9849772" y="0"/>
            <a:ext cx="14629478" cy="61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2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006582" y="5299277"/>
            <a:ext cx="101310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Interchangeable 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graphic stripes.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E29B6E-684B-2C0A-1D50-63A61EF9A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3"/>
          <a:stretch/>
        </p:blipFill>
        <p:spPr>
          <a:xfrm>
            <a:off x="9727065" y="-1"/>
            <a:ext cx="14752185" cy="6446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5AE4B-27F0-C0FC-46D0-5D37F9193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34003" r="-418" b="2195"/>
          <a:stretch/>
        </p:blipFill>
        <p:spPr>
          <a:xfrm>
            <a:off x="9727065" y="6552328"/>
            <a:ext cx="14835437" cy="712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7542596" y="5123600"/>
            <a:ext cx="107284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All-round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RGB illuminated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Frame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CBD84-391F-AD44-6478-7C1D8562B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562"/>
            <a:ext cx="8375705" cy="4711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A9F81-2489-E577-AE20-A89E3D0E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3" y="2100562"/>
            <a:ext cx="8375705" cy="4711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8A335B-49CB-B211-8FBC-A3070FFF0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3" y="7044496"/>
            <a:ext cx="8375705" cy="4711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82AB6-BE1B-BEC9-D841-1C98B75B7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4496"/>
            <a:ext cx="8375705" cy="47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4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6202037" y="4553585"/>
            <a:ext cx="107284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LED lights 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That illuminate 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Packs from above </a:t>
            </a: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and bellow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9B4E4-05DE-C088-6B91-F65573D9C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6" y="1848073"/>
            <a:ext cx="14975012" cy="998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9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8577893" y="9090622"/>
            <a:ext cx="101310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Fully removable magnetic flaps with illuminated visuals.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B2C2BD-13C6-8A31-BA01-104FC2DDB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63180" cy="1367948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BEAC325-D45B-5598-C5E4-0DC6D5C93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5" y="0"/>
            <a:ext cx="17576795" cy="79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2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227025" y="5528743"/>
            <a:ext cx="7905135" cy="18353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800" dirty="0">
              <a:solidFill>
                <a:schemeClr val="bg1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859D-B8C4-74CF-E919-8C06F3E7F00D}"/>
              </a:ext>
            </a:extLst>
          </p:cNvPr>
          <p:cNvSpPr/>
          <p:nvPr/>
        </p:nvSpPr>
        <p:spPr>
          <a:xfrm>
            <a:off x="10967795" y="8563487"/>
            <a:ext cx="107284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D" sz="6000" dirty="0">
              <a:latin typeface="Poppins ExtraLight" panose="00000300000000000000" pitchFamily="2" charset="0"/>
              <a:ea typeface="EB Garamond 12" panose="02020502060206020403" pitchFamily="18" charset="0"/>
              <a:cs typeface="Poppins ExtraLight" panose="00000300000000000000" pitchFamily="2" charset="0"/>
            </a:endParaRPr>
          </a:p>
          <a:p>
            <a:r>
              <a:rPr lang="en-ID" sz="6000" dirty="0">
                <a:latin typeface="Poppins ExtraLight" panose="00000300000000000000" pitchFamily="2" charset="0"/>
                <a:ea typeface="EB Garamond 12" panose="02020502060206020403" pitchFamily="18" charset="0"/>
                <a:cs typeface="Poppins ExtraLight" panose="00000300000000000000" pitchFamily="2" charset="0"/>
              </a:rPr>
              <a:t>Fully removable magnetic drawer with backlit visuals </a:t>
            </a:r>
          </a:p>
        </p:txBody>
      </p:sp>
      <p:pic>
        <p:nvPicPr>
          <p:cNvPr id="6" name="Picture 5" descr="A picture containing text, monitor, display&#10;&#10;Description automatically generated">
            <a:extLst>
              <a:ext uri="{FF2B5EF4-FFF2-40B4-BE49-F238E27FC236}">
                <a16:creationId xmlns:a16="http://schemas.microsoft.com/office/drawing/2014/main" id="{26E343FD-6556-581F-DFDA-D95431B62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9"/>
          <a:stretch/>
        </p:blipFill>
        <p:spPr>
          <a:xfrm>
            <a:off x="9339108" y="0"/>
            <a:ext cx="15140142" cy="8192944"/>
          </a:xfrm>
          <a:prstGeom prst="rect">
            <a:avLst/>
          </a:prstGeom>
        </p:spPr>
      </p:pic>
      <p:pic>
        <p:nvPicPr>
          <p:cNvPr id="9" name="Picture 8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21CBC014-1A5F-8768-0079-A364E55A0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1"/>
          <a:stretch/>
        </p:blipFill>
        <p:spPr>
          <a:xfrm>
            <a:off x="1" y="0"/>
            <a:ext cx="913216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121</Words>
  <Application>Microsoft Office PowerPoint</Application>
  <PresentationFormat>Custom</PresentationFormat>
  <Paragraphs>41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Poppins Black</vt:lpstr>
      <vt:lpstr>Poppins ExtraLight</vt:lpstr>
      <vt:lpstr>Poppins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99</cp:revision>
  <dcterms:created xsi:type="dcterms:W3CDTF">2019-09-07T10:51:14Z</dcterms:created>
  <dcterms:modified xsi:type="dcterms:W3CDTF">2022-09-29T14:25:04Z</dcterms:modified>
</cp:coreProperties>
</file>