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57" r:id="rId2"/>
    <p:sldId id="288" r:id="rId3"/>
    <p:sldId id="294" r:id="rId4"/>
    <p:sldId id="295" r:id="rId5"/>
    <p:sldId id="292" r:id="rId6"/>
    <p:sldId id="289" r:id="rId7"/>
  </p:sldIdLst>
  <p:sldSz cx="24479250" cy="136794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77" userDrawn="1">
          <p15:clr>
            <a:srgbClr val="A4A3A4"/>
          </p15:clr>
        </p15:guide>
        <p15:guide id="2" pos="76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82BF"/>
    <a:srgbClr val="0066FF"/>
    <a:srgbClr val="FFFFFF"/>
    <a:srgbClr val="797495"/>
    <a:srgbClr val="0E88C3"/>
    <a:srgbClr val="AD816A"/>
    <a:srgbClr val="EEEEEE"/>
    <a:srgbClr val="001021"/>
    <a:srgbClr val="F7F7FF"/>
    <a:srgbClr val="2192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60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80" y="312"/>
      </p:cViewPr>
      <p:guideLst>
        <p:guide orient="horz" pos="4377"/>
        <p:guide pos="76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906" y="2238751"/>
            <a:ext cx="18359438" cy="4762488"/>
          </a:xfrm>
        </p:spPr>
        <p:txBody>
          <a:bodyPr anchor="b"/>
          <a:lstStyle>
            <a:lvl1pPr algn="ctr">
              <a:defRPr sz="1196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9906" y="7184899"/>
            <a:ext cx="18359438" cy="3302709"/>
          </a:xfrm>
        </p:spPr>
        <p:txBody>
          <a:bodyPr/>
          <a:lstStyle>
            <a:lvl1pPr marL="0" indent="0" algn="ctr">
              <a:buNone/>
              <a:defRPr sz="4787"/>
            </a:lvl1pPr>
            <a:lvl2pPr marL="911977" indent="0" algn="ctr">
              <a:buNone/>
              <a:defRPr sz="3989"/>
            </a:lvl2pPr>
            <a:lvl3pPr marL="1823954" indent="0" algn="ctr">
              <a:buNone/>
              <a:defRPr sz="3590"/>
            </a:lvl3pPr>
            <a:lvl4pPr marL="2735931" indent="0" algn="ctr">
              <a:buNone/>
              <a:defRPr sz="3192"/>
            </a:lvl4pPr>
            <a:lvl5pPr marL="3647907" indent="0" algn="ctr">
              <a:buNone/>
              <a:defRPr sz="3192"/>
            </a:lvl5pPr>
            <a:lvl6pPr marL="4559884" indent="0" algn="ctr">
              <a:buNone/>
              <a:defRPr sz="3192"/>
            </a:lvl6pPr>
            <a:lvl7pPr marL="5471861" indent="0" algn="ctr">
              <a:buNone/>
              <a:defRPr sz="3192"/>
            </a:lvl7pPr>
            <a:lvl8pPr marL="6383838" indent="0" algn="ctr">
              <a:buNone/>
              <a:defRPr sz="3192"/>
            </a:lvl8pPr>
            <a:lvl9pPr marL="7295815" indent="0" algn="ctr">
              <a:buNone/>
              <a:defRPr sz="319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82BB-89E5-4105-AA76-CDB551548A42}" type="datetimeFigureOut">
              <a:rPr lang="en-ID" smtClean="0"/>
              <a:t>25/11/2022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8B5C-60A6-425F-9288-87ACD217A2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4544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82BB-89E5-4105-AA76-CDB551548A42}" type="datetimeFigureOut">
              <a:rPr lang="en-ID" smtClean="0"/>
              <a:t>25/11/2022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8B5C-60A6-425F-9288-87ACD217A2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3399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517963" y="728306"/>
            <a:ext cx="5278338" cy="115927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82949" y="728306"/>
            <a:ext cx="15529024" cy="115927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82BB-89E5-4105-AA76-CDB551548A42}" type="datetimeFigureOut">
              <a:rPr lang="en-ID" smtClean="0"/>
              <a:t>25/11/2022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8B5C-60A6-425F-9288-87ACD217A2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8887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111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26CD07D-89C6-4A59-B64F-F2A3606A3A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33381" y="3574762"/>
            <a:ext cx="7481888" cy="2714625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78069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513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31FB3C6-955B-49CD-9A2D-FEC246998E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7200" y="2617065"/>
            <a:ext cx="3491346" cy="4294910"/>
          </a:xfrm>
          <a:custGeom>
            <a:avLst/>
            <a:gdLst>
              <a:gd name="connsiteX0" fmla="*/ 0 w 3491346"/>
              <a:gd name="connsiteY0" fmla="*/ 0 h 4294910"/>
              <a:gd name="connsiteX1" fmla="*/ 3491346 w 3491346"/>
              <a:gd name="connsiteY1" fmla="*/ 0 h 4294910"/>
              <a:gd name="connsiteX2" fmla="*/ 3491346 w 3491346"/>
              <a:gd name="connsiteY2" fmla="*/ 4294910 h 4294910"/>
              <a:gd name="connsiteX3" fmla="*/ 0 w 3491346"/>
              <a:gd name="connsiteY3" fmla="*/ 4294910 h 4294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346" h="4294910">
                <a:moveTo>
                  <a:pt x="0" y="0"/>
                </a:moveTo>
                <a:lnTo>
                  <a:pt x="3491346" y="0"/>
                </a:lnTo>
                <a:lnTo>
                  <a:pt x="3491346" y="4294910"/>
                </a:lnTo>
                <a:lnTo>
                  <a:pt x="0" y="42949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84426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8D7148-12A3-4A8D-A187-D4029297D8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06176" y="2617065"/>
            <a:ext cx="3491346" cy="4294910"/>
          </a:xfrm>
          <a:custGeom>
            <a:avLst/>
            <a:gdLst>
              <a:gd name="connsiteX0" fmla="*/ 0 w 3491346"/>
              <a:gd name="connsiteY0" fmla="*/ 0 h 4294910"/>
              <a:gd name="connsiteX1" fmla="*/ 3491346 w 3491346"/>
              <a:gd name="connsiteY1" fmla="*/ 0 h 4294910"/>
              <a:gd name="connsiteX2" fmla="*/ 3491346 w 3491346"/>
              <a:gd name="connsiteY2" fmla="*/ 4294910 h 4294910"/>
              <a:gd name="connsiteX3" fmla="*/ 0 w 3491346"/>
              <a:gd name="connsiteY3" fmla="*/ 4294910 h 4294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346" h="4294910">
                <a:moveTo>
                  <a:pt x="0" y="0"/>
                </a:moveTo>
                <a:lnTo>
                  <a:pt x="3491346" y="0"/>
                </a:lnTo>
                <a:lnTo>
                  <a:pt x="3491346" y="4294910"/>
                </a:lnTo>
                <a:lnTo>
                  <a:pt x="0" y="42949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0185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231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50B2F34-AC14-4CFA-8949-F46946F8D8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4826" y="5348647"/>
            <a:ext cx="7579135" cy="1563329"/>
          </a:xfrm>
          <a:custGeom>
            <a:avLst/>
            <a:gdLst>
              <a:gd name="connsiteX0" fmla="*/ 0 w 7579135"/>
              <a:gd name="connsiteY0" fmla="*/ 0 h 1563329"/>
              <a:gd name="connsiteX1" fmla="*/ 7579135 w 7579135"/>
              <a:gd name="connsiteY1" fmla="*/ 0 h 1563329"/>
              <a:gd name="connsiteX2" fmla="*/ 7579135 w 7579135"/>
              <a:gd name="connsiteY2" fmla="*/ 1563329 h 1563329"/>
              <a:gd name="connsiteX3" fmla="*/ 0 w 7579135"/>
              <a:gd name="connsiteY3" fmla="*/ 1563329 h 156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9135" h="1563329">
                <a:moveTo>
                  <a:pt x="0" y="0"/>
                </a:moveTo>
                <a:lnTo>
                  <a:pt x="7579135" y="0"/>
                </a:lnTo>
                <a:lnTo>
                  <a:pt x="7579135" y="1563329"/>
                </a:lnTo>
                <a:lnTo>
                  <a:pt x="0" y="15633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8092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B12B26B-0D42-475E-80E7-F225E706B0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239625" y="6948488"/>
            <a:ext cx="9291483" cy="2599224"/>
          </a:xfrm>
          <a:custGeom>
            <a:avLst/>
            <a:gdLst>
              <a:gd name="connsiteX0" fmla="*/ 0 w 9291483"/>
              <a:gd name="connsiteY0" fmla="*/ 0 h 2599224"/>
              <a:gd name="connsiteX1" fmla="*/ 9291483 w 9291483"/>
              <a:gd name="connsiteY1" fmla="*/ 0 h 2599224"/>
              <a:gd name="connsiteX2" fmla="*/ 9291483 w 9291483"/>
              <a:gd name="connsiteY2" fmla="*/ 2599224 h 2599224"/>
              <a:gd name="connsiteX3" fmla="*/ 0 w 9291483"/>
              <a:gd name="connsiteY3" fmla="*/ 2599224 h 259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91483" h="2599224">
                <a:moveTo>
                  <a:pt x="0" y="0"/>
                </a:moveTo>
                <a:lnTo>
                  <a:pt x="9291483" y="0"/>
                </a:lnTo>
                <a:lnTo>
                  <a:pt x="9291483" y="2599224"/>
                </a:lnTo>
                <a:lnTo>
                  <a:pt x="0" y="25992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9154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82BB-89E5-4105-AA76-CDB551548A42}" type="datetimeFigureOut">
              <a:rPr lang="en-ID" smtClean="0"/>
              <a:t>25/11/2022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8B5C-60A6-425F-9288-87ACD217A2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84713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0BBE4D-3A68-4A70-86D8-0A0BB9E75D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50182" y="2512724"/>
            <a:ext cx="15461672" cy="8700655"/>
          </a:xfrm>
          <a:custGeom>
            <a:avLst/>
            <a:gdLst>
              <a:gd name="connsiteX0" fmla="*/ 0 w 15461672"/>
              <a:gd name="connsiteY0" fmla="*/ 0 h 8700655"/>
              <a:gd name="connsiteX1" fmla="*/ 15461672 w 15461672"/>
              <a:gd name="connsiteY1" fmla="*/ 0 h 8700655"/>
              <a:gd name="connsiteX2" fmla="*/ 15461672 w 15461672"/>
              <a:gd name="connsiteY2" fmla="*/ 8700655 h 8700655"/>
              <a:gd name="connsiteX3" fmla="*/ 0 w 15461672"/>
              <a:gd name="connsiteY3" fmla="*/ 8700655 h 8700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61672" h="8700655">
                <a:moveTo>
                  <a:pt x="0" y="0"/>
                </a:moveTo>
                <a:lnTo>
                  <a:pt x="15461672" y="0"/>
                </a:lnTo>
                <a:lnTo>
                  <a:pt x="15461672" y="8700655"/>
                </a:lnTo>
                <a:lnTo>
                  <a:pt x="0" y="87006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09691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B5D97A6-88AB-40F8-9BBA-18DC71DD16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44725" y="3630613"/>
            <a:ext cx="12053888" cy="7564437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3809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88F9F02-AA8E-45C9-B491-CACBC8211F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18188" y="5624513"/>
            <a:ext cx="7232650" cy="2716212"/>
          </a:xfrm>
        </p:spPr>
        <p:txBody>
          <a:bodyPr/>
          <a:lstStyle/>
          <a:p>
            <a:endParaRPr lang="en-ID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8DA37C92-4830-41FB-9CEB-14D98A0E20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438188" y="5624513"/>
            <a:ext cx="3963121" cy="4821814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72542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3D059DF-9CE9-4951-B809-4D18B2DC35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239625" y="1330036"/>
            <a:ext cx="4940011" cy="5369070"/>
          </a:xfrm>
          <a:custGeom>
            <a:avLst/>
            <a:gdLst>
              <a:gd name="connsiteX0" fmla="*/ 0 w 4940011"/>
              <a:gd name="connsiteY0" fmla="*/ 0 h 5369070"/>
              <a:gd name="connsiteX1" fmla="*/ 4940011 w 4940011"/>
              <a:gd name="connsiteY1" fmla="*/ 0 h 5369070"/>
              <a:gd name="connsiteX2" fmla="*/ 4940011 w 4940011"/>
              <a:gd name="connsiteY2" fmla="*/ 5369070 h 5369070"/>
              <a:gd name="connsiteX3" fmla="*/ 0 w 4940011"/>
              <a:gd name="connsiteY3" fmla="*/ 5369070 h 536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0011" h="5369070">
                <a:moveTo>
                  <a:pt x="0" y="0"/>
                </a:moveTo>
                <a:lnTo>
                  <a:pt x="4940011" y="0"/>
                </a:lnTo>
                <a:lnTo>
                  <a:pt x="4940011" y="5369070"/>
                </a:lnTo>
                <a:lnTo>
                  <a:pt x="0" y="53690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F82AFA5-DA54-4BBA-BCD6-7667184832D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239626" y="7232072"/>
            <a:ext cx="4940011" cy="5369070"/>
          </a:xfrm>
          <a:custGeom>
            <a:avLst/>
            <a:gdLst>
              <a:gd name="connsiteX0" fmla="*/ 0 w 4940011"/>
              <a:gd name="connsiteY0" fmla="*/ 0 h 5369070"/>
              <a:gd name="connsiteX1" fmla="*/ 4940011 w 4940011"/>
              <a:gd name="connsiteY1" fmla="*/ 0 h 5369070"/>
              <a:gd name="connsiteX2" fmla="*/ 4940011 w 4940011"/>
              <a:gd name="connsiteY2" fmla="*/ 5369070 h 5369070"/>
              <a:gd name="connsiteX3" fmla="*/ 0 w 4940011"/>
              <a:gd name="connsiteY3" fmla="*/ 5369070 h 536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0011" h="5369070">
                <a:moveTo>
                  <a:pt x="0" y="0"/>
                </a:moveTo>
                <a:lnTo>
                  <a:pt x="4940011" y="0"/>
                </a:lnTo>
                <a:lnTo>
                  <a:pt x="4940011" y="5369070"/>
                </a:lnTo>
                <a:lnTo>
                  <a:pt x="0" y="53690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750764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735D6C9-E044-423E-A890-A0D7DB61F4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34837" y="7675420"/>
            <a:ext cx="3020291" cy="3075709"/>
          </a:xfrm>
          <a:custGeom>
            <a:avLst/>
            <a:gdLst>
              <a:gd name="connsiteX0" fmla="*/ 0 w 3020291"/>
              <a:gd name="connsiteY0" fmla="*/ 0 h 3075709"/>
              <a:gd name="connsiteX1" fmla="*/ 3020291 w 3020291"/>
              <a:gd name="connsiteY1" fmla="*/ 0 h 3075709"/>
              <a:gd name="connsiteX2" fmla="*/ 3020291 w 3020291"/>
              <a:gd name="connsiteY2" fmla="*/ 3075709 h 3075709"/>
              <a:gd name="connsiteX3" fmla="*/ 0 w 3020291"/>
              <a:gd name="connsiteY3" fmla="*/ 3075709 h 3075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0291" h="3075709">
                <a:moveTo>
                  <a:pt x="0" y="0"/>
                </a:moveTo>
                <a:lnTo>
                  <a:pt x="3020291" y="0"/>
                </a:lnTo>
                <a:lnTo>
                  <a:pt x="3020291" y="3075709"/>
                </a:lnTo>
                <a:lnTo>
                  <a:pt x="0" y="30757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A4F1C6B-4CF5-494D-AC26-DF45F94E2A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49891" y="7675419"/>
            <a:ext cx="11594523" cy="3075709"/>
          </a:xfrm>
          <a:custGeom>
            <a:avLst/>
            <a:gdLst>
              <a:gd name="connsiteX0" fmla="*/ 0 w 11594523"/>
              <a:gd name="connsiteY0" fmla="*/ 0 h 3075709"/>
              <a:gd name="connsiteX1" fmla="*/ 11594523 w 11594523"/>
              <a:gd name="connsiteY1" fmla="*/ 0 h 3075709"/>
              <a:gd name="connsiteX2" fmla="*/ 11594523 w 11594523"/>
              <a:gd name="connsiteY2" fmla="*/ 3075709 h 3075709"/>
              <a:gd name="connsiteX3" fmla="*/ 0 w 11594523"/>
              <a:gd name="connsiteY3" fmla="*/ 3075709 h 3075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94523" h="3075709">
                <a:moveTo>
                  <a:pt x="0" y="0"/>
                </a:moveTo>
                <a:lnTo>
                  <a:pt x="11594523" y="0"/>
                </a:lnTo>
                <a:lnTo>
                  <a:pt x="11594523" y="3075709"/>
                </a:lnTo>
                <a:lnTo>
                  <a:pt x="0" y="30757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484777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0111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95A16C0-7726-4578-8D36-32BB980010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55782" y="0"/>
            <a:ext cx="10113818" cy="8506691"/>
          </a:xfrm>
          <a:custGeom>
            <a:avLst/>
            <a:gdLst>
              <a:gd name="connsiteX0" fmla="*/ 0 w 10113818"/>
              <a:gd name="connsiteY0" fmla="*/ 0 h 8506691"/>
              <a:gd name="connsiteX1" fmla="*/ 10113818 w 10113818"/>
              <a:gd name="connsiteY1" fmla="*/ 0 h 8506691"/>
              <a:gd name="connsiteX2" fmla="*/ 10113818 w 10113818"/>
              <a:gd name="connsiteY2" fmla="*/ 8506691 h 8506691"/>
              <a:gd name="connsiteX3" fmla="*/ 0 w 10113818"/>
              <a:gd name="connsiteY3" fmla="*/ 8506691 h 850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13818" h="8506691">
                <a:moveTo>
                  <a:pt x="0" y="0"/>
                </a:moveTo>
                <a:lnTo>
                  <a:pt x="10113818" y="0"/>
                </a:lnTo>
                <a:lnTo>
                  <a:pt x="10113818" y="8506691"/>
                </a:lnTo>
                <a:lnTo>
                  <a:pt x="0" y="850669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600001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4C89112-EC07-460B-BF55-697E41199C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660073"/>
            <a:ext cx="10307782" cy="8091054"/>
          </a:xfrm>
          <a:custGeom>
            <a:avLst/>
            <a:gdLst>
              <a:gd name="connsiteX0" fmla="*/ 0 w 10307782"/>
              <a:gd name="connsiteY0" fmla="*/ 0 h 8091054"/>
              <a:gd name="connsiteX1" fmla="*/ 10307782 w 10307782"/>
              <a:gd name="connsiteY1" fmla="*/ 0 h 8091054"/>
              <a:gd name="connsiteX2" fmla="*/ 10307782 w 10307782"/>
              <a:gd name="connsiteY2" fmla="*/ 8091054 h 8091054"/>
              <a:gd name="connsiteX3" fmla="*/ 0 w 10307782"/>
              <a:gd name="connsiteY3" fmla="*/ 8091054 h 8091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07782" h="8091054">
                <a:moveTo>
                  <a:pt x="0" y="0"/>
                </a:moveTo>
                <a:lnTo>
                  <a:pt x="10307782" y="0"/>
                </a:lnTo>
                <a:lnTo>
                  <a:pt x="10307782" y="8091054"/>
                </a:lnTo>
                <a:lnTo>
                  <a:pt x="0" y="809105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00880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199" y="3410374"/>
            <a:ext cx="21113353" cy="5690286"/>
          </a:xfrm>
        </p:spPr>
        <p:txBody>
          <a:bodyPr anchor="b"/>
          <a:lstStyle>
            <a:lvl1pPr>
              <a:defRPr sz="1196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0199" y="9154493"/>
            <a:ext cx="21113353" cy="2992387"/>
          </a:xfrm>
        </p:spPr>
        <p:txBody>
          <a:bodyPr/>
          <a:lstStyle>
            <a:lvl1pPr marL="0" indent="0">
              <a:buNone/>
              <a:defRPr sz="4787">
                <a:solidFill>
                  <a:schemeClr val="tx1">
                    <a:tint val="75000"/>
                  </a:schemeClr>
                </a:solidFill>
              </a:defRPr>
            </a:lvl1pPr>
            <a:lvl2pPr marL="911977" indent="0">
              <a:buNone/>
              <a:defRPr sz="3989">
                <a:solidFill>
                  <a:schemeClr val="tx1">
                    <a:tint val="75000"/>
                  </a:schemeClr>
                </a:solidFill>
              </a:defRPr>
            </a:lvl2pPr>
            <a:lvl3pPr marL="1823954" indent="0">
              <a:buNone/>
              <a:defRPr sz="3590">
                <a:solidFill>
                  <a:schemeClr val="tx1">
                    <a:tint val="75000"/>
                  </a:schemeClr>
                </a:solidFill>
              </a:defRPr>
            </a:lvl3pPr>
            <a:lvl4pPr marL="2735931" indent="0">
              <a:buNone/>
              <a:defRPr sz="3192">
                <a:solidFill>
                  <a:schemeClr val="tx1">
                    <a:tint val="75000"/>
                  </a:schemeClr>
                </a:solidFill>
              </a:defRPr>
            </a:lvl4pPr>
            <a:lvl5pPr marL="3647907" indent="0">
              <a:buNone/>
              <a:defRPr sz="3192">
                <a:solidFill>
                  <a:schemeClr val="tx1">
                    <a:tint val="75000"/>
                  </a:schemeClr>
                </a:solidFill>
              </a:defRPr>
            </a:lvl5pPr>
            <a:lvl6pPr marL="4559884" indent="0">
              <a:buNone/>
              <a:defRPr sz="3192">
                <a:solidFill>
                  <a:schemeClr val="tx1">
                    <a:tint val="75000"/>
                  </a:schemeClr>
                </a:solidFill>
              </a:defRPr>
            </a:lvl6pPr>
            <a:lvl7pPr marL="5471861" indent="0">
              <a:buNone/>
              <a:defRPr sz="3192">
                <a:solidFill>
                  <a:schemeClr val="tx1">
                    <a:tint val="75000"/>
                  </a:schemeClr>
                </a:solidFill>
              </a:defRPr>
            </a:lvl7pPr>
            <a:lvl8pPr marL="6383838" indent="0">
              <a:buNone/>
              <a:defRPr sz="3192">
                <a:solidFill>
                  <a:schemeClr val="tx1">
                    <a:tint val="75000"/>
                  </a:schemeClr>
                </a:solidFill>
              </a:defRPr>
            </a:lvl8pPr>
            <a:lvl9pPr marL="7295815" indent="0">
              <a:buNone/>
              <a:defRPr sz="31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82BB-89E5-4105-AA76-CDB551548A42}" type="datetimeFigureOut">
              <a:rPr lang="en-ID" smtClean="0"/>
              <a:t>25/11/2022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8B5C-60A6-425F-9288-87ACD217A2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3705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82949" y="3641531"/>
            <a:ext cx="10403681" cy="86795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2620" y="3641531"/>
            <a:ext cx="10403681" cy="86795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82BB-89E5-4105-AA76-CDB551548A42}" type="datetimeFigureOut">
              <a:rPr lang="en-ID" smtClean="0"/>
              <a:t>25/11/2022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8B5C-60A6-425F-9288-87ACD217A2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33888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137" y="728307"/>
            <a:ext cx="21113353" cy="26440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6138" y="3353376"/>
            <a:ext cx="10355869" cy="1643437"/>
          </a:xfrm>
        </p:spPr>
        <p:txBody>
          <a:bodyPr anchor="b"/>
          <a:lstStyle>
            <a:lvl1pPr marL="0" indent="0">
              <a:buNone/>
              <a:defRPr sz="4787" b="1"/>
            </a:lvl1pPr>
            <a:lvl2pPr marL="911977" indent="0">
              <a:buNone/>
              <a:defRPr sz="3989" b="1"/>
            </a:lvl2pPr>
            <a:lvl3pPr marL="1823954" indent="0">
              <a:buNone/>
              <a:defRPr sz="3590" b="1"/>
            </a:lvl3pPr>
            <a:lvl4pPr marL="2735931" indent="0">
              <a:buNone/>
              <a:defRPr sz="3192" b="1"/>
            </a:lvl4pPr>
            <a:lvl5pPr marL="3647907" indent="0">
              <a:buNone/>
              <a:defRPr sz="3192" b="1"/>
            </a:lvl5pPr>
            <a:lvl6pPr marL="4559884" indent="0">
              <a:buNone/>
              <a:defRPr sz="3192" b="1"/>
            </a:lvl6pPr>
            <a:lvl7pPr marL="5471861" indent="0">
              <a:buNone/>
              <a:defRPr sz="3192" b="1"/>
            </a:lvl7pPr>
            <a:lvl8pPr marL="6383838" indent="0">
              <a:buNone/>
              <a:defRPr sz="3192" b="1"/>
            </a:lvl8pPr>
            <a:lvl9pPr marL="7295815" indent="0">
              <a:buNone/>
              <a:defRPr sz="31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86138" y="4996813"/>
            <a:ext cx="10355869" cy="7349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92620" y="3353376"/>
            <a:ext cx="10406870" cy="1643437"/>
          </a:xfrm>
        </p:spPr>
        <p:txBody>
          <a:bodyPr anchor="b"/>
          <a:lstStyle>
            <a:lvl1pPr marL="0" indent="0">
              <a:buNone/>
              <a:defRPr sz="4787" b="1"/>
            </a:lvl1pPr>
            <a:lvl2pPr marL="911977" indent="0">
              <a:buNone/>
              <a:defRPr sz="3989" b="1"/>
            </a:lvl2pPr>
            <a:lvl3pPr marL="1823954" indent="0">
              <a:buNone/>
              <a:defRPr sz="3590" b="1"/>
            </a:lvl3pPr>
            <a:lvl4pPr marL="2735931" indent="0">
              <a:buNone/>
              <a:defRPr sz="3192" b="1"/>
            </a:lvl4pPr>
            <a:lvl5pPr marL="3647907" indent="0">
              <a:buNone/>
              <a:defRPr sz="3192" b="1"/>
            </a:lvl5pPr>
            <a:lvl6pPr marL="4559884" indent="0">
              <a:buNone/>
              <a:defRPr sz="3192" b="1"/>
            </a:lvl6pPr>
            <a:lvl7pPr marL="5471861" indent="0">
              <a:buNone/>
              <a:defRPr sz="3192" b="1"/>
            </a:lvl7pPr>
            <a:lvl8pPr marL="6383838" indent="0">
              <a:buNone/>
              <a:defRPr sz="3192" b="1"/>
            </a:lvl8pPr>
            <a:lvl9pPr marL="7295815" indent="0">
              <a:buNone/>
              <a:defRPr sz="31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92620" y="4996813"/>
            <a:ext cx="10406870" cy="7349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82BB-89E5-4105-AA76-CDB551548A42}" type="datetimeFigureOut">
              <a:rPr lang="en-ID" smtClean="0"/>
              <a:t>25/11/2022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8B5C-60A6-425F-9288-87ACD217A2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06916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82BB-89E5-4105-AA76-CDB551548A42}" type="datetimeFigureOut">
              <a:rPr lang="en-ID" smtClean="0"/>
              <a:t>25/11/2022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8B5C-60A6-425F-9288-87ACD217A2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24845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94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138" y="911966"/>
            <a:ext cx="7895195" cy="3191881"/>
          </a:xfrm>
        </p:spPr>
        <p:txBody>
          <a:bodyPr anchor="b"/>
          <a:lstStyle>
            <a:lvl1pPr>
              <a:defRPr sz="63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6870" y="1969594"/>
            <a:ext cx="12392620" cy="9721303"/>
          </a:xfrm>
        </p:spPr>
        <p:txBody>
          <a:bodyPr/>
          <a:lstStyle>
            <a:lvl1pPr>
              <a:defRPr sz="6383"/>
            </a:lvl1pPr>
            <a:lvl2pPr>
              <a:defRPr sz="5585"/>
            </a:lvl2pPr>
            <a:lvl3pPr>
              <a:defRPr sz="4787"/>
            </a:lvl3pPr>
            <a:lvl4pPr>
              <a:defRPr sz="3989"/>
            </a:lvl4pPr>
            <a:lvl5pPr>
              <a:defRPr sz="3989"/>
            </a:lvl5pPr>
            <a:lvl6pPr>
              <a:defRPr sz="3989"/>
            </a:lvl6pPr>
            <a:lvl7pPr>
              <a:defRPr sz="3989"/>
            </a:lvl7pPr>
            <a:lvl8pPr>
              <a:defRPr sz="3989"/>
            </a:lvl8pPr>
            <a:lvl9pPr>
              <a:defRPr sz="39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6138" y="4103846"/>
            <a:ext cx="7895195" cy="7602883"/>
          </a:xfrm>
        </p:spPr>
        <p:txBody>
          <a:bodyPr/>
          <a:lstStyle>
            <a:lvl1pPr marL="0" indent="0">
              <a:buNone/>
              <a:defRPr sz="3192"/>
            </a:lvl1pPr>
            <a:lvl2pPr marL="911977" indent="0">
              <a:buNone/>
              <a:defRPr sz="2793"/>
            </a:lvl2pPr>
            <a:lvl3pPr marL="1823954" indent="0">
              <a:buNone/>
              <a:defRPr sz="2394"/>
            </a:lvl3pPr>
            <a:lvl4pPr marL="2735931" indent="0">
              <a:buNone/>
              <a:defRPr sz="1995"/>
            </a:lvl4pPr>
            <a:lvl5pPr marL="3647907" indent="0">
              <a:buNone/>
              <a:defRPr sz="1995"/>
            </a:lvl5pPr>
            <a:lvl6pPr marL="4559884" indent="0">
              <a:buNone/>
              <a:defRPr sz="1995"/>
            </a:lvl6pPr>
            <a:lvl7pPr marL="5471861" indent="0">
              <a:buNone/>
              <a:defRPr sz="1995"/>
            </a:lvl7pPr>
            <a:lvl8pPr marL="6383838" indent="0">
              <a:buNone/>
              <a:defRPr sz="1995"/>
            </a:lvl8pPr>
            <a:lvl9pPr marL="7295815" indent="0">
              <a:buNone/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82BB-89E5-4105-AA76-CDB551548A42}" type="datetimeFigureOut">
              <a:rPr lang="en-ID" smtClean="0"/>
              <a:t>25/11/2022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8B5C-60A6-425F-9288-87ACD217A2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42981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138" y="911966"/>
            <a:ext cx="7895195" cy="3191881"/>
          </a:xfrm>
        </p:spPr>
        <p:txBody>
          <a:bodyPr anchor="b"/>
          <a:lstStyle>
            <a:lvl1pPr>
              <a:defRPr sz="63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06870" y="1969594"/>
            <a:ext cx="12392620" cy="9721303"/>
          </a:xfrm>
        </p:spPr>
        <p:txBody>
          <a:bodyPr anchor="t"/>
          <a:lstStyle>
            <a:lvl1pPr marL="0" indent="0">
              <a:buNone/>
              <a:defRPr sz="6383"/>
            </a:lvl1pPr>
            <a:lvl2pPr marL="911977" indent="0">
              <a:buNone/>
              <a:defRPr sz="5585"/>
            </a:lvl2pPr>
            <a:lvl3pPr marL="1823954" indent="0">
              <a:buNone/>
              <a:defRPr sz="4787"/>
            </a:lvl3pPr>
            <a:lvl4pPr marL="2735931" indent="0">
              <a:buNone/>
              <a:defRPr sz="3989"/>
            </a:lvl4pPr>
            <a:lvl5pPr marL="3647907" indent="0">
              <a:buNone/>
              <a:defRPr sz="3989"/>
            </a:lvl5pPr>
            <a:lvl6pPr marL="4559884" indent="0">
              <a:buNone/>
              <a:defRPr sz="3989"/>
            </a:lvl6pPr>
            <a:lvl7pPr marL="5471861" indent="0">
              <a:buNone/>
              <a:defRPr sz="3989"/>
            </a:lvl7pPr>
            <a:lvl8pPr marL="6383838" indent="0">
              <a:buNone/>
              <a:defRPr sz="3989"/>
            </a:lvl8pPr>
            <a:lvl9pPr marL="7295815" indent="0">
              <a:buNone/>
              <a:defRPr sz="398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6138" y="4103846"/>
            <a:ext cx="7895195" cy="7602883"/>
          </a:xfrm>
        </p:spPr>
        <p:txBody>
          <a:bodyPr/>
          <a:lstStyle>
            <a:lvl1pPr marL="0" indent="0">
              <a:buNone/>
              <a:defRPr sz="3192"/>
            </a:lvl1pPr>
            <a:lvl2pPr marL="911977" indent="0">
              <a:buNone/>
              <a:defRPr sz="2793"/>
            </a:lvl2pPr>
            <a:lvl3pPr marL="1823954" indent="0">
              <a:buNone/>
              <a:defRPr sz="2394"/>
            </a:lvl3pPr>
            <a:lvl4pPr marL="2735931" indent="0">
              <a:buNone/>
              <a:defRPr sz="1995"/>
            </a:lvl4pPr>
            <a:lvl5pPr marL="3647907" indent="0">
              <a:buNone/>
              <a:defRPr sz="1995"/>
            </a:lvl5pPr>
            <a:lvl6pPr marL="4559884" indent="0">
              <a:buNone/>
              <a:defRPr sz="1995"/>
            </a:lvl6pPr>
            <a:lvl7pPr marL="5471861" indent="0">
              <a:buNone/>
              <a:defRPr sz="1995"/>
            </a:lvl7pPr>
            <a:lvl8pPr marL="6383838" indent="0">
              <a:buNone/>
              <a:defRPr sz="1995"/>
            </a:lvl8pPr>
            <a:lvl9pPr marL="7295815" indent="0">
              <a:buNone/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82BB-89E5-4105-AA76-CDB551548A42}" type="datetimeFigureOut">
              <a:rPr lang="en-ID" smtClean="0"/>
              <a:t>25/11/2022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8B5C-60A6-425F-9288-87ACD217A2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58485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82949" y="728307"/>
            <a:ext cx="21113353" cy="2644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2949" y="3641531"/>
            <a:ext cx="21113353" cy="8679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82949" y="12678860"/>
            <a:ext cx="5507831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582BB-89E5-4105-AA76-CDB551548A42}" type="datetimeFigureOut">
              <a:rPr lang="en-ID" smtClean="0"/>
              <a:t>25/11/2022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08752" y="12678860"/>
            <a:ext cx="8261747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88470" y="12678860"/>
            <a:ext cx="5507831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68B5C-60A6-425F-9288-87ACD217A2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9728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7" r:id="rId13"/>
    <p:sldLayoutId id="2147483661" r:id="rId14"/>
    <p:sldLayoutId id="2147483663" r:id="rId15"/>
    <p:sldLayoutId id="2147483672" r:id="rId16"/>
    <p:sldLayoutId id="2147483664" r:id="rId17"/>
    <p:sldLayoutId id="2147483673" r:id="rId18"/>
    <p:sldLayoutId id="2147483674" r:id="rId19"/>
    <p:sldLayoutId id="2147483668" r:id="rId20"/>
    <p:sldLayoutId id="2147483669" r:id="rId21"/>
    <p:sldLayoutId id="2147483671" r:id="rId22"/>
    <p:sldLayoutId id="2147483676" r:id="rId23"/>
    <p:sldLayoutId id="2147483677" r:id="rId24"/>
    <p:sldLayoutId id="2147483678" r:id="rId25"/>
    <p:sldLayoutId id="2147483679" r:id="rId26"/>
    <p:sldLayoutId id="2147483680" r:id="rId27"/>
  </p:sldLayoutIdLst>
  <p:txStyles>
    <p:titleStyle>
      <a:lvl1pPr algn="l" defTabSz="1823954" rtl="0" eaLnBrk="1" latinLnBrk="0" hangingPunct="1">
        <a:lnSpc>
          <a:spcPct val="90000"/>
        </a:lnSpc>
        <a:spcBef>
          <a:spcPct val="0"/>
        </a:spcBef>
        <a:buNone/>
        <a:defRPr sz="87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5988" indent="-455988" algn="l" defTabSz="1823954" rtl="0" eaLnBrk="1" latinLnBrk="0" hangingPunct="1">
        <a:lnSpc>
          <a:spcPct val="90000"/>
        </a:lnSpc>
        <a:spcBef>
          <a:spcPts val="1995"/>
        </a:spcBef>
        <a:buFont typeface="Arial" panose="020B0604020202020204" pitchFamily="34" charset="0"/>
        <a:buChar char="•"/>
        <a:defRPr sz="5585" kern="1200">
          <a:solidFill>
            <a:schemeClr val="tx1"/>
          </a:solidFill>
          <a:latin typeface="+mn-lt"/>
          <a:ea typeface="+mn-ea"/>
          <a:cs typeface="+mn-cs"/>
        </a:defRPr>
      </a:lvl1pPr>
      <a:lvl2pPr marL="1367965" indent="-455988" algn="l" defTabSz="1823954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4787" kern="1200">
          <a:solidFill>
            <a:schemeClr val="tx1"/>
          </a:solidFill>
          <a:latin typeface="+mn-lt"/>
          <a:ea typeface="+mn-ea"/>
          <a:cs typeface="+mn-cs"/>
        </a:defRPr>
      </a:lvl2pPr>
      <a:lvl3pPr marL="2279942" indent="-455988" algn="l" defTabSz="1823954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3989" kern="1200">
          <a:solidFill>
            <a:schemeClr val="tx1"/>
          </a:solidFill>
          <a:latin typeface="+mn-lt"/>
          <a:ea typeface="+mn-ea"/>
          <a:cs typeface="+mn-cs"/>
        </a:defRPr>
      </a:lvl3pPr>
      <a:lvl4pPr marL="3191919" indent="-455988" algn="l" defTabSz="1823954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3590" kern="1200">
          <a:solidFill>
            <a:schemeClr val="tx1"/>
          </a:solidFill>
          <a:latin typeface="+mn-lt"/>
          <a:ea typeface="+mn-ea"/>
          <a:cs typeface="+mn-cs"/>
        </a:defRPr>
      </a:lvl4pPr>
      <a:lvl5pPr marL="4103896" indent="-455988" algn="l" defTabSz="1823954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3590" kern="1200">
          <a:solidFill>
            <a:schemeClr val="tx1"/>
          </a:solidFill>
          <a:latin typeface="+mn-lt"/>
          <a:ea typeface="+mn-ea"/>
          <a:cs typeface="+mn-cs"/>
        </a:defRPr>
      </a:lvl5pPr>
      <a:lvl6pPr marL="5015873" indent="-455988" algn="l" defTabSz="1823954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3590" kern="1200">
          <a:solidFill>
            <a:schemeClr val="tx1"/>
          </a:solidFill>
          <a:latin typeface="+mn-lt"/>
          <a:ea typeface="+mn-ea"/>
          <a:cs typeface="+mn-cs"/>
        </a:defRPr>
      </a:lvl6pPr>
      <a:lvl7pPr marL="5927849" indent="-455988" algn="l" defTabSz="1823954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3590" kern="1200">
          <a:solidFill>
            <a:schemeClr val="tx1"/>
          </a:solidFill>
          <a:latin typeface="+mn-lt"/>
          <a:ea typeface="+mn-ea"/>
          <a:cs typeface="+mn-cs"/>
        </a:defRPr>
      </a:lvl7pPr>
      <a:lvl8pPr marL="6839826" indent="-455988" algn="l" defTabSz="1823954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3590" kern="1200">
          <a:solidFill>
            <a:schemeClr val="tx1"/>
          </a:solidFill>
          <a:latin typeface="+mn-lt"/>
          <a:ea typeface="+mn-ea"/>
          <a:cs typeface="+mn-cs"/>
        </a:defRPr>
      </a:lvl8pPr>
      <a:lvl9pPr marL="7751803" indent="-455988" algn="l" defTabSz="1823954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35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1pPr>
      <a:lvl2pPr marL="911977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2pPr>
      <a:lvl3pPr marL="1823954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3pPr>
      <a:lvl4pPr marL="2735931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4pPr>
      <a:lvl5pPr marL="3647907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5pPr>
      <a:lvl6pPr marL="4559884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6pPr>
      <a:lvl7pPr marL="5471861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7pPr>
      <a:lvl8pPr marL="6383838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8pPr>
      <a:lvl9pPr marL="7295815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498F727-2475-6B26-7A38-743F4D894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479250" cy="13769578"/>
          </a:xfrm>
          <a:prstGeom prst="rect">
            <a:avLst/>
          </a:prstGeom>
        </p:spPr>
      </p:pic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E43D4653-0BCD-4863-BABB-E168DC8D0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392"/>
            <a:ext cx="2442949" cy="10138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FCFCC0-34EF-85DE-0619-5AEEBD5292E2}"/>
              </a:ext>
            </a:extLst>
          </p:cNvPr>
          <p:cNvSpPr/>
          <p:nvPr/>
        </p:nvSpPr>
        <p:spPr>
          <a:xfrm>
            <a:off x="1828800" y="4105201"/>
            <a:ext cx="128139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2000" dirty="0">
                <a:solidFill>
                  <a:schemeClr val="bg1"/>
                </a:solidFill>
                <a:latin typeface="Poppins Black" panose="00000A00000000000000" pitchFamily="50" charset="0"/>
                <a:ea typeface="EB Garamond 12" panose="02020502060206020403" pitchFamily="18" charset="0"/>
                <a:cs typeface="Poppins Black" panose="00000A00000000000000" pitchFamily="50" charset="0"/>
              </a:rPr>
              <a:t>Premium</a:t>
            </a:r>
          </a:p>
          <a:p>
            <a:r>
              <a:rPr lang="en-ID" sz="12000" dirty="0">
                <a:solidFill>
                  <a:schemeClr val="accent1"/>
                </a:solidFill>
                <a:latin typeface="Poppins Black" panose="00000A00000000000000" pitchFamily="50" charset="0"/>
                <a:ea typeface="EB Garamond 12" panose="02020502060206020403" pitchFamily="18" charset="0"/>
                <a:cs typeface="Poppins Black" panose="00000A00000000000000" pitchFamily="50" charset="0"/>
              </a:rPr>
              <a:t>POS</a:t>
            </a:r>
            <a:r>
              <a:rPr lang="sr-Latn-RS" sz="12000" dirty="0">
                <a:solidFill>
                  <a:schemeClr val="accent1"/>
                </a:solidFill>
                <a:latin typeface="Poppins Black" panose="00000A00000000000000" pitchFamily="50" charset="0"/>
                <a:ea typeface="EB Garamond 12" panose="02020502060206020403" pitchFamily="18" charset="0"/>
                <a:cs typeface="Poppins Black" panose="00000A00000000000000" pitchFamily="50" charset="0"/>
              </a:rPr>
              <a:t> </a:t>
            </a:r>
            <a:r>
              <a:rPr lang="en-ID" sz="12000" dirty="0">
                <a:solidFill>
                  <a:schemeClr val="bg1"/>
                </a:solidFill>
                <a:latin typeface="Poppins Black" panose="00000A00000000000000" pitchFamily="50" charset="0"/>
                <a:ea typeface="EB Garamond 12" panose="02020502060206020403" pitchFamily="18" charset="0"/>
                <a:cs typeface="Poppins Black" panose="00000A00000000000000" pitchFamily="50" charset="0"/>
              </a:rPr>
              <a:t>Industry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936931-DCF9-A433-E276-60600B9F1FF9}"/>
              </a:ext>
            </a:extLst>
          </p:cNvPr>
          <p:cNvSpPr txBox="1"/>
          <p:nvPr/>
        </p:nvSpPr>
        <p:spPr>
          <a:xfrm>
            <a:off x="1828800" y="7890853"/>
            <a:ext cx="7055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>
                <a:solidFill>
                  <a:schemeClr val="bg1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People are always going to go shopping. </a:t>
            </a:r>
          </a:p>
          <a:p>
            <a:r>
              <a:rPr lang="en-US" sz="2400" i="0" dirty="0">
                <a:solidFill>
                  <a:schemeClr val="bg1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A lot of our effort is just how we make the retail experience a great one!</a:t>
            </a:r>
          </a:p>
        </p:txBody>
      </p:sp>
    </p:spTree>
    <p:extLst>
      <p:ext uri="{BB962C8B-B14F-4D97-AF65-F5344CB8AC3E}">
        <p14:creationId xmlns:p14="http://schemas.microsoft.com/office/powerpoint/2010/main" val="427319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F1D4055-AB90-EF37-F7E2-D694CE266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428" y="3269339"/>
            <a:ext cx="10710394" cy="714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76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292A463-EA30-F4E4-1833-F7C468A6CE7B}"/>
              </a:ext>
            </a:extLst>
          </p:cNvPr>
          <p:cNvSpPr/>
          <p:nvPr/>
        </p:nvSpPr>
        <p:spPr>
          <a:xfrm>
            <a:off x="12390380" y="2216070"/>
            <a:ext cx="8037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7200" dirty="0">
                <a:solidFill>
                  <a:srgbClr val="000000"/>
                </a:solidFill>
                <a:latin typeface="Poppins Medium" panose="00000600000000000000" pitchFamily="2" charset="0"/>
                <a:ea typeface="EB Garamond 12" panose="02020502060206020403" pitchFamily="18" charset="0"/>
                <a:cs typeface="Poppins Medium" panose="00000600000000000000" pitchFamily="2" charset="0"/>
              </a:rPr>
              <a:t>Metal as Primary</a:t>
            </a:r>
          </a:p>
          <a:p>
            <a:r>
              <a:rPr lang="en-ID" sz="7200" dirty="0">
                <a:solidFill>
                  <a:srgbClr val="000000"/>
                </a:solidFill>
                <a:latin typeface="Poppins Medium" panose="00000600000000000000" pitchFamily="2" charset="0"/>
                <a:ea typeface="EB Garamond 12" panose="02020502060206020403" pitchFamily="18" charset="0"/>
                <a:cs typeface="Poppins Medium" panose="00000600000000000000" pitchFamily="2" charset="0"/>
              </a:rPr>
              <a:t>Material</a:t>
            </a:r>
            <a:endParaRPr lang="en-ID" sz="7200" dirty="0">
              <a:latin typeface="Poppins Medium" panose="00000600000000000000" pitchFamily="2" charset="0"/>
              <a:ea typeface="EB Garamond 12" panose="02020502060206020403" pitchFamily="18" charset="0"/>
              <a:cs typeface="Poppins Medium" panose="000006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DE9871-6DD6-504E-206B-E8CC447AC0CA}"/>
              </a:ext>
            </a:extLst>
          </p:cNvPr>
          <p:cNvSpPr/>
          <p:nvPr/>
        </p:nvSpPr>
        <p:spPr>
          <a:xfrm>
            <a:off x="12493353" y="4711535"/>
            <a:ext cx="86367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3200" dirty="0">
                <a:solidFill>
                  <a:srgbClr val="000000"/>
                </a:solidFill>
                <a:latin typeface="Poppins" panose="00000500000000000000" pitchFamily="2" charset="0"/>
                <a:ea typeface="EB Garamond 12" panose="02020502060206020403" pitchFamily="18" charset="0"/>
                <a:cs typeface="Poppins" panose="00000500000000000000" pitchFamily="2" charset="0"/>
              </a:rPr>
              <a:t>-30% Reduction in CO</a:t>
            </a:r>
            <a:r>
              <a:rPr lang="sr-Latn-RS" dirty="0">
                <a:solidFill>
                  <a:srgbClr val="000000"/>
                </a:solidFill>
                <a:latin typeface="Poppins" panose="00000500000000000000" pitchFamily="2" charset="0"/>
                <a:ea typeface="EB Garamond 12" panose="02020502060206020403" pitchFamily="18" charset="0"/>
                <a:cs typeface="Poppins" panose="00000500000000000000" pitchFamily="2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Poppins" panose="00000500000000000000" pitchFamily="2" charset="0"/>
                <a:ea typeface="EB Garamond 12" panose="02020502060206020403" pitchFamily="18" charset="0"/>
                <a:cs typeface="Poppins" panose="00000500000000000000" pitchFamily="2" charset="0"/>
              </a:rPr>
              <a:t> </a:t>
            </a:r>
            <a:r>
              <a:rPr lang="en-GB" sz="3200" dirty="0">
                <a:solidFill>
                  <a:srgbClr val="000000"/>
                </a:solidFill>
                <a:latin typeface="Poppins" panose="00000500000000000000" pitchFamily="2" charset="0"/>
                <a:ea typeface="EB Garamond 12" panose="02020502060206020403" pitchFamily="18" charset="0"/>
                <a:cs typeface="Poppins" panose="00000500000000000000" pitchFamily="2" charset="0"/>
              </a:rPr>
              <a:t>compared</a:t>
            </a:r>
            <a:r>
              <a:rPr lang="sr-Latn-RS" sz="3200" dirty="0">
                <a:solidFill>
                  <a:srgbClr val="000000"/>
                </a:solidFill>
                <a:latin typeface="Poppins" panose="00000500000000000000" pitchFamily="2" charset="0"/>
                <a:ea typeface="EB Garamond 12" panose="02020502060206020403" pitchFamily="18" charset="0"/>
                <a:cs typeface="Poppins" panose="00000500000000000000" pitchFamily="2" charset="0"/>
              </a:rPr>
              <a:t> to using plastic materials.</a:t>
            </a:r>
          </a:p>
          <a:p>
            <a:endParaRPr lang="en-ID" sz="3200" dirty="0">
              <a:latin typeface="Poppins" panose="00000500000000000000" pitchFamily="2" charset="0"/>
              <a:ea typeface="EB Garamond 12" panose="02020502060206020403" pitchFamily="18" charset="0"/>
              <a:cs typeface="Poppins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6CF738-EAB4-3F2F-B0B1-EFC9F6F8B376}"/>
              </a:ext>
            </a:extLst>
          </p:cNvPr>
          <p:cNvSpPr/>
          <p:nvPr/>
        </p:nvSpPr>
        <p:spPr>
          <a:xfrm>
            <a:off x="12493353" y="6088891"/>
            <a:ext cx="7664637" cy="5588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Poppins Light" panose="020B0502040204020203" pitchFamily="2" charset="0"/>
                <a:ea typeface="Open Sans" panose="020B0606030504020204" pitchFamily="34" charset="0"/>
                <a:cs typeface="Poppins Light" panose="020B0502040204020203" pitchFamily="2" charset="0"/>
              </a:rPr>
              <a:t>At only 0.8 mm thick metal overall weight is 10x less vs maximum recommended per square meter. Also, metal is the only material that can provide durability for required minimum of 5+ years.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Poppins Light" panose="020B0502040204020203" pitchFamily="2" charset="0"/>
                <a:ea typeface="Open Sans" panose="020B0606030504020204" pitchFamily="34" charset="0"/>
                <a:cs typeface="Poppins Light" panose="020B0502040204020203" pitchFamily="2" charset="0"/>
              </a:rPr>
              <a:t>Metal is also very resistant to any potential heat emission from LED lights and does not change structurally in any way, unlike plastics or similar materials. 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Poppins Light" panose="020B0502040204020203" pitchFamily="2" charset="0"/>
                <a:ea typeface="Open Sans" panose="020B0606030504020204" pitchFamily="34" charset="0"/>
                <a:cs typeface="Poppins Light" panose="020B0502040204020203" pitchFamily="2" charset="0"/>
              </a:rPr>
              <a:t>Adaptability – higher range of tolerance in height unlike plastic or solid surface. 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Poppins Light" panose="020B0502040204020203" pitchFamily="2" charset="0"/>
                <a:ea typeface="Open Sans" panose="020B0606030504020204" pitchFamily="34" charset="0"/>
                <a:cs typeface="Poppins Light" panose="020B0502040204020203" pitchFamily="2" charset="0"/>
              </a:rPr>
              <a:t>Multiple options when it comes to colours. 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Poppins Light" panose="020B0502040204020203" pitchFamily="2" charset="0"/>
                <a:ea typeface="Open Sans" panose="020B0606030504020204" pitchFamily="34" charset="0"/>
                <a:cs typeface="Poppins Light" panose="020B0502040204020203" pitchFamily="2" charset="0"/>
              </a:rPr>
              <a:t>And most importantly best option from sustainability point of view.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5BB493-3B70-547C-0E9F-6E1689F68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8974" cy="1367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37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7978CCC-418C-EA3A-A70C-A7737AD9CA56}"/>
              </a:ext>
            </a:extLst>
          </p:cNvPr>
          <p:cNvSpPr/>
          <p:nvPr/>
        </p:nvSpPr>
        <p:spPr>
          <a:xfrm>
            <a:off x="13897904" y="4283300"/>
            <a:ext cx="8037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7200" dirty="0">
                <a:solidFill>
                  <a:srgbClr val="000000"/>
                </a:solidFill>
                <a:latin typeface="Poppins Medium" panose="00000600000000000000" pitchFamily="2" charset="0"/>
                <a:ea typeface="EB Garamond 12" panose="02020502060206020403" pitchFamily="18" charset="0"/>
                <a:cs typeface="Poppins Medium" panose="00000600000000000000" pitchFamily="2" charset="0"/>
              </a:rPr>
              <a:t>Frame</a:t>
            </a:r>
            <a:endParaRPr lang="en-ID" sz="7200" dirty="0">
              <a:latin typeface="Poppins Medium" panose="00000600000000000000" pitchFamily="2" charset="0"/>
              <a:ea typeface="EB Garamond 12" panose="02020502060206020403" pitchFamily="18" charset="0"/>
              <a:cs typeface="Poppins Medium" panose="000006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FD7593-1BEA-6A4F-98AB-3C42EEC4D9E8}"/>
              </a:ext>
            </a:extLst>
          </p:cNvPr>
          <p:cNvSpPr/>
          <p:nvPr/>
        </p:nvSpPr>
        <p:spPr>
          <a:xfrm>
            <a:off x="13897902" y="7034919"/>
            <a:ext cx="6824378" cy="1895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Poppins Light" panose="020B0502040204020203" pitchFamily="2" charset="0"/>
                <a:ea typeface="Open Sans" panose="020B0606030504020204" pitchFamily="34" charset="0"/>
                <a:cs typeface="Poppins Light" panose="020B0502040204020203" pitchFamily="2" charset="0"/>
              </a:rPr>
              <a:t>RGB Illuminated frame that can be easily replaced for maintenance. It only takes three screws and less than </a:t>
            </a:r>
            <a:r>
              <a:rPr lang="sr-Latn-RS" sz="2000" dirty="0">
                <a:solidFill>
                  <a:schemeClr val="tx2">
                    <a:lumMod val="50000"/>
                  </a:schemeClr>
                </a:solidFill>
                <a:latin typeface="Poppins Light" panose="020B0502040204020203" pitchFamily="2" charset="0"/>
                <a:ea typeface="Open Sans" panose="020B0606030504020204" pitchFamily="34" charset="0"/>
                <a:cs typeface="Poppins Light" panose="020B0502040204020203" pitchFamily="2" charset="0"/>
              </a:rPr>
              <a:t>two 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Poppins Light" panose="020B0502040204020203" pitchFamily="2" charset="0"/>
                <a:ea typeface="Open Sans" panose="020B0606030504020204" pitchFamily="34" charset="0"/>
                <a:cs typeface="Poppins Light" panose="020B0502040204020203" pitchFamily="2" charset="0"/>
              </a:rPr>
              <a:t>minutes to completely remove and install a spare frame.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2306CE-493A-A39D-DB17-BBF8FDFF412F}"/>
              </a:ext>
            </a:extLst>
          </p:cNvPr>
          <p:cNvSpPr/>
          <p:nvPr/>
        </p:nvSpPr>
        <p:spPr>
          <a:xfrm>
            <a:off x="13811405" y="5675236"/>
            <a:ext cx="84554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3200" dirty="0">
                <a:solidFill>
                  <a:srgbClr val="000000"/>
                </a:solidFill>
                <a:latin typeface="Poppins" panose="00000500000000000000" pitchFamily="2" charset="0"/>
                <a:ea typeface="EB Garamond 12" panose="02020502060206020403" pitchFamily="18" charset="0"/>
                <a:cs typeface="Poppins" panose="00000500000000000000" pitchFamily="2" charset="0"/>
              </a:rPr>
              <a:t>-Height adjustable.</a:t>
            </a:r>
          </a:p>
          <a:p>
            <a:r>
              <a:rPr lang="sr-Latn-RS" sz="3200" dirty="0">
                <a:solidFill>
                  <a:srgbClr val="000000"/>
                </a:solidFill>
                <a:latin typeface="Poppins" panose="00000500000000000000" pitchFamily="2" charset="0"/>
                <a:ea typeface="EB Garamond 12" panose="02020502060206020403" pitchFamily="18" charset="0"/>
                <a:cs typeface="Poppins" panose="00000500000000000000" pitchFamily="2" charset="0"/>
              </a:rPr>
              <a:t>-Easy to replace as a spare part.</a:t>
            </a:r>
          </a:p>
          <a:p>
            <a:endParaRPr lang="en-ID" sz="3200" dirty="0">
              <a:latin typeface="Poppins" panose="00000500000000000000" pitchFamily="2" charset="0"/>
              <a:ea typeface="EB Garamond 12" panose="02020502060206020403" pitchFamily="18" charset="0"/>
              <a:cs typeface="Poppins" panose="000005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7ABFBB-96B1-17A9-1427-8D155C105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8941" cy="1367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8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FD800C-9D2B-F814-32C3-2437EA0FF22B}"/>
              </a:ext>
            </a:extLst>
          </p:cNvPr>
          <p:cNvSpPr/>
          <p:nvPr/>
        </p:nvSpPr>
        <p:spPr>
          <a:xfrm>
            <a:off x="14061862" y="6267806"/>
            <a:ext cx="6280679" cy="4203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Poppins Light" panose="020B0502040204020203" pitchFamily="2" charset="0"/>
                <a:ea typeface="Open Sans" panose="020B0606030504020204" pitchFamily="34" charset="0"/>
                <a:cs typeface="Poppins Light" panose="020B0502040204020203" pitchFamily="2" charset="0"/>
              </a:rPr>
              <a:t>Upper smaller size or bottom big flaps with clever gravity self-closing system. These flaps are back illuminate with printed and easy to swap visuals that stand out. </a:t>
            </a:r>
          </a:p>
          <a:p>
            <a:pPr>
              <a:lnSpc>
                <a:spcPct val="150000"/>
              </a:lnSpc>
            </a:pPr>
            <a:endParaRPr lang="en-GB" sz="2000" dirty="0">
              <a:solidFill>
                <a:schemeClr val="tx2">
                  <a:lumMod val="50000"/>
                </a:schemeClr>
              </a:solidFill>
              <a:latin typeface="Poppins Light" panose="020B0502040204020203" pitchFamily="2" charset="0"/>
              <a:ea typeface="Open Sans" panose="020B0606030504020204" pitchFamily="34" charset="0"/>
              <a:cs typeface="Poppins Light" panose="020B0502040204020203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Poppins Light" panose="020B0502040204020203" pitchFamily="2" charset="0"/>
                <a:ea typeface="Open Sans" panose="020B0606030504020204" pitchFamily="34" charset="0"/>
                <a:cs typeface="Poppins Light" panose="020B0502040204020203" pitchFamily="2" charset="0"/>
              </a:rPr>
              <a:t>Both flaps are attached by strong magnets that allow you to transform the display and simply insert more pushers or perform maintenance in seconds.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92A463-EA30-F4E4-1833-F7C468A6CE7B}"/>
              </a:ext>
            </a:extLst>
          </p:cNvPr>
          <p:cNvSpPr/>
          <p:nvPr/>
        </p:nvSpPr>
        <p:spPr>
          <a:xfrm>
            <a:off x="13950652" y="2686328"/>
            <a:ext cx="8037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7200" dirty="0">
                <a:solidFill>
                  <a:srgbClr val="000000"/>
                </a:solidFill>
                <a:latin typeface="Poppins Medium" panose="00000600000000000000" pitchFamily="2" charset="0"/>
                <a:ea typeface="EB Garamond 12" panose="02020502060206020403" pitchFamily="18" charset="0"/>
                <a:cs typeface="Poppins Medium" panose="00000600000000000000" pitchFamily="2" charset="0"/>
              </a:rPr>
              <a:t>Versatile and </a:t>
            </a:r>
          </a:p>
          <a:p>
            <a:r>
              <a:rPr lang="en-ID" sz="7200" dirty="0">
                <a:solidFill>
                  <a:srgbClr val="000000"/>
                </a:solidFill>
                <a:latin typeface="Poppins Medium" panose="00000600000000000000" pitchFamily="2" charset="0"/>
                <a:ea typeface="EB Garamond 12" panose="02020502060206020403" pitchFamily="18" charset="0"/>
                <a:cs typeface="Poppins Medium" panose="00000600000000000000" pitchFamily="2" charset="0"/>
              </a:rPr>
              <a:t>Modular flap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1E95D7-0A7D-FC5C-C66B-0B10E01207D7}"/>
              </a:ext>
            </a:extLst>
          </p:cNvPr>
          <p:cNvSpPr/>
          <p:nvPr/>
        </p:nvSpPr>
        <p:spPr>
          <a:xfrm>
            <a:off x="14061862" y="5338841"/>
            <a:ext cx="84554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3200" dirty="0">
                <a:solidFill>
                  <a:srgbClr val="000000"/>
                </a:solidFill>
                <a:latin typeface="Poppins" panose="00000500000000000000" pitchFamily="2" charset="0"/>
                <a:ea typeface="EB Garamond 12" panose="02020502060206020403" pitchFamily="18" charset="0"/>
                <a:cs typeface="Poppins" panose="00000500000000000000" pitchFamily="2" charset="0"/>
              </a:rPr>
              <a:t>-Easy to re</a:t>
            </a:r>
            <a:r>
              <a:rPr lang="en-US" sz="3200" dirty="0">
                <a:solidFill>
                  <a:srgbClr val="000000"/>
                </a:solidFill>
                <a:latin typeface="Poppins" panose="00000500000000000000" pitchFamily="2" charset="0"/>
                <a:ea typeface="EB Garamond 12" panose="02020502060206020403" pitchFamily="18" charset="0"/>
                <a:cs typeface="Poppins" panose="00000500000000000000" pitchFamily="2" charset="0"/>
              </a:rPr>
              <a:t>move</a:t>
            </a:r>
            <a:r>
              <a:rPr lang="sr-Latn-RS" sz="3200" dirty="0">
                <a:solidFill>
                  <a:srgbClr val="000000"/>
                </a:solidFill>
                <a:latin typeface="Poppins" panose="00000500000000000000" pitchFamily="2" charset="0"/>
                <a:ea typeface="EB Garamond 12" panose="02020502060206020403" pitchFamily="18" charset="0"/>
                <a:cs typeface="Poppins" panose="00000500000000000000" pitchFamily="2" charset="0"/>
              </a:rPr>
              <a:t>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01B3EE2-B4E6-9686-E1DB-72C6E5D83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5497"/>
            <a:ext cx="11640065" cy="654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50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E1577B5-7A3C-33E5-1B44-75E3F5200A4C}"/>
              </a:ext>
            </a:extLst>
          </p:cNvPr>
          <p:cNvSpPr txBox="1">
            <a:spLocks/>
          </p:cNvSpPr>
          <p:nvPr/>
        </p:nvSpPr>
        <p:spPr>
          <a:xfrm>
            <a:off x="20247706" y="5911289"/>
            <a:ext cx="9569081" cy="38647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accent1"/>
                </a:solidFill>
                <a:latin typeface="Poppins SemiBold" panose="00000700000000000000" pitchFamily="2" charset="0"/>
                <a:ea typeface="Inter Medium" panose="02000603000000020004" pitchFamily="50" charset="0"/>
                <a:cs typeface="Poppins SemiBold" panose="00000700000000000000" pitchFamily="2" charset="0"/>
              </a:rPr>
              <a:t>BG </a:t>
            </a:r>
            <a:r>
              <a:rPr lang="en-US" sz="1600" dirty="0">
                <a:solidFill>
                  <a:sysClr val="windowText" lastClr="000000"/>
                </a:solidFill>
                <a:latin typeface="Poppins SemiBold" panose="00000700000000000000" pitchFamily="2" charset="0"/>
                <a:ea typeface="Inter Medium" panose="02000603000000020004" pitchFamily="50" charset="0"/>
                <a:cs typeface="Poppins SemiBold" panose="00000700000000000000" pitchFamily="2" charset="0"/>
              </a:rPr>
              <a:t>REKLAM GMBH</a:t>
            </a:r>
          </a:p>
          <a:p>
            <a:endParaRPr lang="en-US" sz="1600" dirty="0">
              <a:solidFill>
                <a:sysClr val="windowText" lastClr="000000"/>
              </a:solidFill>
              <a:latin typeface="Poppins SemiBold" panose="00000700000000000000" pitchFamily="2" charset="0"/>
              <a:ea typeface="Inter Medium" panose="02000603000000020004" pitchFamily="50" charset="0"/>
              <a:cs typeface="Poppins SemiBold" panose="00000700000000000000" pitchFamily="2" charset="0"/>
            </a:endParaRPr>
          </a:p>
          <a:p>
            <a:r>
              <a:rPr lang="en-US" sz="1600" dirty="0" err="1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Leverkusenstraße</a:t>
            </a:r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 3</a:t>
            </a: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22761 Hamburg, Deutschland</a:t>
            </a:r>
          </a:p>
          <a:p>
            <a:endParaRPr lang="en-US" sz="1600" dirty="0">
              <a:solidFill>
                <a:sysClr val="windowText" lastClr="000000"/>
              </a:solidFill>
              <a:latin typeface="Poppins Light" panose="00000400000000000000" pitchFamily="2" charset="0"/>
              <a:ea typeface="Inter Medium" panose="02000603000000020004" pitchFamily="50" charset="0"/>
              <a:cs typeface="Poppins Light" panose="00000400000000000000" pitchFamily="2" charset="0"/>
            </a:endParaRP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hamburg@bgreklam.com</a:t>
            </a: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+49 40 85413003</a:t>
            </a:r>
            <a:endParaRPr lang="en-US" sz="1600" dirty="0">
              <a:latin typeface="Poppins Light" panose="00000400000000000000" pitchFamily="2" charset="0"/>
              <a:ea typeface="Inter Medium" panose="02000603000000020004" pitchFamily="50" charset="0"/>
              <a:cs typeface="Poppins Light" panose="0000040000000000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2249567-112F-5700-5922-E52364649282}"/>
              </a:ext>
            </a:extLst>
          </p:cNvPr>
          <p:cNvSpPr txBox="1">
            <a:spLocks/>
          </p:cNvSpPr>
          <p:nvPr/>
        </p:nvSpPr>
        <p:spPr>
          <a:xfrm>
            <a:off x="20247706" y="2361184"/>
            <a:ext cx="9413730" cy="38647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accent1"/>
                </a:solidFill>
                <a:latin typeface="Poppins SemiBold" panose="00000700000000000000" pitchFamily="2" charset="0"/>
                <a:ea typeface="Inter Medium" panose="02000603000000020004" pitchFamily="50" charset="0"/>
                <a:cs typeface="Poppins SemiBold" panose="00000700000000000000" pitchFamily="2" charset="0"/>
              </a:rPr>
              <a:t>BG</a:t>
            </a:r>
            <a:r>
              <a:rPr lang="en-US" sz="1600" dirty="0">
                <a:solidFill>
                  <a:sysClr val="windowText" lastClr="000000"/>
                </a:solidFill>
                <a:latin typeface="Poppins SemiBold" panose="00000700000000000000" pitchFamily="2" charset="0"/>
                <a:ea typeface="Inter Medium" panose="02000603000000020004" pitchFamily="50" charset="0"/>
                <a:cs typeface="Poppins SemiBold" panose="00000700000000000000" pitchFamily="2" charset="0"/>
              </a:rPr>
              <a:t> REKLAM</a:t>
            </a:r>
          </a:p>
          <a:p>
            <a:endParaRPr lang="en-US" sz="1600" dirty="0">
              <a:solidFill>
                <a:sysClr val="windowText" lastClr="000000"/>
              </a:solidFill>
              <a:latin typeface="Poppins SemiBold" panose="00000700000000000000" pitchFamily="2" charset="0"/>
              <a:ea typeface="Inter Medium" panose="02000603000000020004" pitchFamily="50" charset="0"/>
              <a:cs typeface="Poppins SemiBold" panose="00000700000000000000" pitchFamily="2" charset="0"/>
            </a:endParaRP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HEADQUATERS</a:t>
            </a: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29. </a:t>
            </a:r>
            <a:r>
              <a:rPr lang="en-US" sz="1600" dirty="0" err="1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Novembra</a:t>
            </a:r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 1M</a:t>
            </a: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11460 Belgrade, Serbia</a:t>
            </a:r>
          </a:p>
          <a:p>
            <a:endParaRPr lang="en-US" sz="1600" dirty="0">
              <a:solidFill>
                <a:sysClr val="windowText" lastClr="000000"/>
              </a:solidFill>
              <a:latin typeface="Poppins Light" panose="00000400000000000000" pitchFamily="2" charset="0"/>
              <a:ea typeface="Inter Medium" panose="02000603000000020004" pitchFamily="50" charset="0"/>
              <a:cs typeface="Poppins Light" panose="00000400000000000000" pitchFamily="2" charset="0"/>
            </a:endParaRP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info@bgreklam.com</a:t>
            </a: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+381 11 785 64 64</a:t>
            </a: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+381 60 68 69 110</a:t>
            </a:r>
            <a:endParaRPr lang="en-US" sz="1600" dirty="0">
              <a:latin typeface="Poppins Light" panose="00000400000000000000" pitchFamily="2" charset="0"/>
              <a:ea typeface="Inter Medium" panose="02000603000000020004" pitchFamily="50" charset="0"/>
              <a:cs typeface="Poppins Light" panose="00000400000000000000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591A473-2BB1-90F1-3747-D27DC357B76A}"/>
              </a:ext>
            </a:extLst>
          </p:cNvPr>
          <p:cNvSpPr txBox="1">
            <a:spLocks/>
          </p:cNvSpPr>
          <p:nvPr/>
        </p:nvSpPr>
        <p:spPr>
          <a:xfrm>
            <a:off x="20325381" y="8897855"/>
            <a:ext cx="9413730" cy="38647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accent1"/>
                </a:solidFill>
                <a:latin typeface="Poppins SemiBold" panose="00000700000000000000" pitchFamily="2" charset="0"/>
                <a:ea typeface="Inter Medium" panose="02000603000000020004" pitchFamily="50" charset="0"/>
                <a:cs typeface="Poppins SemiBold" panose="00000700000000000000" pitchFamily="2" charset="0"/>
              </a:rPr>
              <a:t>BG</a:t>
            </a:r>
            <a:r>
              <a:rPr lang="en-US" sz="1600" dirty="0">
                <a:solidFill>
                  <a:sysClr val="windowText" lastClr="000000"/>
                </a:solidFill>
                <a:latin typeface="Poppins SemiBold" panose="00000700000000000000" pitchFamily="2" charset="0"/>
                <a:ea typeface="Inter Medium" panose="02000603000000020004" pitchFamily="50" charset="0"/>
                <a:cs typeface="Poppins SemiBold" panose="00000700000000000000" pitchFamily="2" charset="0"/>
              </a:rPr>
              <a:t> REKLAM</a:t>
            </a:r>
          </a:p>
          <a:p>
            <a:r>
              <a:rPr lang="en-US" sz="1600" dirty="0">
                <a:solidFill>
                  <a:sysClr val="windowText" lastClr="000000"/>
                </a:solidFill>
                <a:latin typeface="Montserrat" panose="00000500000000000000" pitchFamily="50" charset="0"/>
                <a:ea typeface="Inter Medium" panose="02000603000000020004" pitchFamily="50" charset="0"/>
                <a:cs typeface="Poppins SemiBold" panose="00000700000000000000" pitchFamily="2" charset="0"/>
              </a:rPr>
              <a:t>UK LTD</a:t>
            </a: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2588 Davenport House,</a:t>
            </a: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207 Regent St</a:t>
            </a: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London, W1B 3HH, UK</a:t>
            </a:r>
          </a:p>
          <a:p>
            <a:endParaRPr lang="en-US" sz="1600" dirty="0">
              <a:solidFill>
                <a:sysClr val="windowText" lastClr="000000"/>
              </a:solidFill>
              <a:latin typeface="Poppins Light" panose="00000400000000000000" pitchFamily="2" charset="0"/>
              <a:ea typeface="Inter Medium" panose="02000603000000020004" pitchFamily="50" charset="0"/>
              <a:cs typeface="Poppins Light" panose="00000400000000000000" pitchFamily="2" charset="0"/>
            </a:endParaRPr>
          </a:p>
          <a:p>
            <a:r>
              <a:rPr lang="en-US" sz="1600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+44 75 4288 2312</a:t>
            </a:r>
            <a:endParaRPr lang="en-US" sz="1600" dirty="0">
              <a:latin typeface="Poppins Light" panose="00000400000000000000" pitchFamily="2" charset="0"/>
              <a:ea typeface="Inter Medium" panose="02000603000000020004" pitchFamily="50" charset="0"/>
              <a:cs typeface="Poppins Light" panose="0000040000000000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79ACCB-75AB-424E-6E8A-569B187E6B46}"/>
              </a:ext>
            </a:extLst>
          </p:cNvPr>
          <p:cNvSpPr txBox="1">
            <a:spLocks/>
          </p:cNvSpPr>
          <p:nvPr/>
        </p:nvSpPr>
        <p:spPr>
          <a:xfrm>
            <a:off x="8660137" y="5165616"/>
            <a:ext cx="9987519" cy="22913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800" dirty="0">
                <a:solidFill>
                  <a:sysClr val="windowText" lastClr="000000"/>
                </a:solidFill>
                <a:latin typeface="Poppins Black" panose="00000A00000000000000" pitchFamily="50" charset="0"/>
                <a:ea typeface="Adobe Heiti Std R" panose="020B0400000000000000" pitchFamily="34" charset="-128"/>
                <a:cs typeface="Poppins Black" panose="00000A00000000000000" pitchFamily="50" charset="0"/>
              </a:rPr>
              <a:t>Thank You.</a:t>
            </a:r>
            <a:endParaRPr lang="en-US" sz="9800" dirty="0">
              <a:solidFill>
                <a:schemeClr val="bg1"/>
              </a:solidFill>
              <a:latin typeface="Poppins Black" panose="00000A00000000000000" pitchFamily="50" charset="0"/>
              <a:ea typeface="Adobe Heiti Std R" panose="020B0400000000000000" pitchFamily="34" charset="-128"/>
              <a:cs typeface="Poppins Black" panose="00000A00000000000000" pitchFamily="50" charset="0"/>
            </a:endParaRPr>
          </a:p>
        </p:txBody>
      </p:sp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DA918B1A-B00E-B3D3-D569-2A9231FA0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5689"/>
            <a:ext cx="2662554" cy="110496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3A0CFB-57E2-71B6-3B2E-96DB4D576F24}"/>
              </a:ext>
            </a:extLst>
          </p:cNvPr>
          <p:cNvCxnSpPr>
            <a:cxnSpLocks/>
          </p:cNvCxnSpPr>
          <p:nvPr/>
        </p:nvCxnSpPr>
        <p:spPr>
          <a:xfrm flipV="1">
            <a:off x="19589878" y="1608169"/>
            <a:ext cx="19575" cy="97112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04A610F-5BF9-5EBC-16A7-FE2E504F5ACD}"/>
              </a:ext>
            </a:extLst>
          </p:cNvPr>
          <p:cNvSpPr txBox="1"/>
          <p:nvPr/>
        </p:nvSpPr>
        <p:spPr>
          <a:xfrm>
            <a:off x="10547397" y="6717655"/>
            <a:ext cx="45219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www.bgreklam.com</a:t>
            </a:r>
          </a:p>
        </p:txBody>
      </p:sp>
    </p:spTree>
    <p:extLst>
      <p:ext uri="{BB962C8B-B14F-4D97-AF65-F5344CB8AC3E}">
        <p14:creationId xmlns:p14="http://schemas.microsoft.com/office/powerpoint/2010/main" val="394387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62E6128-A5A1-4FB1-878E-CAC73724184A}">
  <we:reference id="wa104381063" version="1.0.0.1" store="en-US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18053</TotalTime>
  <Words>326</Words>
  <Application>Microsoft Office PowerPoint</Application>
  <PresentationFormat>Custom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Montserrat</vt:lpstr>
      <vt:lpstr>Poppins</vt:lpstr>
      <vt:lpstr>Poppins Black</vt:lpstr>
      <vt:lpstr>Poppins Light</vt:lpstr>
      <vt:lpstr>Poppins Medium</vt:lpstr>
      <vt:lpstr>Poppins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Visualin</dc:creator>
  <cp:lastModifiedBy>Milos Cubrilo</cp:lastModifiedBy>
  <cp:revision>118</cp:revision>
  <dcterms:created xsi:type="dcterms:W3CDTF">2019-09-07T10:51:14Z</dcterms:created>
  <dcterms:modified xsi:type="dcterms:W3CDTF">2022-11-25T14:39:55Z</dcterms:modified>
</cp:coreProperties>
</file>