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88" r:id="rId3"/>
    <p:sldId id="294" r:id="rId4"/>
    <p:sldId id="295" r:id="rId5"/>
    <p:sldId id="292" r:id="rId6"/>
    <p:sldId id="293" r:id="rId7"/>
    <p:sldId id="289" r:id="rId8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F2D9BA52-C5D3-1E13-7C6B-741AE0958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5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2"/>
            <a:ext cx="2442949" cy="1013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how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95623CF-117E-6AF5-D1DA-39BC24B8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63" y="3447755"/>
            <a:ext cx="10739524" cy="6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F56B593-FB49-ADCA-9014-22B517FA0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11750"/>
          <a:stretch/>
        </p:blipFill>
        <p:spPr>
          <a:xfrm>
            <a:off x="0" y="2673270"/>
            <a:ext cx="11380573" cy="83329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317136" y="2216070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Metal as Primary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Material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E9871-6DD6-504E-206B-E8CC447AC0CA}"/>
              </a:ext>
            </a:extLst>
          </p:cNvPr>
          <p:cNvSpPr/>
          <p:nvPr/>
        </p:nvSpPr>
        <p:spPr>
          <a:xfrm>
            <a:off x="13420109" y="4711535"/>
            <a:ext cx="86367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-30% Reduction in CO</a:t>
            </a:r>
            <a:r>
              <a:rPr lang="sr-Latn-RS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2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</a:t>
            </a:r>
            <a:r>
              <a:rPr lang="en-GB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compared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to using plastic materials.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6CF738-EAB4-3F2F-B0B1-EFC9F6F8B376}"/>
              </a:ext>
            </a:extLst>
          </p:cNvPr>
          <p:cNvSpPr/>
          <p:nvPr/>
        </p:nvSpPr>
        <p:spPr>
          <a:xfrm>
            <a:off x="13420109" y="6088891"/>
            <a:ext cx="7664637" cy="5588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At only 0.8 mm thick metal overall weight is 10x less vs maximum recommended per square meter. Also, metal is the only material that can provide durability for required minimum of 5+ years.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Metal is also very resistant to any potential heat emission from LED lights and does not change structurally in any way, unlike plastics or similar materials.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Adaptability – higher range of tolerance in height unlike plastic or solid surface.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Multiple options when it comes to colours.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And most importantly best option from sustainability point of view.</a:t>
            </a:r>
          </a:p>
        </p:txBody>
      </p:sp>
    </p:spTree>
    <p:extLst>
      <p:ext uri="{BB962C8B-B14F-4D97-AF65-F5344CB8AC3E}">
        <p14:creationId xmlns:p14="http://schemas.microsoft.com/office/powerpoint/2010/main" val="330293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D98FF049-DCAF-FAC7-C42C-B66E39FE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8290"/>
            <a:ext cx="11369666" cy="6395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B158E8-6E5C-BAD3-BA76-44EFBD99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" y="305760"/>
            <a:ext cx="11367530" cy="6395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978CCC-418C-EA3A-A70C-A7737AD9CA56}"/>
              </a:ext>
            </a:extLst>
          </p:cNvPr>
          <p:cNvSpPr/>
          <p:nvPr/>
        </p:nvSpPr>
        <p:spPr>
          <a:xfrm>
            <a:off x="13897904" y="4283300"/>
            <a:ext cx="80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RGB Frame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D7593-1BEA-6A4F-98AB-3C42EEC4D9E8}"/>
              </a:ext>
            </a:extLst>
          </p:cNvPr>
          <p:cNvSpPr/>
          <p:nvPr/>
        </p:nvSpPr>
        <p:spPr>
          <a:xfrm>
            <a:off x="13897902" y="7034919"/>
            <a:ext cx="6824378" cy="189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RGB Illuminated frame that can be easily replaced for maintenance. It only takes three screws and less than 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two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minutes to completely remove and install a spare frame.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2306CE-493A-A39D-DB17-BBF8FDFF412F}"/>
              </a:ext>
            </a:extLst>
          </p:cNvPr>
          <p:cNvSpPr/>
          <p:nvPr/>
        </p:nvSpPr>
        <p:spPr>
          <a:xfrm>
            <a:off x="13811405" y="5675236"/>
            <a:ext cx="8455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-Height adjustable.</a:t>
            </a:r>
          </a:p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replace as a spare part.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4061862" y="6267806"/>
            <a:ext cx="6280679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Upper smaller size or bottom big flaps with clever gravity self-closing system. These flaps are back illuminate with printed and easy to swap visuals that stand out.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Both flaps are attached by strong magnets that allow you to transform the display and simply insert more pushers or perform maintenance in seconds.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950652" y="2686328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Versatile and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Modular flap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0311F-1FA8-12D6-0164-E9A7B484A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5954"/>
            <a:ext cx="11934399" cy="6714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1E95D7-0A7D-FC5C-C66B-0B10E01207D7}"/>
              </a:ext>
            </a:extLst>
          </p:cNvPr>
          <p:cNvSpPr/>
          <p:nvPr/>
        </p:nvSpPr>
        <p:spPr>
          <a:xfrm>
            <a:off x="14061862" y="5338841"/>
            <a:ext cx="845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move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65725A-E24D-076B-8439-83144362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" y="6890389"/>
            <a:ext cx="11935457" cy="67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509991" y="6928043"/>
            <a:ext cx="6280679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More LEDs densely arranged makes for a better product lightning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.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509991" y="425777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Illuminated packs 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0D130E4-6CA1-1406-E103-8B92F3F4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512"/>
            <a:ext cx="11718632" cy="74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94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17977</TotalTime>
  <Words>340</Words>
  <Application>Microsoft Office PowerPoint</Application>
  <PresentationFormat>Custom</PresentationFormat>
  <Paragraphs>49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115</cp:revision>
  <dcterms:created xsi:type="dcterms:W3CDTF">2019-09-07T10:51:14Z</dcterms:created>
  <dcterms:modified xsi:type="dcterms:W3CDTF">2022-11-22T18:06:32Z</dcterms:modified>
</cp:coreProperties>
</file>