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7" r:id="rId2"/>
    <p:sldId id="311" r:id="rId3"/>
    <p:sldId id="312" r:id="rId4"/>
    <p:sldId id="310" r:id="rId5"/>
    <p:sldId id="313" r:id="rId6"/>
    <p:sldId id="314" r:id="rId7"/>
    <p:sldId id="288" r:id="rId8"/>
  </p:sldIdLst>
  <p:sldSz cx="24479250" cy="136794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77" userDrawn="1">
          <p15:clr>
            <a:srgbClr val="A4A3A4"/>
          </p15:clr>
        </p15:guide>
        <p15:guide id="2" pos="76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B9B9B9"/>
    <a:srgbClr val="0083BF"/>
    <a:srgbClr val="0282BF"/>
    <a:srgbClr val="0066FF"/>
    <a:srgbClr val="797495"/>
    <a:srgbClr val="0E88C3"/>
    <a:srgbClr val="AD816A"/>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0" autoAdjust="0"/>
    <p:restoredTop sz="94660"/>
  </p:normalViewPr>
  <p:slideViewPr>
    <p:cSldViewPr snapToGrid="0" showGuides="1">
      <p:cViewPr varScale="1">
        <p:scale>
          <a:sx n="78" d="100"/>
          <a:sy n="78" d="100"/>
        </p:scale>
        <p:origin x="128" y="184"/>
      </p:cViewPr>
      <p:guideLst>
        <p:guide orient="horz" pos="4377"/>
        <p:guide pos="76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9906" y="2238751"/>
            <a:ext cx="18359438" cy="4762488"/>
          </a:xfrm>
        </p:spPr>
        <p:txBody>
          <a:bodyPr anchor="b"/>
          <a:lstStyle>
            <a:lvl1pPr algn="ctr">
              <a:defRPr sz="11968"/>
            </a:lvl1pPr>
          </a:lstStyle>
          <a:p>
            <a:r>
              <a:rPr lang="en-US"/>
              <a:t>Click to edit Master title style</a:t>
            </a:r>
            <a:endParaRPr lang="en-US" dirty="0"/>
          </a:p>
        </p:txBody>
      </p:sp>
      <p:sp>
        <p:nvSpPr>
          <p:cNvPr id="3" name="Subtitle 2"/>
          <p:cNvSpPr>
            <a:spLocks noGrp="1"/>
          </p:cNvSpPr>
          <p:nvPr>
            <p:ph type="subTitle" idx="1"/>
          </p:nvPr>
        </p:nvSpPr>
        <p:spPr>
          <a:xfrm>
            <a:off x="3059906" y="7184899"/>
            <a:ext cx="18359438" cy="3302709"/>
          </a:xfrm>
        </p:spPr>
        <p:txBody>
          <a:bodyPr/>
          <a:lstStyle>
            <a:lvl1pPr marL="0" indent="0" algn="ctr">
              <a:buNone/>
              <a:defRPr sz="4787"/>
            </a:lvl1pPr>
            <a:lvl2pPr marL="911977" indent="0" algn="ctr">
              <a:buNone/>
              <a:defRPr sz="3989"/>
            </a:lvl2pPr>
            <a:lvl3pPr marL="1823954" indent="0" algn="ctr">
              <a:buNone/>
              <a:defRPr sz="3590"/>
            </a:lvl3pPr>
            <a:lvl4pPr marL="2735931" indent="0" algn="ctr">
              <a:buNone/>
              <a:defRPr sz="3192"/>
            </a:lvl4pPr>
            <a:lvl5pPr marL="3647907" indent="0" algn="ctr">
              <a:buNone/>
              <a:defRPr sz="3192"/>
            </a:lvl5pPr>
            <a:lvl6pPr marL="4559884" indent="0" algn="ctr">
              <a:buNone/>
              <a:defRPr sz="3192"/>
            </a:lvl6pPr>
            <a:lvl7pPr marL="5471861" indent="0" algn="ctr">
              <a:buNone/>
              <a:defRPr sz="3192"/>
            </a:lvl7pPr>
            <a:lvl8pPr marL="6383838" indent="0" algn="ctr">
              <a:buNone/>
              <a:defRPr sz="3192"/>
            </a:lvl8pPr>
            <a:lvl9pPr marL="7295815" indent="0" algn="ctr">
              <a:buNone/>
              <a:defRPr sz="319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1454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423399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517963" y="728306"/>
            <a:ext cx="5278338" cy="115927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82949" y="728306"/>
            <a:ext cx="15529024" cy="11592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6888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11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6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26CD07D-89C6-4A59-B64F-F2A3606A3AA6}"/>
              </a:ext>
            </a:extLst>
          </p:cNvPr>
          <p:cNvSpPr>
            <a:spLocks noGrp="1"/>
          </p:cNvSpPr>
          <p:nvPr>
            <p:ph type="pic" sz="quarter" idx="10"/>
          </p:nvPr>
        </p:nvSpPr>
        <p:spPr>
          <a:xfrm>
            <a:off x="6733381" y="3574762"/>
            <a:ext cx="7481888" cy="2714625"/>
          </a:xfrm>
        </p:spPr>
        <p:txBody>
          <a:bodyPr/>
          <a:lstStyle/>
          <a:p>
            <a:endParaRPr lang="en-ID" dirty="0"/>
          </a:p>
        </p:txBody>
      </p:sp>
    </p:spTree>
    <p:extLst>
      <p:ext uri="{BB962C8B-B14F-4D97-AF65-F5344CB8AC3E}">
        <p14:creationId xmlns:p14="http://schemas.microsoft.com/office/powerpoint/2010/main" val="307806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13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31FB3C6-955B-49CD-9A2D-FEC246998E72}"/>
              </a:ext>
            </a:extLst>
          </p:cNvPr>
          <p:cNvSpPr>
            <a:spLocks noGrp="1"/>
          </p:cNvSpPr>
          <p:nvPr>
            <p:ph type="pic" sz="quarter" idx="10"/>
          </p:nvPr>
        </p:nvSpPr>
        <p:spPr>
          <a:xfrm>
            <a:off x="4267200" y="2617065"/>
            <a:ext cx="3491346" cy="4294910"/>
          </a:xfrm>
          <a:custGeom>
            <a:avLst/>
            <a:gdLst>
              <a:gd name="connsiteX0" fmla="*/ 0 w 3491346"/>
              <a:gd name="connsiteY0" fmla="*/ 0 h 4294910"/>
              <a:gd name="connsiteX1" fmla="*/ 3491346 w 3491346"/>
              <a:gd name="connsiteY1" fmla="*/ 0 h 4294910"/>
              <a:gd name="connsiteX2" fmla="*/ 3491346 w 3491346"/>
              <a:gd name="connsiteY2" fmla="*/ 4294910 h 4294910"/>
              <a:gd name="connsiteX3" fmla="*/ 0 w 3491346"/>
              <a:gd name="connsiteY3" fmla="*/ 4294910 h 4294910"/>
            </a:gdLst>
            <a:ahLst/>
            <a:cxnLst>
              <a:cxn ang="0">
                <a:pos x="connsiteX0" y="connsiteY0"/>
              </a:cxn>
              <a:cxn ang="0">
                <a:pos x="connsiteX1" y="connsiteY1"/>
              </a:cxn>
              <a:cxn ang="0">
                <a:pos x="connsiteX2" y="connsiteY2"/>
              </a:cxn>
              <a:cxn ang="0">
                <a:pos x="connsiteX3" y="connsiteY3"/>
              </a:cxn>
            </a:cxnLst>
            <a:rect l="l" t="t" r="r" b="b"/>
            <a:pathLst>
              <a:path w="3491346" h="4294910">
                <a:moveTo>
                  <a:pt x="0" y="0"/>
                </a:moveTo>
                <a:lnTo>
                  <a:pt x="3491346" y="0"/>
                </a:lnTo>
                <a:lnTo>
                  <a:pt x="3491346" y="4294910"/>
                </a:lnTo>
                <a:lnTo>
                  <a:pt x="0" y="4294910"/>
                </a:lnTo>
                <a:close/>
              </a:path>
            </a:pathLst>
          </a:custGeom>
        </p:spPr>
        <p:txBody>
          <a:bodyPr wrap="square">
            <a:noAutofit/>
          </a:bodyPr>
          <a:lstStyle/>
          <a:p>
            <a:endParaRPr lang="en-ID" dirty="0"/>
          </a:p>
        </p:txBody>
      </p:sp>
    </p:spTree>
    <p:extLst>
      <p:ext uri="{BB962C8B-B14F-4D97-AF65-F5344CB8AC3E}">
        <p14:creationId xmlns:p14="http://schemas.microsoft.com/office/powerpoint/2010/main" val="278442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D7148-12A3-4A8D-A187-D4029297D852}"/>
              </a:ext>
            </a:extLst>
          </p:cNvPr>
          <p:cNvSpPr>
            <a:spLocks noGrp="1"/>
          </p:cNvSpPr>
          <p:nvPr>
            <p:ph type="pic" sz="quarter" idx="10"/>
          </p:nvPr>
        </p:nvSpPr>
        <p:spPr>
          <a:xfrm>
            <a:off x="3606176" y="2617065"/>
            <a:ext cx="3491346" cy="4294910"/>
          </a:xfrm>
          <a:custGeom>
            <a:avLst/>
            <a:gdLst>
              <a:gd name="connsiteX0" fmla="*/ 0 w 3491346"/>
              <a:gd name="connsiteY0" fmla="*/ 0 h 4294910"/>
              <a:gd name="connsiteX1" fmla="*/ 3491346 w 3491346"/>
              <a:gd name="connsiteY1" fmla="*/ 0 h 4294910"/>
              <a:gd name="connsiteX2" fmla="*/ 3491346 w 3491346"/>
              <a:gd name="connsiteY2" fmla="*/ 4294910 h 4294910"/>
              <a:gd name="connsiteX3" fmla="*/ 0 w 3491346"/>
              <a:gd name="connsiteY3" fmla="*/ 4294910 h 4294910"/>
            </a:gdLst>
            <a:ahLst/>
            <a:cxnLst>
              <a:cxn ang="0">
                <a:pos x="connsiteX0" y="connsiteY0"/>
              </a:cxn>
              <a:cxn ang="0">
                <a:pos x="connsiteX1" y="connsiteY1"/>
              </a:cxn>
              <a:cxn ang="0">
                <a:pos x="connsiteX2" y="connsiteY2"/>
              </a:cxn>
              <a:cxn ang="0">
                <a:pos x="connsiteX3" y="connsiteY3"/>
              </a:cxn>
            </a:cxnLst>
            <a:rect l="l" t="t" r="r" b="b"/>
            <a:pathLst>
              <a:path w="3491346" h="4294910">
                <a:moveTo>
                  <a:pt x="0" y="0"/>
                </a:moveTo>
                <a:lnTo>
                  <a:pt x="3491346" y="0"/>
                </a:lnTo>
                <a:lnTo>
                  <a:pt x="3491346" y="4294910"/>
                </a:lnTo>
                <a:lnTo>
                  <a:pt x="0" y="4294910"/>
                </a:lnTo>
                <a:close/>
              </a:path>
            </a:pathLst>
          </a:custGeom>
        </p:spPr>
        <p:txBody>
          <a:bodyPr wrap="square">
            <a:noAutofit/>
          </a:bodyPr>
          <a:lstStyle/>
          <a:p>
            <a:endParaRPr lang="en-ID" dirty="0"/>
          </a:p>
        </p:txBody>
      </p:sp>
    </p:spTree>
    <p:extLst>
      <p:ext uri="{BB962C8B-B14F-4D97-AF65-F5344CB8AC3E}">
        <p14:creationId xmlns:p14="http://schemas.microsoft.com/office/powerpoint/2010/main" val="18018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3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0B2F34-AC14-4CFA-8949-F46946F8D805}"/>
              </a:ext>
            </a:extLst>
          </p:cNvPr>
          <p:cNvSpPr>
            <a:spLocks noGrp="1"/>
          </p:cNvSpPr>
          <p:nvPr>
            <p:ph type="pic" sz="quarter" idx="10"/>
          </p:nvPr>
        </p:nvSpPr>
        <p:spPr>
          <a:xfrm>
            <a:off x="6164826" y="5348647"/>
            <a:ext cx="7579135" cy="1563329"/>
          </a:xfrm>
          <a:custGeom>
            <a:avLst/>
            <a:gdLst>
              <a:gd name="connsiteX0" fmla="*/ 0 w 7579135"/>
              <a:gd name="connsiteY0" fmla="*/ 0 h 1563329"/>
              <a:gd name="connsiteX1" fmla="*/ 7579135 w 7579135"/>
              <a:gd name="connsiteY1" fmla="*/ 0 h 1563329"/>
              <a:gd name="connsiteX2" fmla="*/ 7579135 w 7579135"/>
              <a:gd name="connsiteY2" fmla="*/ 1563329 h 1563329"/>
              <a:gd name="connsiteX3" fmla="*/ 0 w 7579135"/>
              <a:gd name="connsiteY3" fmla="*/ 1563329 h 1563329"/>
            </a:gdLst>
            <a:ahLst/>
            <a:cxnLst>
              <a:cxn ang="0">
                <a:pos x="connsiteX0" y="connsiteY0"/>
              </a:cxn>
              <a:cxn ang="0">
                <a:pos x="connsiteX1" y="connsiteY1"/>
              </a:cxn>
              <a:cxn ang="0">
                <a:pos x="connsiteX2" y="connsiteY2"/>
              </a:cxn>
              <a:cxn ang="0">
                <a:pos x="connsiteX3" y="connsiteY3"/>
              </a:cxn>
            </a:cxnLst>
            <a:rect l="l" t="t" r="r" b="b"/>
            <a:pathLst>
              <a:path w="7579135" h="1563329">
                <a:moveTo>
                  <a:pt x="0" y="0"/>
                </a:moveTo>
                <a:lnTo>
                  <a:pt x="7579135" y="0"/>
                </a:lnTo>
                <a:lnTo>
                  <a:pt x="7579135" y="1563329"/>
                </a:lnTo>
                <a:lnTo>
                  <a:pt x="0" y="1563329"/>
                </a:lnTo>
                <a:close/>
              </a:path>
            </a:pathLst>
          </a:custGeom>
        </p:spPr>
        <p:txBody>
          <a:bodyPr wrap="square">
            <a:noAutofit/>
          </a:bodyPr>
          <a:lstStyle/>
          <a:p>
            <a:endParaRPr lang="en-ID" dirty="0"/>
          </a:p>
        </p:txBody>
      </p:sp>
    </p:spTree>
    <p:extLst>
      <p:ext uri="{BB962C8B-B14F-4D97-AF65-F5344CB8AC3E}">
        <p14:creationId xmlns:p14="http://schemas.microsoft.com/office/powerpoint/2010/main" val="29809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78471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B12B26B-0D42-475E-80E7-F225E706B0CF}"/>
              </a:ext>
            </a:extLst>
          </p:cNvPr>
          <p:cNvSpPr>
            <a:spLocks noGrp="1"/>
          </p:cNvSpPr>
          <p:nvPr>
            <p:ph type="pic" sz="quarter" idx="10"/>
          </p:nvPr>
        </p:nvSpPr>
        <p:spPr>
          <a:xfrm>
            <a:off x="12239625" y="6948488"/>
            <a:ext cx="9291483" cy="2599224"/>
          </a:xfrm>
          <a:custGeom>
            <a:avLst/>
            <a:gdLst>
              <a:gd name="connsiteX0" fmla="*/ 0 w 9291483"/>
              <a:gd name="connsiteY0" fmla="*/ 0 h 2599224"/>
              <a:gd name="connsiteX1" fmla="*/ 9291483 w 9291483"/>
              <a:gd name="connsiteY1" fmla="*/ 0 h 2599224"/>
              <a:gd name="connsiteX2" fmla="*/ 9291483 w 9291483"/>
              <a:gd name="connsiteY2" fmla="*/ 2599224 h 2599224"/>
              <a:gd name="connsiteX3" fmla="*/ 0 w 9291483"/>
              <a:gd name="connsiteY3" fmla="*/ 2599224 h 2599224"/>
            </a:gdLst>
            <a:ahLst/>
            <a:cxnLst>
              <a:cxn ang="0">
                <a:pos x="connsiteX0" y="connsiteY0"/>
              </a:cxn>
              <a:cxn ang="0">
                <a:pos x="connsiteX1" y="connsiteY1"/>
              </a:cxn>
              <a:cxn ang="0">
                <a:pos x="connsiteX2" y="connsiteY2"/>
              </a:cxn>
              <a:cxn ang="0">
                <a:pos x="connsiteX3" y="connsiteY3"/>
              </a:cxn>
            </a:cxnLst>
            <a:rect l="l" t="t" r="r" b="b"/>
            <a:pathLst>
              <a:path w="9291483" h="2599224">
                <a:moveTo>
                  <a:pt x="0" y="0"/>
                </a:moveTo>
                <a:lnTo>
                  <a:pt x="9291483" y="0"/>
                </a:lnTo>
                <a:lnTo>
                  <a:pt x="9291483" y="2599224"/>
                </a:lnTo>
                <a:lnTo>
                  <a:pt x="0" y="2599224"/>
                </a:lnTo>
                <a:close/>
              </a:path>
            </a:pathLst>
          </a:custGeom>
        </p:spPr>
        <p:txBody>
          <a:bodyPr wrap="square">
            <a:noAutofit/>
          </a:bodyPr>
          <a:lstStyle/>
          <a:p>
            <a:endParaRPr lang="en-ID" dirty="0"/>
          </a:p>
        </p:txBody>
      </p:sp>
    </p:spTree>
    <p:extLst>
      <p:ext uri="{BB962C8B-B14F-4D97-AF65-F5344CB8AC3E}">
        <p14:creationId xmlns:p14="http://schemas.microsoft.com/office/powerpoint/2010/main" val="87915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0BBE4D-3A68-4A70-86D8-0A0BB9E75D12}"/>
              </a:ext>
            </a:extLst>
          </p:cNvPr>
          <p:cNvSpPr>
            <a:spLocks noGrp="1"/>
          </p:cNvSpPr>
          <p:nvPr>
            <p:ph type="pic" sz="quarter" idx="10"/>
          </p:nvPr>
        </p:nvSpPr>
        <p:spPr>
          <a:xfrm>
            <a:off x="6650182" y="2512724"/>
            <a:ext cx="15461672" cy="8700655"/>
          </a:xfrm>
          <a:custGeom>
            <a:avLst/>
            <a:gdLst>
              <a:gd name="connsiteX0" fmla="*/ 0 w 15461672"/>
              <a:gd name="connsiteY0" fmla="*/ 0 h 8700655"/>
              <a:gd name="connsiteX1" fmla="*/ 15461672 w 15461672"/>
              <a:gd name="connsiteY1" fmla="*/ 0 h 8700655"/>
              <a:gd name="connsiteX2" fmla="*/ 15461672 w 15461672"/>
              <a:gd name="connsiteY2" fmla="*/ 8700655 h 8700655"/>
              <a:gd name="connsiteX3" fmla="*/ 0 w 15461672"/>
              <a:gd name="connsiteY3" fmla="*/ 8700655 h 8700655"/>
            </a:gdLst>
            <a:ahLst/>
            <a:cxnLst>
              <a:cxn ang="0">
                <a:pos x="connsiteX0" y="connsiteY0"/>
              </a:cxn>
              <a:cxn ang="0">
                <a:pos x="connsiteX1" y="connsiteY1"/>
              </a:cxn>
              <a:cxn ang="0">
                <a:pos x="connsiteX2" y="connsiteY2"/>
              </a:cxn>
              <a:cxn ang="0">
                <a:pos x="connsiteX3" y="connsiteY3"/>
              </a:cxn>
            </a:cxnLst>
            <a:rect l="l" t="t" r="r" b="b"/>
            <a:pathLst>
              <a:path w="15461672" h="8700655">
                <a:moveTo>
                  <a:pt x="0" y="0"/>
                </a:moveTo>
                <a:lnTo>
                  <a:pt x="15461672" y="0"/>
                </a:lnTo>
                <a:lnTo>
                  <a:pt x="15461672" y="8700655"/>
                </a:lnTo>
                <a:lnTo>
                  <a:pt x="0" y="8700655"/>
                </a:lnTo>
                <a:close/>
              </a:path>
            </a:pathLst>
          </a:custGeom>
        </p:spPr>
        <p:txBody>
          <a:bodyPr wrap="square">
            <a:noAutofit/>
          </a:bodyPr>
          <a:lstStyle/>
          <a:p>
            <a:endParaRPr lang="en-ID" dirty="0"/>
          </a:p>
        </p:txBody>
      </p:sp>
    </p:spTree>
    <p:extLst>
      <p:ext uri="{BB962C8B-B14F-4D97-AF65-F5344CB8AC3E}">
        <p14:creationId xmlns:p14="http://schemas.microsoft.com/office/powerpoint/2010/main" val="4109691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5D97A6-88AB-40F8-9BBA-18DC71DD1659}"/>
              </a:ext>
            </a:extLst>
          </p:cNvPr>
          <p:cNvSpPr>
            <a:spLocks noGrp="1"/>
          </p:cNvSpPr>
          <p:nvPr>
            <p:ph type="pic" sz="quarter" idx="10"/>
          </p:nvPr>
        </p:nvSpPr>
        <p:spPr>
          <a:xfrm>
            <a:off x="2244725" y="3630613"/>
            <a:ext cx="12053888" cy="7564437"/>
          </a:xfrm>
        </p:spPr>
        <p:txBody>
          <a:bodyPr/>
          <a:lstStyle/>
          <a:p>
            <a:endParaRPr lang="en-ID" dirty="0"/>
          </a:p>
        </p:txBody>
      </p:sp>
    </p:spTree>
    <p:extLst>
      <p:ext uri="{BB962C8B-B14F-4D97-AF65-F5344CB8AC3E}">
        <p14:creationId xmlns:p14="http://schemas.microsoft.com/office/powerpoint/2010/main" val="140380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8F9F02-AA8E-45C9-B491-CACBC8211F20}"/>
              </a:ext>
            </a:extLst>
          </p:cNvPr>
          <p:cNvSpPr>
            <a:spLocks noGrp="1"/>
          </p:cNvSpPr>
          <p:nvPr>
            <p:ph type="pic" sz="quarter" idx="10"/>
          </p:nvPr>
        </p:nvSpPr>
        <p:spPr>
          <a:xfrm>
            <a:off x="5818188" y="5624513"/>
            <a:ext cx="7232650" cy="2716212"/>
          </a:xfrm>
        </p:spPr>
        <p:txBody>
          <a:bodyPr/>
          <a:lstStyle/>
          <a:p>
            <a:endParaRPr lang="en-ID" dirty="0"/>
          </a:p>
        </p:txBody>
      </p:sp>
      <p:sp>
        <p:nvSpPr>
          <p:cNvPr id="11" name="Picture Placeholder 9">
            <a:extLst>
              <a:ext uri="{FF2B5EF4-FFF2-40B4-BE49-F238E27FC236}">
                <a16:creationId xmlns:a16="http://schemas.microsoft.com/office/drawing/2014/main" id="{8DA37C92-4830-41FB-9CEB-14D98A0E2036}"/>
              </a:ext>
            </a:extLst>
          </p:cNvPr>
          <p:cNvSpPr>
            <a:spLocks noGrp="1"/>
          </p:cNvSpPr>
          <p:nvPr>
            <p:ph type="pic" sz="quarter" idx="11"/>
          </p:nvPr>
        </p:nvSpPr>
        <p:spPr>
          <a:xfrm>
            <a:off x="13438188" y="5624513"/>
            <a:ext cx="3963121" cy="4821814"/>
          </a:xfrm>
        </p:spPr>
        <p:txBody>
          <a:bodyPr/>
          <a:lstStyle/>
          <a:p>
            <a:endParaRPr lang="en-ID" dirty="0"/>
          </a:p>
        </p:txBody>
      </p:sp>
    </p:spTree>
    <p:extLst>
      <p:ext uri="{BB962C8B-B14F-4D97-AF65-F5344CB8AC3E}">
        <p14:creationId xmlns:p14="http://schemas.microsoft.com/office/powerpoint/2010/main" val="1472542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D059DF-9CE9-4951-B809-4D18B2DC356A}"/>
              </a:ext>
            </a:extLst>
          </p:cNvPr>
          <p:cNvSpPr>
            <a:spLocks noGrp="1"/>
          </p:cNvSpPr>
          <p:nvPr>
            <p:ph type="pic" sz="quarter" idx="10"/>
          </p:nvPr>
        </p:nvSpPr>
        <p:spPr>
          <a:xfrm>
            <a:off x="12239625" y="1330036"/>
            <a:ext cx="4940011" cy="5369070"/>
          </a:xfrm>
          <a:custGeom>
            <a:avLst/>
            <a:gdLst>
              <a:gd name="connsiteX0" fmla="*/ 0 w 4940011"/>
              <a:gd name="connsiteY0" fmla="*/ 0 h 5369070"/>
              <a:gd name="connsiteX1" fmla="*/ 4940011 w 4940011"/>
              <a:gd name="connsiteY1" fmla="*/ 0 h 5369070"/>
              <a:gd name="connsiteX2" fmla="*/ 4940011 w 4940011"/>
              <a:gd name="connsiteY2" fmla="*/ 5369070 h 5369070"/>
              <a:gd name="connsiteX3" fmla="*/ 0 w 4940011"/>
              <a:gd name="connsiteY3" fmla="*/ 5369070 h 5369070"/>
            </a:gdLst>
            <a:ahLst/>
            <a:cxnLst>
              <a:cxn ang="0">
                <a:pos x="connsiteX0" y="connsiteY0"/>
              </a:cxn>
              <a:cxn ang="0">
                <a:pos x="connsiteX1" y="connsiteY1"/>
              </a:cxn>
              <a:cxn ang="0">
                <a:pos x="connsiteX2" y="connsiteY2"/>
              </a:cxn>
              <a:cxn ang="0">
                <a:pos x="connsiteX3" y="connsiteY3"/>
              </a:cxn>
            </a:cxnLst>
            <a:rect l="l" t="t" r="r" b="b"/>
            <a:pathLst>
              <a:path w="4940011" h="5369070">
                <a:moveTo>
                  <a:pt x="0" y="0"/>
                </a:moveTo>
                <a:lnTo>
                  <a:pt x="4940011" y="0"/>
                </a:lnTo>
                <a:lnTo>
                  <a:pt x="4940011" y="5369070"/>
                </a:lnTo>
                <a:lnTo>
                  <a:pt x="0" y="5369070"/>
                </a:lnTo>
                <a:close/>
              </a:path>
            </a:pathLst>
          </a:custGeom>
        </p:spPr>
        <p:txBody>
          <a:bodyPr wrap="square">
            <a:noAutofit/>
          </a:bodyPr>
          <a:lstStyle/>
          <a:p>
            <a:endParaRPr lang="en-ID" dirty="0"/>
          </a:p>
        </p:txBody>
      </p:sp>
      <p:sp>
        <p:nvSpPr>
          <p:cNvPr id="13" name="Picture Placeholder 12">
            <a:extLst>
              <a:ext uri="{FF2B5EF4-FFF2-40B4-BE49-F238E27FC236}">
                <a16:creationId xmlns:a16="http://schemas.microsoft.com/office/drawing/2014/main" id="{AF82AFA5-DA54-4BBA-BCD6-7667184832DC}"/>
              </a:ext>
            </a:extLst>
          </p:cNvPr>
          <p:cNvSpPr>
            <a:spLocks noGrp="1"/>
          </p:cNvSpPr>
          <p:nvPr>
            <p:ph type="pic" sz="quarter" idx="11"/>
          </p:nvPr>
        </p:nvSpPr>
        <p:spPr>
          <a:xfrm>
            <a:off x="12239626" y="7232072"/>
            <a:ext cx="4940011" cy="5369070"/>
          </a:xfrm>
          <a:custGeom>
            <a:avLst/>
            <a:gdLst>
              <a:gd name="connsiteX0" fmla="*/ 0 w 4940011"/>
              <a:gd name="connsiteY0" fmla="*/ 0 h 5369070"/>
              <a:gd name="connsiteX1" fmla="*/ 4940011 w 4940011"/>
              <a:gd name="connsiteY1" fmla="*/ 0 h 5369070"/>
              <a:gd name="connsiteX2" fmla="*/ 4940011 w 4940011"/>
              <a:gd name="connsiteY2" fmla="*/ 5369070 h 5369070"/>
              <a:gd name="connsiteX3" fmla="*/ 0 w 4940011"/>
              <a:gd name="connsiteY3" fmla="*/ 5369070 h 5369070"/>
            </a:gdLst>
            <a:ahLst/>
            <a:cxnLst>
              <a:cxn ang="0">
                <a:pos x="connsiteX0" y="connsiteY0"/>
              </a:cxn>
              <a:cxn ang="0">
                <a:pos x="connsiteX1" y="connsiteY1"/>
              </a:cxn>
              <a:cxn ang="0">
                <a:pos x="connsiteX2" y="connsiteY2"/>
              </a:cxn>
              <a:cxn ang="0">
                <a:pos x="connsiteX3" y="connsiteY3"/>
              </a:cxn>
            </a:cxnLst>
            <a:rect l="l" t="t" r="r" b="b"/>
            <a:pathLst>
              <a:path w="4940011" h="5369070">
                <a:moveTo>
                  <a:pt x="0" y="0"/>
                </a:moveTo>
                <a:lnTo>
                  <a:pt x="4940011" y="0"/>
                </a:lnTo>
                <a:lnTo>
                  <a:pt x="4940011" y="5369070"/>
                </a:lnTo>
                <a:lnTo>
                  <a:pt x="0" y="5369070"/>
                </a:lnTo>
                <a:close/>
              </a:path>
            </a:pathLst>
          </a:custGeom>
        </p:spPr>
        <p:txBody>
          <a:bodyPr wrap="square">
            <a:noAutofit/>
          </a:bodyPr>
          <a:lstStyle/>
          <a:p>
            <a:endParaRPr lang="en-ID" dirty="0"/>
          </a:p>
        </p:txBody>
      </p:sp>
    </p:spTree>
    <p:extLst>
      <p:ext uri="{BB962C8B-B14F-4D97-AF65-F5344CB8AC3E}">
        <p14:creationId xmlns:p14="http://schemas.microsoft.com/office/powerpoint/2010/main" val="327507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735D6C9-E044-423E-A890-A0D7DB61F4DB}"/>
              </a:ext>
            </a:extLst>
          </p:cNvPr>
          <p:cNvSpPr>
            <a:spLocks noGrp="1"/>
          </p:cNvSpPr>
          <p:nvPr>
            <p:ph type="pic" sz="quarter" idx="10"/>
          </p:nvPr>
        </p:nvSpPr>
        <p:spPr>
          <a:xfrm>
            <a:off x="1634837" y="7675420"/>
            <a:ext cx="3020291" cy="3075709"/>
          </a:xfrm>
          <a:custGeom>
            <a:avLst/>
            <a:gdLst>
              <a:gd name="connsiteX0" fmla="*/ 0 w 3020291"/>
              <a:gd name="connsiteY0" fmla="*/ 0 h 3075709"/>
              <a:gd name="connsiteX1" fmla="*/ 3020291 w 3020291"/>
              <a:gd name="connsiteY1" fmla="*/ 0 h 3075709"/>
              <a:gd name="connsiteX2" fmla="*/ 3020291 w 3020291"/>
              <a:gd name="connsiteY2" fmla="*/ 3075709 h 3075709"/>
              <a:gd name="connsiteX3" fmla="*/ 0 w 3020291"/>
              <a:gd name="connsiteY3" fmla="*/ 3075709 h 3075709"/>
            </a:gdLst>
            <a:ahLst/>
            <a:cxnLst>
              <a:cxn ang="0">
                <a:pos x="connsiteX0" y="connsiteY0"/>
              </a:cxn>
              <a:cxn ang="0">
                <a:pos x="connsiteX1" y="connsiteY1"/>
              </a:cxn>
              <a:cxn ang="0">
                <a:pos x="connsiteX2" y="connsiteY2"/>
              </a:cxn>
              <a:cxn ang="0">
                <a:pos x="connsiteX3" y="connsiteY3"/>
              </a:cxn>
            </a:cxnLst>
            <a:rect l="l" t="t" r="r" b="b"/>
            <a:pathLst>
              <a:path w="3020291" h="3075709">
                <a:moveTo>
                  <a:pt x="0" y="0"/>
                </a:moveTo>
                <a:lnTo>
                  <a:pt x="3020291" y="0"/>
                </a:lnTo>
                <a:lnTo>
                  <a:pt x="3020291" y="3075709"/>
                </a:lnTo>
                <a:lnTo>
                  <a:pt x="0" y="3075709"/>
                </a:lnTo>
                <a:close/>
              </a:path>
            </a:pathLst>
          </a:custGeom>
        </p:spPr>
        <p:txBody>
          <a:bodyPr wrap="square">
            <a:noAutofit/>
          </a:bodyPr>
          <a:lstStyle/>
          <a:p>
            <a:endParaRPr lang="en-ID" dirty="0"/>
          </a:p>
        </p:txBody>
      </p:sp>
      <p:sp>
        <p:nvSpPr>
          <p:cNvPr id="13" name="Picture Placeholder 12">
            <a:extLst>
              <a:ext uri="{FF2B5EF4-FFF2-40B4-BE49-F238E27FC236}">
                <a16:creationId xmlns:a16="http://schemas.microsoft.com/office/drawing/2014/main" id="{FA4F1C6B-4CF5-494D-AC26-DF45F94E2A88}"/>
              </a:ext>
            </a:extLst>
          </p:cNvPr>
          <p:cNvSpPr>
            <a:spLocks noGrp="1"/>
          </p:cNvSpPr>
          <p:nvPr>
            <p:ph type="pic" sz="quarter" idx="11"/>
          </p:nvPr>
        </p:nvSpPr>
        <p:spPr>
          <a:xfrm>
            <a:off x="11249891" y="7675419"/>
            <a:ext cx="11594523" cy="3075709"/>
          </a:xfrm>
          <a:custGeom>
            <a:avLst/>
            <a:gdLst>
              <a:gd name="connsiteX0" fmla="*/ 0 w 11594523"/>
              <a:gd name="connsiteY0" fmla="*/ 0 h 3075709"/>
              <a:gd name="connsiteX1" fmla="*/ 11594523 w 11594523"/>
              <a:gd name="connsiteY1" fmla="*/ 0 h 3075709"/>
              <a:gd name="connsiteX2" fmla="*/ 11594523 w 11594523"/>
              <a:gd name="connsiteY2" fmla="*/ 3075709 h 3075709"/>
              <a:gd name="connsiteX3" fmla="*/ 0 w 11594523"/>
              <a:gd name="connsiteY3" fmla="*/ 3075709 h 3075709"/>
            </a:gdLst>
            <a:ahLst/>
            <a:cxnLst>
              <a:cxn ang="0">
                <a:pos x="connsiteX0" y="connsiteY0"/>
              </a:cxn>
              <a:cxn ang="0">
                <a:pos x="connsiteX1" y="connsiteY1"/>
              </a:cxn>
              <a:cxn ang="0">
                <a:pos x="connsiteX2" y="connsiteY2"/>
              </a:cxn>
              <a:cxn ang="0">
                <a:pos x="connsiteX3" y="connsiteY3"/>
              </a:cxn>
            </a:cxnLst>
            <a:rect l="l" t="t" r="r" b="b"/>
            <a:pathLst>
              <a:path w="11594523" h="3075709">
                <a:moveTo>
                  <a:pt x="0" y="0"/>
                </a:moveTo>
                <a:lnTo>
                  <a:pt x="11594523" y="0"/>
                </a:lnTo>
                <a:lnTo>
                  <a:pt x="11594523" y="3075709"/>
                </a:lnTo>
                <a:lnTo>
                  <a:pt x="0" y="3075709"/>
                </a:lnTo>
                <a:close/>
              </a:path>
            </a:pathLst>
          </a:custGeom>
        </p:spPr>
        <p:txBody>
          <a:bodyPr wrap="square">
            <a:noAutofit/>
          </a:bodyPr>
          <a:lstStyle/>
          <a:p>
            <a:endParaRPr lang="en-ID" dirty="0"/>
          </a:p>
        </p:txBody>
      </p:sp>
    </p:spTree>
    <p:extLst>
      <p:ext uri="{BB962C8B-B14F-4D97-AF65-F5344CB8AC3E}">
        <p14:creationId xmlns:p14="http://schemas.microsoft.com/office/powerpoint/2010/main" val="948477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11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5A16C0-7726-4578-8D36-32BB9800100E}"/>
              </a:ext>
            </a:extLst>
          </p:cNvPr>
          <p:cNvSpPr>
            <a:spLocks noGrp="1"/>
          </p:cNvSpPr>
          <p:nvPr>
            <p:ph type="pic" sz="quarter" idx="10"/>
          </p:nvPr>
        </p:nvSpPr>
        <p:spPr>
          <a:xfrm>
            <a:off x="13355782" y="0"/>
            <a:ext cx="10113818" cy="8506691"/>
          </a:xfrm>
          <a:custGeom>
            <a:avLst/>
            <a:gdLst>
              <a:gd name="connsiteX0" fmla="*/ 0 w 10113818"/>
              <a:gd name="connsiteY0" fmla="*/ 0 h 8506691"/>
              <a:gd name="connsiteX1" fmla="*/ 10113818 w 10113818"/>
              <a:gd name="connsiteY1" fmla="*/ 0 h 8506691"/>
              <a:gd name="connsiteX2" fmla="*/ 10113818 w 10113818"/>
              <a:gd name="connsiteY2" fmla="*/ 8506691 h 8506691"/>
              <a:gd name="connsiteX3" fmla="*/ 0 w 10113818"/>
              <a:gd name="connsiteY3" fmla="*/ 8506691 h 8506691"/>
            </a:gdLst>
            <a:ahLst/>
            <a:cxnLst>
              <a:cxn ang="0">
                <a:pos x="connsiteX0" y="connsiteY0"/>
              </a:cxn>
              <a:cxn ang="0">
                <a:pos x="connsiteX1" y="connsiteY1"/>
              </a:cxn>
              <a:cxn ang="0">
                <a:pos x="connsiteX2" y="connsiteY2"/>
              </a:cxn>
              <a:cxn ang="0">
                <a:pos x="connsiteX3" y="connsiteY3"/>
              </a:cxn>
            </a:cxnLst>
            <a:rect l="l" t="t" r="r" b="b"/>
            <a:pathLst>
              <a:path w="10113818" h="8506691">
                <a:moveTo>
                  <a:pt x="0" y="0"/>
                </a:moveTo>
                <a:lnTo>
                  <a:pt x="10113818" y="0"/>
                </a:lnTo>
                <a:lnTo>
                  <a:pt x="10113818" y="8506691"/>
                </a:lnTo>
                <a:lnTo>
                  <a:pt x="0" y="8506691"/>
                </a:lnTo>
                <a:close/>
              </a:path>
            </a:pathLst>
          </a:custGeom>
        </p:spPr>
        <p:txBody>
          <a:bodyPr wrap="square">
            <a:noAutofit/>
          </a:bodyPr>
          <a:lstStyle/>
          <a:p>
            <a:endParaRPr lang="en-ID" dirty="0"/>
          </a:p>
        </p:txBody>
      </p:sp>
    </p:spTree>
    <p:extLst>
      <p:ext uri="{BB962C8B-B14F-4D97-AF65-F5344CB8AC3E}">
        <p14:creationId xmlns:p14="http://schemas.microsoft.com/office/powerpoint/2010/main" val="396000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C89112-EC07-460B-BF55-697E41199C22}"/>
              </a:ext>
            </a:extLst>
          </p:cNvPr>
          <p:cNvSpPr>
            <a:spLocks noGrp="1"/>
          </p:cNvSpPr>
          <p:nvPr>
            <p:ph type="pic" sz="quarter" idx="10"/>
          </p:nvPr>
        </p:nvSpPr>
        <p:spPr>
          <a:xfrm>
            <a:off x="0" y="2660073"/>
            <a:ext cx="10307782" cy="8091054"/>
          </a:xfrm>
          <a:custGeom>
            <a:avLst/>
            <a:gdLst>
              <a:gd name="connsiteX0" fmla="*/ 0 w 10307782"/>
              <a:gd name="connsiteY0" fmla="*/ 0 h 8091054"/>
              <a:gd name="connsiteX1" fmla="*/ 10307782 w 10307782"/>
              <a:gd name="connsiteY1" fmla="*/ 0 h 8091054"/>
              <a:gd name="connsiteX2" fmla="*/ 10307782 w 10307782"/>
              <a:gd name="connsiteY2" fmla="*/ 8091054 h 8091054"/>
              <a:gd name="connsiteX3" fmla="*/ 0 w 10307782"/>
              <a:gd name="connsiteY3" fmla="*/ 8091054 h 8091054"/>
            </a:gdLst>
            <a:ahLst/>
            <a:cxnLst>
              <a:cxn ang="0">
                <a:pos x="connsiteX0" y="connsiteY0"/>
              </a:cxn>
              <a:cxn ang="0">
                <a:pos x="connsiteX1" y="connsiteY1"/>
              </a:cxn>
              <a:cxn ang="0">
                <a:pos x="connsiteX2" y="connsiteY2"/>
              </a:cxn>
              <a:cxn ang="0">
                <a:pos x="connsiteX3" y="connsiteY3"/>
              </a:cxn>
            </a:cxnLst>
            <a:rect l="l" t="t" r="r" b="b"/>
            <a:pathLst>
              <a:path w="10307782" h="8091054">
                <a:moveTo>
                  <a:pt x="0" y="0"/>
                </a:moveTo>
                <a:lnTo>
                  <a:pt x="10307782" y="0"/>
                </a:lnTo>
                <a:lnTo>
                  <a:pt x="10307782" y="8091054"/>
                </a:lnTo>
                <a:lnTo>
                  <a:pt x="0" y="8091054"/>
                </a:lnTo>
                <a:close/>
              </a:path>
            </a:pathLst>
          </a:custGeom>
        </p:spPr>
        <p:txBody>
          <a:bodyPr wrap="square">
            <a:noAutofit/>
          </a:bodyPr>
          <a:lstStyle/>
          <a:p>
            <a:endParaRPr lang="en-ID" dirty="0"/>
          </a:p>
        </p:txBody>
      </p:sp>
    </p:spTree>
    <p:extLst>
      <p:ext uri="{BB962C8B-B14F-4D97-AF65-F5344CB8AC3E}">
        <p14:creationId xmlns:p14="http://schemas.microsoft.com/office/powerpoint/2010/main" val="210088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0199" y="3410374"/>
            <a:ext cx="21113353" cy="5690286"/>
          </a:xfrm>
        </p:spPr>
        <p:txBody>
          <a:bodyPr anchor="b"/>
          <a:lstStyle>
            <a:lvl1pPr>
              <a:defRPr sz="11968"/>
            </a:lvl1pPr>
          </a:lstStyle>
          <a:p>
            <a:r>
              <a:rPr lang="en-US"/>
              <a:t>Click to edit Master title style</a:t>
            </a:r>
            <a:endParaRPr lang="en-US" dirty="0"/>
          </a:p>
        </p:txBody>
      </p:sp>
      <p:sp>
        <p:nvSpPr>
          <p:cNvPr id="3" name="Text Placeholder 2"/>
          <p:cNvSpPr>
            <a:spLocks noGrp="1"/>
          </p:cNvSpPr>
          <p:nvPr>
            <p:ph type="body" idx="1"/>
          </p:nvPr>
        </p:nvSpPr>
        <p:spPr>
          <a:xfrm>
            <a:off x="1670199" y="9154493"/>
            <a:ext cx="21113353" cy="2992387"/>
          </a:xfrm>
        </p:spPr>
        <p:txBody>
          <a:bodyPr/>
          <a:lstStyle>
            <a:lvl1pPr marL="0" indent="0">
              <a:buNone/>
              <a:defRPr sz="4787">
                <a:solidFill>
                  <a:schemeClr val="tx1">
                    <a:tint val="75000"/>
                  </a:schemeClr>
                </a:solidFill>
              </a:defRPr>
            </a:lvl1pPr>
            <a:lvl2pPr marL="911977" indent="0">
              <a:buNone/>
              <a:defRPr sz="3989">
                <a:solidFill>
                  <a:schemeClr val="tx1">
                    <a:tint val="75000"/>
                  </a:schemeClr>
                </a:solidFill>
              </a:defRPr>
            </a:lvl2pPr>
            <a:lvl3pPr marL="1823954" indent="0">
              <a:buNone/>
              <a:defRPr sz="3590">
                <a:solidFill>
                  <a:schemeClr val="tx1">
                    <a:tint val="75000"/>
                  </a:schemeClr>
                </a:solidFill>
              </a:defRPr>
            </a:lvl3pPr>
            <a:lvl4pPr marL="2735931" indent="0">
              <a:buNone/>
              <a:defRPr sz="3192">
                <a:solidFill>
                  <a:schemeClr val="tx1">
                    <a:tint val="75000"/>
                  </a:schemeClr>
                </a:solidFill>
              </a:defRPr>
            </a:lvl4pPr>
            <a:lvl5pPr marL="3647907" indent="0">
              <a:buNone/>
              <a:defRPr sz="3192">
                <a:solidFill>
                  <a:schemeClr val="tx1">
                    <a:tint val="75000"/>
                  </a:schemeClr>
                </a:solidFill>
              </a:defRPr>
            </a:lvl5pPr>
            <a:lvl6pPr marL="4559884" indent="0">
              <a:buNone/>
              <a:defRPr sz="3192">
                <a:solidFill>
                  <a:schemeClr val="tx1">
                    <a:tint val="75000"/>
                  </a:schemeClr>
                </a:solidFill>
              </a:defRPr>
            </a:lvl6pPr>
            <a:lvl7pPr marL="5471861" indent="0">
              <a:buNone/>
              <a:defRPr sz="3192">
                <a:solidFill>
                  <a:schemeClr val="tx1">
                    <a:tint val="75000"/>
                  </a:schemeClr>
                </a:solidFill>
              </a:defRPr>
            </a:lvl7pPr>
            <a:lvl8pPr marL="6383838" indent="0">
              <a:buNone/>
              <a:defRPr sz="3192">
                <a:solidFill>
                  <a:schemeClr val="tx1">
                    <a:tint val="75000"/>
                  </a:schemeClr>
                </a:solidFill>
              </a:defRPr>
            </a:lvl8pPr>
            <a:lvl9pPr marL="7295815" indent="0">
              <a:buNone/>
              <a:defRPr sz="31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183705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82949" y="3641531"/>
            <a:ext cx="10403681"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2620" y="3641531"/>
            <a:ext cx="10403681"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43388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137" y="728307"/>
            <a:ext cx="21113353" cy="2644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86138" y="3353376"/>
            <a:ext cx="10355869"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en-US"/>
              <a:t>Click to edit Master text styles</a:t>
            </a:r>
          </a:p>
        </p:txBody>
      </p:sp>
      <p:sp>
        <p:nvSpPr>
          <p:cNvPr id="4" name="Content Placeholder 3"/>
          <p:cNvSpPr>
            <a:spLocks noGrp="1"/>
          </p:cNvSpPr>
          <p:nvPr>
            <p:ph sz="half" idx="2"/>
          </p:nvPr>
        </p:nvSpPr>
        <p:spPr>
          <a:xfrm>
            <a:off x="1686138" y="4996813"/>
            <a:ext cx="10355869"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92620" y="3353376"/>
            <a:ext cx="10406870"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en-US"/>
              <a:t>Click to edit Master text styles</a:t>
            </a:r>
          </a:p>
        </p:txBody>
      </p:sp>
      <p:sp>
        <p:nvSpPr>
          <p:cNvPr id="6" name="Content Placeholder 5"/>
          <p:cNvSpPr>
            <a:spLocks noGrp="1"/>
          </p:cNvSpPr>
          <p:nvPr>
            <p:ph sz="quarter" idx="4"/>
          </p:nvPr>
        </p:nvSpPr>
        <p:spPr>
          <a:xfrm>
            <a:off x="12392620" y="4996813"/>
            <a:ext cx="10406870"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90691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72484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294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en-US"/>
              <a:t>Click to edit Master title style</a:t>
            </a:r>
            <a:endParaRPr lang="en-US" dirty="0"/>
          </a:p>
        </p:txBody>
      </p:sp>
      <p:sp>
        <p:nvSpPr>
          <p:cNvPr id="3" name="Content Placeholder 2"/>
          <p:cNvSpPr>
            <a:spLocks noGrp="1"/>
          </p:cNvSpPr>
          <p:nvPr>
            <p:ph idx="1"/>
          </p:nvPr>
        </p:nvSpPr>
        <p:spPr>
          <a:xfrm>
            <a:off x="10406870" y="1969594"/>
            <a:ext cx="12392620" cy="9721303"/>
          </a:xfrm>
        </p:spPr>
        <p:txBody>
          <a:bodyPr/>
          <a:lstStyle>
            <a:lvl1pPr>
              <a:defRPr sz="6383"/>
            </a:lvl1pPr>
            <a:lvl2pPr>
              <a:defRPr sz="5585"/>
            </a:lvl2pPr>
            <a:lvl3pPr>
              <a:defRPr sz="4787"/>
            </a:lvl3pPr>
            <a:lvl4pPr>
              <a:defRPr sz="3989"/>
            </a:lvl4pPr>
            <a:lvl5pPr>
              <a:defRPr sz="3989"/>
            </a:lvl5pPr>
            <a:lvl6pPr>
              <a:defRPr sz="3989"/>
            </a:lvl6pPr>
            <a:lvl7pPr>
              <a:defRPr sz="3989"/>
            </a:lvl7pPr>
            <a:lvl8pPr>
              <a:defRPr sz="3989"/>
            </a:lvl8pPr>
            <a:lvl9pPr>
              <a:defRPr sz="39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74298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06870" y="1969594"/>
            <a:ext cx="12392620" cy="9721303"/>
          </a:xfrm>
        </p:spPr>
        <p:txBody>
          <a:bodyPr anchor="t"/>
          <a:lstStyle>
            <a:lvl1pPr marL="0" indent="0">
              <a:buNone/>
              <a:defRPr sz="6383"/>
            </a:lvl1pPr>
            <a:lvl2pPr marL="911977" indent="0">
              <a:buNone/>
              <a:defRPr sz="5585"/>
            </a:lvl2pPr>
            <a:lvl3pPr marL="1823954" indent="0">
              <a:buNone/>
              <a:defRPr sz="4787"/>
            </a:lvl3pPr>
            <a:lvl4pPr marL="2735931" indent="0">
              <a:buNone/>
              <a:defRPr sz="3989"/>
            </a:lvl4pPr>
            <a:lvl5pPr marL="3647907" indent="0">
              <a:buNone/>
              <a:defRPr sz="3989"/>
            </a:lvl5pPr>
            <a:lvl6pPr marL="4559884" indent="0">
              <a:buNone/>
              <a:defRPr sz="3989"/>
            </a:lvl6pPr>
            <a:lvl7pPr marL="5471861" indent="0">
              <a:buNone/>
              <a:defRPr sz="3989"/>
            </a:lvl7pPr>
            <a:lvl8pPr marL="6383838" indent="0">
              <a:buNone/>
              <a:defRPr sz="3989"/>
            </a:lvl8pPr>
            <a:lvl9pPr marL="7295815" indent="0">
              <a:buNone/>
              <a:defRPr sz="3989"/>
            </a:lvl9pPr>
          </a:lstStyle>
          <a:p>
            <a:r>
              <a:rPr lang="en-US" dirty="0"/>
              <a:t>Click icon to add picture</a:t>
            </a:r>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25848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2949" y="728307"/>
            <a:ext cx="21113353" cy="26440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82949" y="3641531"/>
            <a:ext cx="21113353" cy="86795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2949" y="12678860"/>
            <a:ext cx="5507831" cy="728306"/>
          </a:xfrm>
          <a:prstGeom prst="rect">
            <a:avLst/>
          </a:prstGeom>
        </p:spPr>
        <p:txBody>
          <a:bodyPr vert="horz" lIns="91440" tIns="45720" rIns="91440" bIns="45720" rtlCol="0" anchor="ctr"/>
          <a:lstStyle>
            <a:lvl1pPr algn="l">
              <a:defRPr sz="2394">
                <a:solidFill>
                  <a:schemeClr val="tx1">
                    <a:tint val="75000"/>
                  </a:schemeClr>
                </a:solidFill>
              </a:defRPr>
            </a:lvl1pPr>
          </a:lstStyle>
          <a:p>
            <a:fld id="{146582BB-89E5-4105-AA76-CDB551548A42}" type="datetimeFigureOut">
              <a:rPr lang="en-ID" smtClean="0"/>
              <a:t>18/12/2022</a:t>
            </a:fld>
            <a:endParaRPr lang="en-ID" dirty="0"/>
          </a:p>
        </p:txBody>
      </p:sp>
      <p:sp>
        <p:nvSpPr>
          <p:cNvPr id="5" name="Footer Placeholder 4"/>
          <p:cNvSpPr>
            <a:spLocks noGrp="1"/>
          </p:cNvSpPr>
          <p:nvPr>
            <p:ph type="ftr" sz="quarter" idx="3"/>
          </p:nvPr>
        </p:nvSpPr>
        <p:spPr>
          <a:xfrm>
            <a:off x="8108752" y="12678860"/>
            <a:ext cx="8261747" cy="728306"/>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17288470" y="12678860"/>
            <a:ext cx="5507831" cy="728306"/>
          </a:xfrm>
          <a:prstGeom prst="rect">
            <a:avLst/>
          </a:prstGeom>
        </p:spPr>
        <p:txBody>
          <a:bodyPr vert="horz" lIns="91440" tIns="45720" rIns="91440" bIns="45720" rtlCol="0" anchor="ctr"/>
          <a:lstStyle>
            <a:lvl1pPr algn="r">
              <a:defRPr sz="2394">
                <a:solidFill>
                  <a:schemeClr val="tx1">
                    <a:tint val="75000"/>
                  </a:schemeClr>
                </a:solidFill>
              </a:defRPr>
            </a:lvl1pPr>
          </a:lstStyle>
          <a:p>
            <a:fld id="{C5268B5C-60A6-425F-9288-87ACD217A250}" type="slidenum">
              <a:rPr lang="en-ID" smtClean="0"/>
              <a:t>‹#›</a:t>
            </a:fld>
            <a:endParaRPr lang="en-ID" dirty="0"/>
          </a:p>
        </p:txBody>
      </p:sp>
    </p:spTree>
    <p:extLst>
      <p:ext uri="{BB962C8B-B14F-4D97-AF65-F5344CB8AC3E}">
        <p14:creationId xmlns:p14="http://schemas.microsoft.com/office/powerpoint/2010/main" val="39972873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6" r:id="rId13"/>
    <p:sldLayoutId id="2147483697" r:id="rId14"/>
    <p:sldLayoutId id="2147483661" r:id="rId15"/>
    <p:sldLayoutId id="2147483663" r:id="rId16"/>
    <p:sldLayoutId id="2147483672" r:id="rId17"/>
    <p:sldLayoutId id="2147483664" r:id="rId18"/>
    <p:sldLayoutId id="2147483673" r:id="rId19"/>
    <p:sldLayoutId id="2147483674" r:id="rId20"/>
    <p:sldLayoutId id="2147483668" r:id="rId21"/>
    <p:sldLayoutId id="2147483669" r:id="rId22"/>
    <p:sldLayoutId id="2147483671" r:id="rId23"/>
    <p:sldLayoutId id="2147483676" r:id="rId24"/>
    <p:sldLayoutId id="2147483677" r:id="rId25"/>
    <p:sldLayoutId id="2147483678" r:id="rId26"/>
    <p:sldLayoutId id="2147483679" r:id="rId27"/>
    <p:sldLayoutId id="2147483680" r:id="rId28"/>
  </p:sldLayoutIdLst>
  <p:txStyles>
    <p:titleStyle>
      <a:lvl1pPr algn="l" defTabSz="1823954" rtl="0" eaLnBrk="1" latinLnBrk="0" hangingPunct="1">
        <a:lnSpc>
          <a:spcPct val="90000"/>
        </a:lnSpc>
        <a:spcBef>
          <a:spcPct val="0"/>
        </a:spcBef>
        <a:buNone/>
        <a:defRPr sz="8777" kern="1200">
          <a:solidFill>
            <a:schemeClr val="tx1"/>
          </a:solidFill>
          <a:latin typeface="+mj-lt"/>
          <a:ea typeface="+mj-ea"/>
          <a:cs typeface="+mj-cs"/>
        </a:defRPr>
      </a:lvl1pPr>
    </p:titleStyle>
    <p:bodyStyle>
      <a:lvl1pPr marL="455988" indent="-455988" algn="l" defTabSz="1823954" rtl="0" eaLnBrk="1" latinLnBrk="0" hangingPunct="1">
        <a:lnSpc>
          <a:spcPct val="90000"/>
        </a:lnSpc>
        <a:spcBef>
          <a:spcPts val="1995"/>
        </a:spcBef>
        <a:buFont typeface="Arial" panose="020B0604020202020204" pitchFamily="34" charset="0"/>
        <a:buChar char="•"/>
        <a:defRPr sz="5585" kern="1200">
          <a:solidFill>
            <a:schemeClr val="tx1"/>
          </a:solidFill>
          <a:latin typeface="+mn-lt"/>
          <a:ea typeface="+mn-ea"/>
          <a:cs typeface="+mn-cs"/>
        </a:defRPr>
      </a:lvl1pPr>
      <a:lvl2pPr marL="1367965" indent="-455988" algn="l" defTabSz="1823954" rtl="0" eaLnBrk="1" latinLnBrk="0" hangingPunct="1">
        <a:lnSpc>
          <a:spcPct val="90000"/>
        </a:lnSpc>
        <a:spcBef>
          <a:spcPts val="997"/>
        </a:spcBef>
        <a:buFont typeface="Arial" panose="020B0604020202020204" pitchFamily="34" charset="0"/>
        <a:buChar char="•"/>
        <a:defRPr sz="4787" kern="1200">
          <a:solidFill>
            <a:schemeClr val="tx1"/>
          </a:solidFill>
          <a:latin typeface="+mn-lt"/>
          <a:ea typeface="+mn-ea"/>
          <a:cs typeface="+mn-cs"/>
        </a:defRPr>
      </a:lvl2pPr>
      <a:lvl3pPr marL="2279942" indent="-455988" algn="l" defTabSz="1823954" rtl="0" eaLnBrk="1" latinLnBrk="0" hangingPunct="1">
        <a:lnSpc>
          <a:spcPct val="90000"/>
        </a:lnSpc>
        <a:spcBef>
          <a:spcPts val="997"/>
        </a:spcBef>
        <a:buFont typeface="Arial" panose="020B0604020202020204" pitchFamily="34" charset="0"/>
        <a:buChar char="•"/>
        <a:defRPr sz="3989" kern="1200">
          <a:solidFill>
            <a:schemeClr val="tx1"/>
          </a:solidFill>
          <a:latin typeface="+mn-lt"/>
          <a:ea typeface="+mn-ea"/>
          <a:cs typeface="+mn-cs"/>
        </a:defRPr>
      </a:lvl3pPr>
      <a:lvl4pPr marL="319191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4pPr>
      <a:lvl5pPr marL="410389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5pPr>
      <a:lvl6pPr marL="501587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6pPr>
      <a:lvl7pPr marL="592784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7pPr>
      <a:lvl8pPr marL="683982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8pPr>
      <a:lvl9pPr marL="775180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9pPr>
    </p:bodyStyle>
    <p:otherStyle>
      <a:defPPr>
        <a:defRPr lang="en-US"/>
      </a:defPPr>
      <a:lvl1pPr marL="0" algn="l" defTabSz="1823954" rtl="0" eaLnBrk="1" latinLnBrk="0" hangingPunct="1">
        <a:defRPr sz="3590" kern="1200">
          <a:solidFill>
            <a:schemeClr val="tx1"/>
          </a:solidFill>
          <a:latin typeface="+mn-lt"/>
          <a:ea typeface="+mn-ea"/>
          <a:cs typeface="+mn-cs"/>
        </a:defRPr>
      </a:lvl1pPr>
      <a:lvl2pPr marL="911977" algn="l" defTabSz="1823954" rtl="0" eaLnBrk="1" latinLnBrk="0" hangingPunct="1">
        <a:defRPr sz="3590" kern="1200">
          <a:solidFill>
            <a:schemeClr val="tx1"/>
          </a:solidFill>
          <a:latin typeface="+mn-lt"/>
          <a:ea typeface="+mn-ea"/>
          <a:cs typeface="+mn-cs"/>
        </a:defRPr>
      </a:lvl2pPr>
      <a:lvl3pPr marL="1823954" algn="l" defTabSz="1823954" rtl="0" eaLnBrk="1" latinLnBrk="0" hangingPunct="1">
        <a:defRPr sz="3590" kern="1200">
          <a:solidFill>
            <a:schemeClr val="tx1"/>
          </a:solidFill>
          <a:latin typeface="+mn-lt"/>
          <a:ea typeface="+mn-ea"/>
          <a:cs typeface="+mn-cs"/>
        </a:defRPr>
      </a:lvl3pPr>
      <a:lvl4pPr marL="2735931" algn="l" defTabSz="1823954" rtl="0" eaLnBrk="1" latinLnBrk="0" hangingPunct="1">
        <a:defRPr sz="3590" kern="1200">
          <a:solidFill>
            <a:schemeClr val="tx1"/>
          </a:solidFill>
          <a:latin typeface="+mn-lt"/>
          <a:ea typeface="+mn-ea"/>
          <a:cs typeface="+mn-cs"/>
        </a:defRPr>
      </a:lvl4pPr>
      <a:lvl5pPr marL="3647907" algn="l" defTabSz="1823954" rtl="0" eaLnBrk="1" latinLnBrk="0" hangingPunct="1">
        <a:defRPr sz="3590" kern="1200">
          <a:solidFill>
            <a:schemeClr val="tx1"/>
          </a:solidFill>
          <a:latin typeface="+mn-lt"/>
          <a:ea typeface="+mn-ea"/>
          <a:cs typeface="+mn-cs"/>
        </a:defRPr>
      </a:lvl5pPr>
      <a:lvl6pPr marL="4559884" algn="l" defTabSz="1823954" rtl="0" eaLnBrk="1" latinLnBrk="0" hangingPunct="1">
        <a:defRPr sz="3590" kern="1200">
          <a:solidFill>
            <a:schemeClr val="tx1"/>
          </a:solidFill>
          <a:latin typeface="+mn-lt"/>
          <a:ea typeface="+mn-ea"/>
          <a:cs typeface="+mn-cs"/>
        </a:defRPr>
      </a:lvl6pPr>
      <a:lvl7pPr marL="5471861" algn="l" defTabSz="1823954" rtl="0" eaLnBrk="1" latinLnBrk="0" hangingPunct="1">
        <a:defRPr sz="3590" kern="1200">
          <a:solidFill>
            <a:schemeClr val="tx1"/>
          </a:solidFill>
          <a:latin typeface="+mn-lt"/>
          <a:ea typeface="+mn-ea"/>
          <a:cs typeface="+mn-cs"/>
        </a:defRPr>
      </a:lvl7pPr>
      <a:lvl8pPr marL="6383838" algn="l" defTabSz="1823954" rtl="0" eaLnBrk="1" latinLnBrk="0" hangingPunct="1">
        <a:defRPr sz="3590" kern="1200">
          <a:solidFill>
            <a:schemeClr val="tx1"/>
          </a:solidFill>
          <a:latin typeface="+mn-lt"/>
          <a:ea typeface="+mn-ea"/>
          <a:cs typeface="+mn-cs"/>
        </a:defRPr>
      </a:lvl8pPr>
      <a:lvl9pPr marL="7295815" algn="l" defTabSz="1823954" rtl="0" eaLnBrk="1" latinLnBrk="0" hangingPunct="1">
        <a:defRPr sz="3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wall&#10;&#10;Description automatically generated">
            <a:extLst>
              <a:ext uri="{FF2B5EF4-FFF2-40B4-BE49-F238E27FC236}">
                <a16:creationId xmlns:a16="http://schemas.microsoft.com/office/drawing/2014/main" id="{4403650D-5816-F738-7405-D505A45BC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802"/>
            <a:ext cx="24479250" cy="14717149"/>
          </a:xfrm>
          <a:prstGeom prst="rect">
            <a:avLst/>
          </a:prstGeom>
        </p:spPr>
      </p:pic>
      <p:pic>
        <p:nvPicPr>
          <p:cNvPr id="3" name="Picture 2" descr="Shape&#10;&#10;Description automatically generated">
            <a:extLst>
              <a:ext uri="{FF2B5EF4-FFF2-40B4-BE49-F238E27FC236}">
                <a16:creationId xmlns:a16="http://schemas.microsoft.com/office/drawing/2014/main" id="{E43D4653-0BCD-4863-BABB-E168DC8D0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320"/>
            <a:ext cx="2106386" cy="874150"/>
          </a:xfrm>
          <a:prstGeom prst="rect">
            <a:avLst/>
          </a:prstGeom>
        </p:spPr>
      </p:pic>
      <p:sp>
        <p:nvSpPr>
          <p:cNvPr id="11" name="Rectangle 10">
            <a:extLst>
              <a:ext uri="{FF2B5EF4-FFF2-40B4-BE49-F238E27FC236}">
                <a16:creationId xmlns:a16="http://schemas.microsoft.com/office/drawing/2014/main" id="{F8817A3B-B706-6B7F-2AB1-ED39E4FAD52B}"/>
              </a:ext>
            </a:extLst>
          </p:cNvPr>
          <p:cNvSpPr/>
          <p:nvPr/>
        </p:nvSpPr>
        <p:spPr>
          <a:xfrm>
            <a:off x="1490353" y="3901887"/>
            <a:ext cx="15271699" cy="5632311"/>
          </a:xfrm>
          <a:prstGeom prst="rect">
            <a:avLst/>
          </a:prstGeom>
        </p:spPr>
        <p:txBody>
          <a:bodyPr wrap="square">
            <a:spAutoFit/>
          </a:bodyPr>
          <a:lstStyle/>
          <a:p>
            <a:r>
              <a:rPr lang="en-ID" sz="12000" dirty="0">
                <a:solidFill>
                  <a:schemeClr val="bg1"/>
                </a:solidFill>
                <a:latin typeface="Poppins Black" panose="00000A00000000000000" pitchFamily="50" charset="0"/>
                <a:ea typeface="EB Garamond 12" panose="02020502060206020403" pitchFamily="18" charset="0"/>
                <a:cs typeface="Poppins Black" panose="00000A00000000000000" pitchFamily="50" charset="0"/>
              </a:rPr>
              <a:t>Premium</a:t>
            </a:r>
          </a:p>
          <a:p>
            <a:r>
              <a:rPr lang="en-ID" sz="12000" dirty="0">
                <a:solidFill>
                  <a:schemeClr val="accent1"/>
                </a:solidFill>
                <a:latin typeface="Poppins Black" panose="00000A00000000000000" pitchFamily="50" charset="0"/>
                <a:ea typeface="EB Garamond 12" panose="02020502060206020403" pitchFamily="18" charset="0"/>
                <a:cs typeface="Poppins Black" panose="00000A00000000000000" pitchFamily="50" charset="0"/>
              </a:rPr>
              <a:t>POS</a:t>
            </a:r>
          </a:p>
          <a:p>
            <a:r>
              <a:rPr lang="en-ID" sz="12000" dirty="0">
                <a:solidFill>
                  <a:schemeClr val="bg1"/>
                </a:solidFill>
                <a:latin typeface="Poppins Black" panose="00000A00000000000000" pitchFamily="50" charset="0"/>
                <a:ea typeface="EB Garamond 12" panose="02020502060206020403" pitchFamily="18" charset="0"/>
                <a:cs typeface="Poppins Black" panose="00000A00000000000000" pitchFamily="50" charset="0"/>
              </a:rPr>
              <a:t>Industry</a:t>
            </a:r>
          </a:p>
        </p:txBody>
      </p:sp>
      <p:sp>
        <p:nvSpPr>
          <p:cNvPr id="12" name="TextBox 11">
            <a:extLst>
              <a:ext uri="{FF2B5EF4-FFF2-40B4-BE49-F238E27FC236}">
                <a16:creationId xmlns:a16="http://schemas.microsoft.com/office/drawing/2014/main" id="{F91A5DFC-4F26-41ED-1148-A61694311A28}"/>
              </a:ext>
            </a:extLst>
          </p:cNvPr>
          <p:cNvSpPr txBox="1"/>
          <p:nvPr/>
        </p:nvSpPr>
        <p:spPr>
          <a:xfrm>
            <a:off x="1653639" y="9312232"/>
            <a:ext cx="7636476" cy="1200329"/>
          </a:xfrm>
          <a:prstGeom prst="rect">
            <a:avLst/>
          </a:prstGeom>
          <a:noFill/>
        </p:spPr>
        <p:txBody>
          <a:bodyPr wrap="square" rtlCol="0">
            <a:spAutoFit/>
          </a:bodyPr>
          <a:lstStyle/>
          <a:p>
            <a:r>
              <a:rPr lang="en-US" sz="2400" b="0" i="0" dirty="0">
                <a:solidFill>
                  <a:schemeClr val="bg1"/>
                </a:solidFill>
                <a:effectLst/>
                <a:latin typeface="Poppins" panose="00000500000000000000" pitchFamily="2" charset="0"/>
                <a:cs typeface="Poppins" panose="00000500000000000000" pitchFamily="2" charset="0"/>
              </a:rPr>
              <a:t>People are always going to go shopping. </a:t>
            </a:r>
          </a:p>
          <a:p>
            <a:r>
              <a:rPr lang="en-US" sz="2400" b="0" i="0" dirty="0">
                <a:solidFill>
                  <a:schemeClr val="bg1"/>
                </a:solidFill>
                <a:effectLst/>
                <a:latin typeface="Poppins" panose="00000500000000000000" pitchFamily="2" charset="0"/>
                <a:cs typeface="Poppins" panose="00000500000000000000" pitchFamily="2" charset="0"/>
              </a:rPr>
              <a:t>A lot of our effort is just ‘how do we make the retail experience a great one!</a:t>
            </a:r>
          </a:p>
        </p:txBody>
      </p:sp>
    </p:spTree>
    <p:extLst>
      <p:ext uri="{BB962C8B-B14F-4D97-AF65-F5344CB8AC3E}">
        <p14:creationId xmlns:p14="http://schemas.microsoft.com/office/powerpoint/2010/main" val="42731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rojector&#10;&#10;Description automatically generated">
            <a:extLst>
              <a:ext uri="{FF2B5EF4-FFF2-40B4-BE49-F238E27FC236}">
                <a16:creationId xmlns:a16="http://schemas.microsoft.com/office/drawing/2014/main" id="{C293E689-64B5-66D6-7B61-8D5354AD51BF}"/>
              </a:ext>
            </a:extLst>
          </p:cNvPr>
          <p:cNvPicPr>
            <a:picLocks noChangeAspect="1"/>
          </p:cNvPicPr>
          <p:nvPr/>
        </p:nvPicPr>
        <p:blipFill rotWithShape="1">
          <a:blip r:embed="rId2">
            <a:extLst>
              <a:ext uri="{28A0092B-C50C-407E-A947-70E740481C1C}">
                <a14:useLocalDpi xmlns:a14="http://schemas.microsoft.com/office/drawing/2010/main" val="0"/>
              </a:ext>
            </a:extLst>
          </a:blip>
          <a:srcRect r="22612"/>
          <a:stretch/>
        </p:blipFill>
        <p:spPr>
          <a:xfrm rot="16200000">
            <a:off x="12702542" y="947557"/>
            <a:ext cx="13679489" cy="11784372"/>
          </a:xfrm>
          <a:prstGeom prst="rect">
            <a:avLst/>
          </a:prstGeom>
        </p:spPr>
      </p:pic>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059B1B08-223E-A18E-9DB4-AE962F8B8049}"/>
              </a:ext>
            </a:extLst>
          </p:cNvPr>
          <p:cNvSpPr/>
          <p:nvPr/>
        </p:nvSpPr>
        <p:spPr>
          <a:xfrm>
            <a:off x="4433820" y="4425884"/>
            <a:ext cx="7805805" cy="1702004"/>
          </a:xfrm>
          <a:prstGeom prst="rect">
            <a:avLst/>
          </a:prstGeom>
        </p:spPr>
        <p:txBody>
          <a:bodyPr wrap="square">
            <a:spAutoFit/>
          </a:bodyPr>
          <a:lstStyle/>
          <a:p>
            <a:pPr>
              <a:lnSpc>
                <a:spcPct val="150000"/>
              </a:lnSpc>
            </a:pPr>
            <a:r>
              <a:rPr lang="en-US" sz="48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Project Neptune</a:t>
            </a:r>
            <a:endParaRPr lang="en-US" sz="2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a:p>
            <a:pPr>
              <a:lnSpc>
                <a:spcPct val="150000"/>
              </a:lnSpc>
            </a:pPr>
            <a:endParaRPr lang="en-US" sz="2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8B96F861-8A3F-7DE8-52E2-0121E6F8E40A}"/>
              </a:ext>
            </a:extLst>
          </p:cNvPr>
          <p:cNvSpPr/>
          <p:nvPr/>
        </p:nvSpPr>
        <p:spPr>
          <a:xfrm>
            <a:off x="4433820" y="5767566"/>
            <a:ext cx="5853565" cy="2323970"/>
          </a:xfrm>
          <a:prstGeom prst="rect">
            <a:avLst/>
          </a:prstGeom>
        </p:spPr>
        <p:txBody>
          <a:bodyPr wrap="square">
            <a:spAutoFit/>
          </a:bodyPr>
          <a:lstStyle/>
          <a:p>
            <a:pPr>
              <a:lnSpc>
                <a:spcPct val="150000"/>
              </a:lnSpc>
            </a:pPr>
            <a:r>
              <a:rPr lang="en-US" sz="1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A great example when it comes to achieving the most efficient process is project Neptune, that we developed last year in partnership with Philips.</a:t>
            </a:r>
          </a:p>
          <a:p>
            <a:pPr>
              <a:lnSpc>
                <a:spcPct val="150000"/>
              </a:lnSpc>
            </a:pPr>
            <a:r>
              <a:rPr lang="en-US" sz="1400" dirty="0">
                <a:solidFill>
                  <a:srgbClr val="404040"/>
                </a:solidFill>
                <a:latin typeface="Poppins" panose="00000500000000000000" pitchFamily="2" charset="0"/>
                <a:ea typeface="Open Sans" panose="020B0606030504020204" pitchFamily="34" charset="0"/>
                <a:cs typeface="Poppins" panose="00000500000000000000" pitchFamily="2" charset="0"/>
              </a:rPr>
              <a:t>We Developed a custom-made hinge/charging system Worked very closely with the client on research and development. Neptune launched in 2021  accost the entire the continent and we since made over 1000 units since launch. </a:t>
            </a:r>
          </a:p>
        </p:txBody>
      </p:sp>
      <p:sp>
        <p:nvSpPr>
          <p:cNvPr id="17" name="TextBox 16">
            <a:extLst>
              <a:ext uri="{FF2B5EF4-FFF2-40B4-BE49-F238E27FC236}">
                <a16:creationId xmlns:a16="http://schemas.microsoft.com/office/drawing/2014/main" id="{137103E6-CB19-0877-1D75-B86A570F899D}"/>
              </a:ext>
            </a:extLst>
          </p:cNvPr>
          <p:cNvSpPr txBox="1"/>
          <p:nvPr/>
        </p:nvSpPr>
        <p:spPr>
          <a:xfrm>
            <a:off x="5935397" y="8654964"/>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True Innovation.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8" name="Straight Connector 17">
            <a:extLst>
              <a:ext uri="{FF2B5EF4-FFF2-40B4-BE49-F238E27FC236}">
                <a16:creationId xmlns:a16="http://schemas.microsoft.com/office/drawing/2014/main" id="{151CBD33-D321-3ADD-EA50-684AAD873C54}"/>
              </a:ext>
            </a:extLst>
          </p:cNvPr>
          <p:cNvCxnSpPr>
            <a:cxnSpLocks/>
          </p:cNvCxnSpPr>
          <p:nvPr/>
        </p:nvCxnSpPr>
        <p:spPr>
          <a:xfrm flipH="1">
            <a:off x="6731455" y="8287694"/>
            <a:ext cx="338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7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pic>
        <p:nvPicPr>
          <p:cNvPr id="13" name="Picture 12" descr="A picture containing indoor&#10;&#10;Description automatically generated">
            <a:extLst>
              <a:ext uri="{FF2B5EF4-FFF2-40B4-BE49-F238E27FC236}">
                <a16:creationId xmlns:a16="http://schemas.microsoft.com/office/drawing/2014/main" id="{374C7080-5068-873F-DCC7-181DC44E8265}"/>
              </a:ext>
            </a:extLst>
          </p:cNvPr>
          <p:cNvPicPr>
            <a:picLocks noChangeAspect="1"/>
          </p:cNvPicPr>
          <p:nvPr/>
        </p:nvPicPr>
        <p:blipFill rotWithShape="1">
          <a:blip r:embed="rId2">
            <a:extLst>
              <a:ext uri="{28A0092B-C50C-407E-A947-70E740481C1C}">
                <a14:useLocalDpi xmlns:a14="http://schemas.microsoft.com/office/drawing/2010/main" val="0"/>
              </a:ext>
            </a:extLst>
          </a:blip>
          <a:srcRect l="13832"/>
          <a:stretch/>
        </p:blipFill>
        <p:spPr>
          <a:xfrm rot="16200000">
            <a:off x="12347691" y="1547927"/>
            <a:ext cx="13679488" cy="10583634"/>
          </a:xfrm>
          <a:prstGeom prst="rect">
            <a:avLst/>
          </a:prstGeom>
        </p:spPr>
      </p:pic>
      <p:sp>
        <p:nvSpPr>
          <p:cNvPr id="14" name="TextBox 13">
            <a:extLst>
              <a:ext uri="{FF2B5EF4-FFF2-40B4-BE49-F238E27FC236}">
                <a16:creationId xmlns:a16="http://schemas.microsoft.com/office/drawing/2014/main" id="{755F3431-04A5-A9CA-F662-DAEB0983F227}"/>
              </a:ext>
            </a:extLst>
          </p:cNvPr>
          <p:cNvSpPr txBox="1"/>
          <p:nvPr/>
        </p:nvSpPr>
        <p:spPr>
          <a:xfrm>
            <a:off x="4445644" y="4050749"/>
            <a:ext cx="8311014" cy="1569660"/>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Partnership</a:t>
            </a:r>
          </a:p>
          <a:p>
            <a:r>
              <a:rPr lang="en-US" sz="4800" dirty="0">
                <a:solidFill>
                  <a:schemeClr val="tx1">
                    <a:lumMod val="75000"/>
                    <a:lumOff val="25000"/>
                  </a:schemeClr>
                </a:solidFill>
                <a:latin typeface="Poppins" panose="00000500000000000000" pitchFamily="2" charset="0"/>
                <a:cs typeface="Poppins" panose="00000500000000000000" pitchFamily="2" charset="0"/>
              </a:rPr>
              <a:t>tender</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4CCB9776-0BF1-EDC7-4B6A-59492A320AB1}"/>
              </a:ext>
            </a:extLst>
          </p:cNvPr>
          <p:cNvSpPr/>
          <p:nvPr/>
        </p:nvSpPr>
        <p:spPr>
          <a:xfrm>
            <a:off x="4535261" y="6299932"/>
            <a:ext cx="5817053" cy="4262962"/>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It all starts with the client defining the project outlining the  general requirements and sending  the brief to selected 4/5 trusted suppliers.</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Vendors and supplier create initial custom-made solutions, ideas and proposals.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Based on the previous experience on similar projects, markets, unique technology requirements, manufacturing capacity or simply material requirements, client selects one supplier for the development.</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17" name="TextBox 16">
            <a:extLst>
              <a:ext uri="{FF2B5EF4-FFF2-40B4-BE49-F238E27FC236}">
                <a16:creationId xmlns:a16="http://schemas.microsoft.com/office/drawing/2014/main" id="{D897C05C-A6BD-5538-CD6B-5AB147C288DA}"/>
              </a:ext>
            </a:extLst>
          </p:cNvPr>
          <p:cNvSpPr txBox="1"/>
          <p:nvPr/>
        </p:nvSpPr>
        <p:spPr>
          <a:xfrm>
            <a:off x="4535261" y="5763258"/>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one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62BE16A1-1D3D-05F9-7754-F341FC9E3F8E}"/>
              </a:ext>
            </a:extLst>
          </p:cNvPr>
          <p:cNvSpPr txBox="1"/>
          <p:nvPr/>
        </p:nvSpPr>
        <p:spPr>
          <a:xfrm>
            <a:off x="5898698" y="9914182"/>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Simplified Process.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9" name="Straight Connector 18">
            <a:extLst>
              <a:ext uri="{FF2B5EF4-FFF2-40B4-BE49-F238E27FC236}">
                <a16:creationId xmlns:a16="http://schemas.microsoft.com/office/drawing/2014/main" id="{6806D637-CB7B-791E-221D-5CF4F7139424}"/>
              </a:ext>
            </a:extLst>
          </p:cNvPr>
          <p:cNvCxnSpPr>
            <a:cxnSpLocks/>
          </p:cNvCxnSpPr>
          <p:nvPr/>
        </p:nvCxnSpPr>
        <p:spPr>
          <a:xfrm flipH="1">
            <a:off x="6791593" y="9634801"/>
            <a:ext cx="4664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7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1818EF19-2718-90F3-5C68-7A9BF9F4E2FB}"/>
              </a:ext>
            </a:extLst>
          </p:cNvPr>
          <p:cNvSpPr/>
          <p:nvPr/>
        </p:nvSpPr>
        <p:spPr>
          <a:xfrm>
            <a:off x="14271140" y="5806695"/>
            <a:ext cx="6164067" cy="4586127"/>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Faze two is the fun part,  here we get to really get to know the project requirements down to the smallest details and  occasionally this even includes market research, target audience, product specifics.  Working closely with the client on the initial design and exchange several proposed 3D designs.  Share best practices, select materials and create prototypes.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Finally at this stage of faze two comes testing and refining the final prototype.</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7" name="TextBox 6">
            <a:extLst>
              <a:ext uri="{FF2B5EF4-FFF2-40B4-BE49-F238E27FC236}">
                <a16:creationId xmlns:a16="http://schemas.microsoft.com/office/drawing/2014/main" id="{65E72EF4-A78B-D595-F56E-71F8EEF19CD3}"/>
              </a:ext>
            </a:extLst>
          </p:cNvPr>
          <p:cNvSpPr txBox="1"/>
          <p:nvPr/>
        </p:nvSpPr>
        <p:spPr>
          <a:xfrm>
            <a:off x="14271140" y="5297894"/>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Two</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14205825" y="4350517"/>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Development </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D5C6A0DE-61C1-9B0C-F8E7-F48D228C34EE}"/>
              </a:ext>
            </a:extLst>
          </p:cNvPr>
          <p:cNvPicPr>
            <a:picLocks noChangeAspect="1"/>
          </p:cNvPicPr>
          <p:nvPr/>
        </p:nvPicPr>
        <p:blipFill rotWithShape="1">
          <a:blip r:embed="rId2">
            <a:extLst>
              <a:ext uri="{28A0092B-C50C-407E-A947-70E740481C1C}">
                <a14:useLocalDpi xmlns:a14="http://schemas.microsoft.com/office/drawing/2010/main" val="0"/>
              </a:ext>
            </a:extLst>
          </a:blip>
          <a:srcRect l="8375" t="12445"/>
          <a:stretch/>
        </p:blipFill>
        <p:spPr>
          <a:xfrm>
            <a:off x="0" y="0"/>
            <a:ext cx="10507436" cy="13679488"/>
          </a:xfrm>
          <a:prstGeom prst="rect">
            <a:avLst/>
          </a:prstGeom>
        </p:spPr>
      </p:pic>
      <p:sp>
        <p:nvSpPr>
          <p:cNvPr id="12" name="TextBox 11">
            <a:extLst>
              <a:ext uri="{FF2B5EF4-FFF2-40B4-BE49-F238E27FC236}">
                <a16:creationId xmlns:a16="http://schemas.microsoft.com/office/drawing/2014/main" id="{D9CADCEA-8770-8A99-EA8E-8919BCA86F11}"/>
              </a:ext>
            </a:extLst>
          </p:cNvPr>
          <p:cNvSpPr txBox="1"/>
          <p:nvPr/>
        </p:nvSpPr>
        <p:spPr>
          <a:xfrm>
            <a:off x="16071396" y="9290303"/>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100% Client Focus.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8" name="Straight Connector 17">
            <a:extLst>
              <a:ext uri="{FF2B5EF4-FFF2-40B4-BE49-F238E27FC236}">
                <a16:creationId xmlns:a16="http://schemas.microsoft.com/office/drawing/2014/main" id="{78F45B07-B1AA-2700-839A-B6127A71A041}"/>
              </a:ext>
            </a:extLst>
          </p:cNvPr>
          <p:cNvCxnSpPr>
            <a:cxnSpLocks/>
          </p:cNvCxnSpPr>
          <p:nvPr/>
        </p:nvCxnSpPr>
        <p:spPr>
          <a:xfrm flipH="1">
            <a:off x="16871499" y="8793879"/>
            <a:ext cx="3878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81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1818EF19-2718-90F3-5C68-7A9BF9F4E2FB}"/>
              </a:ext>
            </a:extLst>
          </p:cNvPr>
          <p:cNvSpPr/>
          <p:nvPr/>
        </p:nvSpPr>
        <p:spPr>
          <a:xfrm>
            <a:off x="3020755" y="5996391"/>
            <a:ext cx="6164067" cy="4586127"/>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With the product developed and lunched It is indisputably easier, faster and less expensive to adapt, make minimal changes and launch in different markets globally.</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Partnership allows us the opportunity to fix any issues that we might experience at the initial market launch.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This process also lowers the potential for any corruption or malpractice with local suppliers. </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7" name="TextBox 6">
            <a:extLst>
              <a:ext uri="{FF2B5EF4-FFF2-40B4-BE49-F238E27FC236}">
                <a16:creationId xmlns:a16="http://schemas.microsoft.com/office/drawing/2014/main" id="{65E72EF4-A78B-D595-F56E-71F8EEF19CD3}"/>
              </a:ext>
            </a:extLst>
          </p:cNvPr>
          <p:cNvSpPr txBox="1"/>
          <p:nvPr/>
        </p:nvSpPr>
        <p:spPr>
          <a:xfrm>
            <a:off x="3020755" y="5487590"/>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Three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2955440" y="4540213"/>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Delivery</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2" name="Table 3">
            <a:extLst>
              <a:ext uri="{FF2B5EF4-FFF2-40B4-BE49-F238E27FC236}">
                <a16:creationId xmlns:a16="http://schemas.microsoft.com/office/drawing/2014/main" id="{4D4352E5-BF0C-8120-3F4C-AD688540BDA3}"/>
              </a:ext>
            </a:extLst>
          </p:cNvPr>
          <p:cNvGraphicFramePr>
            <a:graphicFrameLocks noGrp="1"/>
          </p:cNvGraphicFramePr>
          <p:nvPr>
            <p:extLst>
              <p:ext uri="{D42A27DB-BD31-4B8C-83A1-F6EECF244321}">
                <p14:modId xmlns:p14="http://schemas.microsoft.com/office/powerpoint/2010/main" val="2814596464"/>
              </p:ext>
            </p:extLst>
          </p:nvPr>
        </p:nvGraphicFramePr>
        <p:xfrm>
          <a:off x="13258693" y="3974514"/>
          <a:ext cx="8115300" cy="5920598"/>
        </p:xfrm>
        <a:graphic>
          <a:graphicData uri="http://schemas.openxmlformats.org/drawingml/2006/table">
            <a:tbl>
              <a:tblPr firstRow="1" bandRow="1">
                <a:tableStyleId>{073A0DAA-6AF3-43AB-8588-CEC1D06C72B9}</a:tableStyleId>
              </a:tblPr>
              <a:tblGrid>
                <a:gridCol w="2705100">
                  <a:extLst>
                    <a:ext uri="{9D8B030D-6E8A-4147-A177-3AD203B41FA5}">
                      <a16:colId xmlns:a16="http://schemas.microsoft.com/office/drawing/2014/main" val="4134018289"/>
                    </a:ext>
                  </a:extLst>
                </a:gridCol>
                <a:gridCol w="2705100">
                  <a:extLst>
                    <a:ext uri="{9D8B030D-6E8A-4147-A177-3AD203B41FA5}">
                      <a16:colId xmlns:a16="http://schemas.microsoft.com/office/drawing/2014/main" val="2965698358"/>
                    </a:ext>
                  </a:extLst>
                </a:gridCol>
                <a:gridCol w="2705100">
                  <a:extLst>
                    <a:ext uri="{9D8B030D-6E8A-4147-A177-3AD203B41FA5}">
                      <a16:colId xmlns:a16="http://schemas.microsoft.com/office/drawing/2014/main" val="2887804664"/>
                    </a:ext>
                  </a:extLst>
                </a:gridCol>
              </a:tblGrid>
              <a:tr h="805362">
                <a:tc>
                  <a:txBody>
                    <a:bodyPr/>
                    <a:lstStyle/>
                    <a:p>
                      <a:pPr algn="ctr">
                        <a:lnSpc>
                          <a:spcPct val="150000"/>
                        </a:lnSpc>
                      </a:pPr>
                      <a:r>
                        <a:rPr lang="en-GB" sz="2400" b="0" dirty="0">
                          <a:latin typeface="Poppins Black" panose="00000A00000000000000" pitchFamily="50" charset="0"/>
                          <a:cs typeface="Poppins Black" panose="00000A00000000000000" pitchFamily="50" charset="0"/>
                        </a:rPr>
                        <a:t>Country</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lvl="0" algn="ctr">
                        <a:lnSpc>
                          <a:spcPct val="150000"/>
                        </a:lnSpc>
                      </a:pPr>
                      <a:r>
                        <a:rPr lang="en-GB" sz="2400" b="0" dirty="0">
                          <a:latin typeface="Poppins Black" panose="00000A00000000000000" pitchFamily="50" charset="0"/>
                          <a:cs typeface="Poppins Black" panose="00000A00000000000000" pitchFamily="50" charset="0"/>
                        </a:rPr>
                        <a:t>Units</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50000"/>
                        </a:lnSpc>
                      </a:pPr>
                      <a:r>
                        <a:rPr lang="en-GB" sz="2400" b="0" dirty="0">
                          <a:latin typeface="Poppins Black" panose="00000A00000000000000" pitchFamily="50" charset="0"/>
                          <a:cs typeface="Poppins Black" panose="00000A00000000000000" pitchFamily="50" charset="0"/>
                        </a:rPr>
                        <a:t>Cost</a:t>
                      </a:r>
                      <a:r>
                        <a:rPr lang="en-GB" sz="2400" dirty="0"/>
                        <a:t>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53309135"/>
                  </a:ext>
                </a:extLst>
              </a:tr>
              <a:tr h="730748">
                <a:tc>
                  <a:txBody>
                    <a:bodyPr/>
                    <a:lstStyle/>
                    <a:p>
                      <a:r>
                        <a:rPr lang="en-GB" sz="2400" dirty="0">
                          <a:solidFill>
                            <a:schemeClr val="tx1">
                              <a:lumMod val="65000"/>
                              <a:lumOff val="35000"/>
                            </a:schemeClr>
                          </a:solidFill>
                        </a:rPr>
                        <a:t>Germany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2400" dirty="0"/>
                        <a:t> </a:t>
                      </a:r>
                      <a:r>
                        <a:rPr lang="en-GB" sz="2400" dirty="0">
                          <a:solidFill>
                            <a:schemeClr val="tx1">
                              <a:lumMod val="65000"/>
                              <a:lumOff val="35000"/>
                            </a:schemeClr>
                          </a:solidFill>
                        </a:rPr>
                        <a:t>450</a:t>
                      </a:r>
                      <a:r>
                        <a:rPr lang="en-GB" sz="2400" dirty="0"/>
                        <a:t>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2400" dirty="0">
                          <a:solidFill>
                            <a:schemeClr val="tx1">
                              <a:lumMod val="65000"/>
                              <a:lumOff val="35000"/>
                            </a:schemeClr>
                          </a:solidFill>
                        </a:rPr>
                        <a:t> Main/Developed</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3880235"/>
                  </a:ext>
                </a:extLst>
              </a:tr>
              <a:tr h="730748">
                <a:tc>
                  <a:txBody>
                    <a:bodyPr/>
                    <a:lstStyle/>
                    <a:p>
                      <a:r>
                        <a:rPr lang="en-GB" sz="2400" dirty="0">
                          <a:solidFill>
                            <a:schemeClr val="tx1">
                              <a:lumMod val="65000"/>
                              <a:lumOff val="35000"/>
                            </a:schemeClr>
                          </a:solidFill>
                        </a:rPr>
                        <a:t>Benelux</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320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9825616"/>
                  </a:ext>
                </a:extLst>
              </a:tr>
              <a:tr h="730748">
                <a:tc>
                  <a:txBody>
                    <a:bodyPr/>
                    <a:lstStyle/>
                    <a:p>
                      <a:r>
                        <a:rPr lang="en-GB" sz="2400" dirty="0">
                          <a:solidFill>
                            <a:schemeClr val="tx1">
                              <a:lumMod val="65000"/>
                              <a:lumOff val="35000"/>
                            </a:schemeClr>
                          </a:solidFill>
                        </a:rPr>
                        <a:t>Nordic</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270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2466392"/>
                  </a:ext>
                </a:extLst>
              </a:tr>
              <a:tr h="730748">
                <a:tc>
                  <a:txBody>
                    <a:bodyPr/>
                    <a:lstStyle/>
                    <a:p>
                      <a:r>
                        <a:rPr lang="en-GB" sz="2400" dirty="0">
                          <a:solidFill>
                            <a:schemeClr val="tx1">
                              <a:lumMod val="65000"/>
                              <a:lumOff val="35000"/>
                            </a:schemeClr>
                          </a:solidFill>
                        </a:rPr>
                        <a:t>France</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400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8543237"/>
                  </a:ext>
                </a:extLst>
              </a:tr>
              <a:tr h="730748">
                <a:tc>
                  <a:txBody>
                    <a:bodyPr/>
                    <a:lstStyle/>
                    <a:p>
                      <a:r>
                        <a:rPr lang="en-GB" sz="2400" dirty="0">
                          <a:solidFill>
                            <a:schemeClr val="tx1">
                              <a:lumMod val="65000"/>
                              <a:lumOff val="35000"/>
                            </a:schemeClr>
                          </a:solidFill>
                        </a:rPr>
                        <a:t>Austria</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110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2952779"/>
                  </a:ext>
                </a:extLst>
              </a:tr>
              <a:tr h="730748">
                <a:tc>
                  <a:txBody>
                    <a:bodyPr/>
                    <a:lstStyle/>
                    <a:p>
                      <a:r>
                        <a:rPr lang="en-GB" sz="2400" dirty="0">
                          <a:solidFill>
                            <a:schemeClr val="tx1">
                              <a:lumMod val="65000"/>
                              <a:lumOff val="35000"/>
                            </a:schemeClr>
                          </a:solidFill>
                        </a:rPr>
                        <a:t>Swiss</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70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06273958"/>
                  </a:ext>
                </a:extLst>
              </a:tr>
              <a:tr h="730748">
                <a:tc>
                  <a:txBody>
                    <a:bodyPr/>
                    <a:lstStyle/>
                    <a:p>
                      <a:r>
                        <a:rPr lang="en-GB" sz="2400" dirty="0">
                          <a:solidFill>
                            <a:schemeClr val="tx1">
                              <a:lumMod val="65000"/>
                              <a:lumOff val="35000"/>
                            </a:schemeClr>
                          </a:solidFill>
                        </a:rPr>
                        <a:t>East. Europe</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120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2234522"/>
                  </a:ext>
                </a:extLst>
              </a:tr>
            </a:tbl>
          </a:graphicData>
        </a:graphic>
      </p:graphicFrame>
      <p:sp>
        <p:nvSpPr>
          <p:cNvPr id="4" name="TextBox 3">
            <a:extLst>
              <a:ext uri="{FF2B5EF4-FFF2-40B4-BE49-F238E27FC236}">
                <a16:creationId xmlns:a16="http://schemas.microsoft.com/office/drawing/2014/main" id="{CAF070A2-F295-0C39-C87B-7BD604F9EA86}"/>
              </a:ext>
            </a:extLst>
          </p:cNvPr>
          <p:cNvSpPr txBox="1"/>
          <p:nvPr/>
        </p:nvSpPr>
        <p:spPr>
          <a:xfrm>
            <a:off x="13147481" y="3490132"/>
            <a:ext cx="8311014" cy="369332"/>
          </a:xfrm>
          <a:prstGeom prst="rect">
            <a:avLst/>
          </a:prstGeom>
          <a:noFill/>
        </p:spPr>
        <p:txBody>
          <a:bodyPr wrap="square" rtlCol="0">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Example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5" name="Table 7">
            <a:extLst>
              <a:ext uri="{FF2B5EF4-FFF2-40B4-BE49-F238E27FC236}">
                <a16:creationId xmlns:a16="http://schemas.microsoft.com/office/drawing/2014/main" id="{C69B8643-40E0-D2EE-40A3-451BBD492479}"/>
              </a:ext>
            </a:extLst>
          </p:cNvPr>
          <p:cNvGraphicFramePr>
            <a:graphicFrameLocks noGrp="1"/>
          </p:cNvGraphicFramePr>
          <p:nvPr>
            <p:extLst>
              <p:ext uri="{D42A27DB-BD31-4B8C-83A1-F6EECF244321}">
                <p14:modId xmlns:p14="http://schemas.microsoft.com/office/powerpoint/2010/main" val="1999830669"/>
              </p:ext>
            </p:extLst>
          </p:nvPr>
        </p:nvGraphicFramePr>
        <p:xfrm>
          <a:off x="15961069" y="10010162"/>
          <a:ext cx="5412924" cy="681983"/>
        </p:xfrm>
        <a:graphic>
          <a:graphicData uri="http://schemas.openxmlformats.org/drawingml/2006/table">
            <a:tbl>
              <a:tblPr firstRow="1" bandRow="1">
                <a:tableStyleId>{5C22544A-7EE6-4342-B048-85BDC9FD1C3A}</a:tableStyleId>
              </a:tblPr>
              <a:tblGrid>
                <a:gridCol w="2706462">
                  <a:extLst>
                    <a:ext uri="{9D8B030D-6E8A-4147-A177-3AD203B41FA5}">
                      <a16:colId xmlns:a16="http://schemas.microsoft.com/office/drawing/2014/main" val="3854763691"/>
                    </a:ext>
                  </a:extLst>
                </a:gridCol>
                <a:gridCol w="2706462">
                  <a:extLst>
                    <a:ext uri="{9D8B030D-6E8A-4147-A177-3AD203B41FA5}">
                      <a16:colId xmlns:a16="http://schemas.microsoft.com/office/drawing/2014/main" val="736353749"/>
                    </a:ext>
                  </a:extLst>
                </a:gridCol>
              </a:tblGrid>
              <a:tr h="681983">
                <a:tc>
                  <a:txBody>
                    <a:bodyPr/>
                    <a:lstStyle/>
                    <a:p>
                      <a:pPr algn="ctr">
                        <a:lnSpc>
                          <a:spcPct val="150000"/>
                        </a:lnSpc>
                      </a:pPr>
                      <a:r>
                        <a:rPr lang="en-GB" sz="2400" dirty="0"/>
                        <a:t>Total Saving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pPr>
                      <a:r>
                        <a:rPr lang="en-GB" sz="2400" dirty="0"/>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21261611"/>
                  </a:ext>
                </a:extLst>
              </a:tr>
            </a:tbl>
          </a:graphicData>
        </a:graphic>
      </p:graphicFrame>
      <p:sp>
        <p:nvSpPr>
          <p:cNvPr id="8" name="TextBox 7">
            <a:extLst>
              <a:ext uri="{FF2B5EF4-FFF2-40B4-BE49-F238E27FC236}">
                <a16:creationId xmlns:a16="http://schemas.microsoft.com/office/drawing/2014/main" id="{99D666D3-A938-A548-CF90-9FF40A342C34}"/>
              </a:ext>
            </a:extLst>
          </p:cNvPr>
          <p:cNvSpPr txBox="1"/>
          <p:nvPr/>
        </p:nvSpPr>
        <p:spPr>
          <a:xfrm>
            <a:off x="5025116" y="9187269"/>
            <a:ext cx="358820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Problem Free.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0" name="Straight Connector 9">
            <a:extLst>
              <a:ext uri="{FF2B5EF4-FFF2-40B4-BE49-F238E27FC236}">
                <a16:creationId xmlns:a16="http://schemas.microsoft.com/office/drawing/2014/main" id="{A88AE5D4-D2FE-B11E-5297-0864A6052532}"/>
              </a:ext>
            </a:extLst>
          </p:cNvPr>
          <p:cNvCxnSpPr>
            <a:cxnSpLocks/>
          </p:cNvCxnSpPr>
          <p:nvPr/>
        </p:nvCxnSpPr>
        <p:spPr>
          <a:xfrm flipH="1">
            <a:off x="5731314" y="8908179"/>
            <a:ext cx="3714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21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3355482" y="3607567"/>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Benefits  </a:t>
            </a:r>
            <a:endParaRPr lang="sr-RS" sz="4800" dirty="0">
              <a:solidFill>
                <a:schemeClr val="tx1">
                  <a:lumMod val="75000"/>
                  <a:lumOff val="25000"/>
                </a:schemeClr>
              </a:solidFill>
              <a:latin typeface="Poppins" panose="00000500000000000000" pitchFamily="2" charset="0"/>
              <a:cs typeface="Poppins" panose="00000500000000000000" pitchFamily="2" charset="0"/>
            </a:endParaRPr>
          </a:p>
        </p:txBody>
      </p:sp>
      <p:pic>
        <p:nvPicPr>
          <p:cNvPr id="14" name="Picture 13" descr="A person looking at a screen&#10;&#10;Description automatically generated with low confidence">
            <a:extLst>
              <a:ext uri="{FF2B5EF4-FFF2-40B4-BE49-F238E27FC236}">
                <a16:creationId xmlns:a16="http://schemas.microsoft.com/office/drawing/2014/main" id="{AB427774-9539-514A-57AF-3B98E90B6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9104" y="3028950"/>
            <a:ext cx="13360146" cy="8120787"/>
          </a:xfrm>
          <a:prstGeom prst="rect">
            <a:avLst/>
          </a:prstGeom>
        </p:spPr>
      </p:pic>
      <p:sp>
        <p:nvSpPr>
          <p:cNvPr id="15" name="Rectangle 14">
            <a:extLst>
              <a:ext uri="{FF2B5EF4-FFF2-40B4-BE49-F238E27FC236}">
                <a16:creationId xmlns:a16="http://schemas.microsoft.com/office/drawing/2014/main" id="{ADB87B26-C282-1D44-8A2F-E0F8C3A2D8C9}"/>
              </a:ext>
            </a:extLst>
          </p:cNvPr>
          <p:cNvSpPr/>
          <p:nvPr/>
        </p:nvSpPr>
        <p:spPr>
          <a:xfrm>
            <a:off x="2718676" y="5351413"/>
            <a:ext cx="6245709" cy="7817781"/>
          </a:xfrm>
          <a:prstGeom prst="rect">
            <a:avLst/>
          </a:prstGeom>
        </p:spPr>
        <p:txBody>
          <a:bodyPr wrap="square">
            <a:spAutoFit/>
          </a:bodyPr>
          <a:lstStyle/>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True Innovation-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Partnership tender gives way to some creative solutions, great designs and inventions . </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Simplified Selection Process-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Eliminate the tedious, unnecessary and time-consuming tender processes.</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100% Client Focus-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receive the client focus you expect and forget the typical client/supplier relationships and form a long-lasting partnerships.</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Problem Free-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Reduce all the emblematic problems and any potential malpractice that come with creating individual tenders and launching individual markets globally.</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16" name="TextBox 15">
            <a:extLst>
              <a:ext uri="{FF2B5EF4-FFF2-40B4-BE49-F238E27FC236}">
                <a16:creationId xmlns:a16="http://schemas.microsoft.com/office/drawing/2014/main" id="{9118B9B4-66DA-5D1B-E52D-3ABBAC22D858}"/>
              </a:ext>
            </a:extLst>
          </p:cNvPr>
          <p:cNvSpPr txBox="1"/>
          <p:nvPr/>
        </p:nvSpPr>
        <p:spPr>
          <a:xfrm>
            <a:off x="3808641" y="4491120"/>
            <a:ext cx="12238264" cy="338554"/>
          </a:xfrm>
          <a:prstGeom prst="rect">
            <a:avLst/>
          </a:prstGeom>
          <a:noFill/>
        </p:spPr>
        <p:txBody>
          <a:bodyPr wrap="square">
            <a:spAutoFit/>
          </a:bodyPr>
          <a:lstStyle/>
          <a:p>
            <a:r>
              <a:rPr lang="en-US" sz="1600" dirty="0">
                <a:solidFill>
                  <a:schemeClr val="tx1">
                    <a:lumMod val="75000"/>
                    <a:lumOff val="25000"/>
                  </a:schemeClr>
                </a:solidFill>
                <a:latin typeface="Poppins" panose="00000500000000000000" pitchFamily="2" charset="0"/>
                <a:cs typeface="Poppins" panose="00000500000000000000" pitchFamily="2" charset="0"/>
              </a:rPr>
              <a:t>Long Lasting Partnership</a:t>
            </a:r>
            <a:endParaRPr lang="sr-RS" sz="1600" dirty="0">
              <a:solidFill>
                <a:schemeClr val="tx1">
                  <a:lumMod val="65000"/>
                  <a:lumOff val="3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4539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1577B5-7A3C-33E5-1B44-75E3F5200A4C}"/>
              </a:ext>
            </a:extLst>
          </p:cNvPr>
          <p:cNvSpPr txBox="1">
            <a:spLocks/>
          </p:cNvSpPr>
          <p:nvPr/>
        </p:nvSpPr>
        <p:spPr>
          <a:xfrm>
            <a:off x="20247706" y="5911289"/>
            <a:ext cx="9569081"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 </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REKLAM GMBH</a:t>
            </a:r>
          </a:p>
          <a:p>
            <a:endPar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Leverkusenstraße 3</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22761 Hamburg, Deutschland</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hamburg@bgreklam.com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+49 40 85413003</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1" name="Title 1">
            <a:extLst>
              <a:ext uri="{FF2B5EF4-FFF2-40B4-BE49-F238E27FC236}">
                <a16:creationId xmlns:a16="http://schemas.microsoft.com/office/drawing/2014/main" id="{E2249567-112F-5700-5922-E52364649282}"/>
              </a:ext>
            </a:extLst>
          </p:cNvPr>
          <p:cNvSpPr txBox="1">
            <a:spLocks/>
          </p:cNvSpPr>
          <p:nvPr/>
        </p:nvSpPr>
        <p:spPr>
          <a:xfrm>
            <a:off x="20247706" y="2361184"/>
            <a:ext cx="9413730"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 REKLAM</a:t>
            </a:r>
          </a:p>
          <a:p>
            <a:endPar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HEADQUATERS</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29. Novembra 1M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11460 Belgrade, Serbia</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info@bgreklam.com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+381 11 785 64 64</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+381 60 68 69 110</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2" name="Title 1">
            <a:extLst>
              <a:ext uri="{FF2B5EF4-FFF2-40B4-BE49-F238E27FC236}">
                <a16:creationId xmlns:a16="http://schemas.microsoft.com/office/drawing/2014/main" id="{D591A473-2BB1-90F1-3747-D27DC357B76A}"/>
              </a:ext>
            </a:extLst>
          </p:cNvPr>
          <p:cNvSpPr txBox="1">
            <a:spLocks/>
          </p:cNvSpPr>
          <p:nvPr/>
        </p:nvSpPr>
        <p:spPr>
          <a:xfrm>
            <a:off x="20325381" y="8897855"/>
            <a:ext cx="9413730"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 REKLAM</a:t>
            </a:r>
          </a:p>
          <a:p>
            <a:r>
              <a:rPr lang="en-US" sz="1600" dirty="0">
                <a:solidFill>
                  <a:sysClr val="windowText" lastClr="000000"/>
                </a:solidFill>
                <a:latin typeface="Montserrat" panose="00000500000000000000" pitchFamily="50" charset="0"/>
                <a:ea typeface="Inter Medium" panose="02000603000000020004" pitchFamily="50" charset="0"/>
                <a:cs typeface="Poppins SemiBold" panose="00000700000000000000" pitchFamily="2" charset="0"/>
              </a:rPr>
              <a:t>UK LTD</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2588 Davenport House,</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207 Regent St</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London, W1B 3HH, UK</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+44 75 4288 2312</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0" name="Title 1">
            <a:extLst>
              <a:ext uri="{FF2B5EF4-FFF2-40B4-BE49-F238E27FC236}">
                <a16:creationId xmlns:a16="http://schemas.microsoft.com/office/drawing/2014/main" id="{5E79ACCB-75AB-424E-6E8A-569B187E6B46}"/>
              </a:ext>
            </a:extLst>
          </p:cNvPr>
          <p:cNvSpPr txBox="1">
            <a:spLocks/>
          </p:cNvSpPr>
          <p:nvPr/>
        </p:nvSpPr>
        <p:spPr>
          <a:xfrm>
            <a:off x="8006994" y="5318117"/>
            <a:ext cx="9987519" cy="22913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800" dirty="0">
                <a:solidFill>
                  <a:sysClr val="windowText" lastClr="000000"/>
                </a:solidFill>
                <a:latin typeface="Poppins Black" panose="00000A00000000000000" pitchFamily="50" charset="0"/>
                <a:ea typeface="Adobe Heiti Std R" panose="020B0400000000000000" pitchFamily="34" charset="-128"/>
                <a:cs typeface="Poppins Black" panose="00000A00000000000000" pitchFamily="50" charset="0"/>
              </a:rPr>
              <a:t>Thank You.</a:t>
            </a:r>
            <a:endParaRPr lang="en-US" sz="9800" dirty="0">
              <a:solidFill>
                <a:schemeClr val="bg1"/>
              </a:solidFill>
              <a:latin typeface="Poppins Black" panose="00000A00000000000000" pitchFamily="50" charset="0"/>
              <a:ea typeface="Adobe Heiti Std R" panose="020B0400000000000000" pitchFamily="34" charset="-128"/>
              <a:cs typeface="Poppins Black" panose="00000A00000000000000" pitchFamily="50" charset="0"/>
            </a:endParaRPr>
          </a:p>
        </p:txBody>
      </p:sp>
      <p:pic>
        <p:nvPicPr>
          <p:cNvPr id="15" name="Picture 14" descr="Shape&#10;&#10;Description automatically generated">
            <a:extLst>
              <a:ext uri="{FF2B5EF4-FFF2-40B4-BE49-F238E27FC236}">
                <a16:creationId xmlns:a16="http://schemas.microsoft.com/office/drawing/2014/main" id="{DA918B1A-B00E-B3D3-D569-2A9231FA0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89"/>
            <a:ext cx="1851718" cy="768463"/>
          </a:xfrm>
          <a:prstGeom prst="rect">
            <a:avLst/>
          </a:prstGeom>
        </p:spPr>
      </p:pic>
      <p:cxnSp>
        <p:nvCxnSpPr>
          <p:cNvPr id="7" name="Straight Connector 6">
            <a:extLst>
              <a:ext uri="{FF2B5EF4-FFF2-40B4-BE49-F238E27FC236}">
                <a16:creationId xmlns:a16="http://schemas.microsoft.com/office/drawing/2014/main" id="{423A0CFB-57E2-71B6-3B2E-96DB4D576F24}"/>
              </a:ext>
            </a:extLst>
          </p:cNvPr>
          <p:cNvCxnSpPr>
            <a:cxnSpLocks/>
          </p:cNvCxnSpPr>
          <p:nvPr/>
        </p:nvCxnSpPr>
        <p:spPr>
          <a:xfrm flipV="1">
            <a:off x="19589878" y="1608169"/>
            <a:ext cx="19575" cy="9711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4A610F-5BF9-5EBC-16A7-FE2E504F5ACD}"/>
              </a:ext>
            </a:extLst>
          </p:cNvPr>
          <p:cNvSpPr txBox="1"/>
          <p:nvPr/>
        </p:nvSpPr>
        <p:spPr>
          <a:xfrm>
            <a:off x="9853433" y="6839744"/>
            <a:ext cx="4521945" cy="461665"/>
          </a:xfrm>
          <a:prstGeom prst="rect">
            <a:avLst/>
          </a:prstGeom>
          <a:noFill/>
        </p:spPr>
        <p:txBody>
          <a:bodyPr wrap="square">
            <a:spAutoFit/>
          </a:bodyPr>
          <a:lstStyle/>
          <a:p>
            <a:r>
              <a:rPr lang="en-US" sz="2400" dirty="0">
                <a:latin typeface="Poppins Light" panose="00000400000000000000" pitchFamily="2" charset="0"/>
                <a:ea typeface="Inter Medium" panose="02000603000000020004" pitchFamily="50" charset="0"/>
                <a:cs typeface="Poppins Light" panose="00000400000000000000" pitchFamily="2" charset="0"/>
              </a:rPr>
              <a:t>www.bgreklam.com</a:t>
            </a:r>
          </a:p>
        </p:txBody>
      </p:sp>
    </p:spTree>
    <p:extLst>
      <p:ext uri="{BB962C8B-B14F-4D97-AF65-F5344CB8AC3E}">
        <p14:creationId xmlns:p14="http://schemas.microsoft.com/office/powerpoint/2010/main" val="1007176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2E6128-A5A1-4FB1-878E-CAC73724184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18192</TotalTime>
  <Words>519</Words>
  <Application>Microsoft Office PowerPoint</Application>
  <PresentationFormat>Custom</PresentationFormat>
  <Paragraphs>102</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Montserrat</vt:lpstr>
      <vt:lpstr>Poppins</vt:lpstr>
      <vt:lpstr>Poppins Black</vt:lpstr>
      <vt:lpstr>Poppins Light</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Visualin</dc:creator>
  <cp:lastModifiedBy>Milos Cubrilo</cp:lastModifiedBy>
  <cp:revision>110</cp:revision>
  <dcterms:created xsi:type="dcterms:W3CDTF">2019-09-07T10:51:14Z</dcterms:created>
  <dcterms:modified xsi:type="dcterms:W3CDTF">2022-12-18T21:32:56Z</dcterms:modified>
</cp:coreProperties>
</file>