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88" r:id="rId3"/>
    <p:sldId id="294" r:id="rId4"/>
    <p:sldId id="295" r:id="rId5"/>
    <p:sldId id="292" r:id="rId6"/>
    <p:sldId id="289" r:id="rId7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2BF"/>
    <a:srgbClr val="0066FF"/>
    <a:srgbClr val="FFFFFF"/>
    <a:srgbClr val="797495"/>
    <a:srgbClr val="0E88C3"/>
    <a:srgbClr val="AD816A"/>
    <a:srgbClr val="EEEEEE"/>
    <a:srgbClr val="001021"/>
    <a:srgbClr val="F7F7FF"/>
    <a:srgbClr val="21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524" y="852"/>
      </p:cViewPr>
      <p:guideLst>
        <p:guide orient="horz" pos="4377"/>
        <p:guide pos="7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06" y="2238751"/>
            <a:ext cx="18359438" cy="4762488"/>
          </a:xfrm>
        </p:spPr>
        <p:txBody>
          <a:bodyPr anchor="b"/>
          <a:lstStyle>
            <a:lvl1pPr algn="ctr"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7184899"/>
            <a:ext cx="18359438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3" y="728306"/>
            <a:ext cx="5278338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728306"/>
            <a:ext cx="15529024" cy="11592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1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3381" y="3574762"/>
            <a:ext cx="7481888" cy="2714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FB3C6-955B-49CD-9A2D-FEC24699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42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D7148-12A3-4A8D-A187-D4029297D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176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0B2F34-AC14-4CFA-8949-F46946F8D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826" y="5348647"/>
            <a:ext cx="7579135" cy="1563329"/>
          </a:xfrm>
          <a:custGeom>
            <a:avLst/>
            <a:gdLst>
              <a:gd name="connsiteX0" fmla="*/ 0 w 7579135"/>
              <a:gd name="connsiteY0" fmla="*/ 0 h 1563329"/>
              <a:gd name="connsiteX1" fmla="*/ 7579135 w 7579135"/>
              <a:gd name="connsiteY1" fmla="*/ 0 h 1563329"/>
              <a:gd name="connsiteX2" fmla="*/ 7579135 w 7579135"/>
              <a:gd name="connsiteY2" fmla="*/ 1563329 h 1563329"/>
              <a:gd name="connsiteX3" fmla="*/ 0 w 7579135"/>
              <a:gd name="connsiteY3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9135" h="1563329">
                <a:moveTo>
                  <a:pt x="0" y="0"/>
                </a:moveTo>
                <a:lnTo>
                  <a:pt x="7579135" y="0"/>
                </a:lnTo>
                <a:lnTo>
                  <a:pt x="7579135" y="1563329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9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12B26B-0D42-475E-80E7-F225E706B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6948488"/>
            <a:ext cx="9291483" cy="2599224"/>
          </a:xfrm>
          <a:custGeom>
            <a:avLst/>
            <a:gdLst>
              <a:gd name="connsiteX0" fmla="*/ 0 w 9291483"/>
              <a:gd name="connsiteY0" fmla="*/ 0 h 2599224"/>
              <a:gd name="connsiteX1" fmla="*/ 9291483 w 9291483"/>
              <a:gd name="connsiteY1" fmla="*/ 0 h 2599224"/>
              <a:gd name="connsiteX2" fmla="*/ 9291483 w 9291483"/>
              <a:gd name="connsiteY2" fmla="*/ 2599224 h 2599224"/>
              <a:gd name="connsiteX3" fmla="*/ 0 w 9291483"/>
              <a:gd name="connsiteY3" fmla="*/ 2599224 h 25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3" h="2599224">
                <a:moveTo>
                  <a:pt x="0" y="0"/>
                </a:moveTo>
                <a:lnTo>
                  <a:pt x="9291483" y="0"/>
                </a:lnTo>
                <a:lnTo>
                  <a:pt x="9291483" y="2599224"/>
                </a:lnTo>
                <a:lnTo>
                  <a:pt x="0" y="2599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7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BBE4D-3A68-4A70-86D8-0A0BB9E75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182" y="2512724"/>
            <a:ext cx="15461672" cy="8700655"/>
          </a:xfrm>
          <a:custGeom>
            <a:avLst/>
            <a:gdLst>
              <a:gd name="connsiteX0" fmla="*/ 0 w 15461672"/>
              <a:gd name="connsiteY0" fmla="*/ 0 h 8700655"/>
              <a:gd name="connsiteX1" fmla="*/ 15461672 w 15461672"/>
              <a:gd name="connsiteY1" fmla="*/ 0 h 8700655"/>
              <a:gd name="connsiteX2" fmla="*/ 15461672 w 15461672"/>
              <a:gd name="connsiteY2" fmla="*/ 8700655 h 8700655"/>
              <a:gd name="connsiteX3" fmla="*/ 0 w 15461672"/>
              <a:gd name="connsiteY3" fmla="*/ 8700655 h 87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72" h="8700655">
                <a:moveTo>
                  <a:pt x="0" y="0"/>
                </a:moveTo>
                <a:lnTo>
                  <a:pt x="15461672" y="0"/>
                </a:lnTo>
                <a:lnTo>
                  <a:pt x="15461672" y="8700655"/>
                </a:lnTo>
                <a:lnTo>
                  <a:pt x="0" y="8700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6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D97A6-88AB-40F8-9BBA-18DC71DD1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4725" y="3630613"/>
            <a:ext cx="12053888" cy="75644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0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8F9F02-AA8E-45C9-B491-CACBC8211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188" y="5624513"/>
            <a:ext cx="7232650" cy="271621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DA37C92-4830-41FB-9CEB-14D98A0E2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8188" y="5624513"/>
            <a:ext cx="3963121" cy="482181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54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1330036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7232072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35D6C9-E044-423E-A890-A0D7DB61F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837" y="7675420"/>
            <a:ext cx="3020291" cy="3075709"/>
          </a:xfrm>
          <a:custGeom>
            <a:avLst/>
            <a:gdLst>
              <a:gd name="connsiteX0" fmla="*/ 0 w 3020291"/>
              <a:gd name="connsiteY0" fmla="*/ 0 h 3075709"/>
              <a:gd name="connsiteX1" fmla="*/ 3020291 w 3020291"/>
              <a:gd name="connsiteY1" fmla="*/ 0 h 3075709"/>
              <a:gd name="connsiteX2" fmla="*/ 3020291 w 3020291"/>
              <a:gd name="connsiteY2" fmla="*/ 3075709 h 3075709"/>
              <a:gd name="connsiteX3" fmla="*/ 0 w 3020291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291" h="3075709">
                <a:moveTo>
                  <a:pt x="0" y="0"/>
                </a:moveTo>
                <a:lnTo>
                  <a:pt x="3020291" y="0"/>
                </a:lnTo>
                <a:lnTo>
                  <a:pt x="3020291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F1C6B-4CF5-494D-AC26-DF45F94E2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49891" y="7675419"/>
            <a:ext cx="11594523" cy="3075709"/>
          </a:xfrm>
          <a:custGeom>
            <a:avLst/>
            <a:gdLst>
              <a:gd name="connsiteX0" fmla="*/ 0 w 11594523"/>
              <a:gd name="connsiteY0" fmla="*/ 0 h 3075709"/>
              <a:gd name="connsiteX1" fmla="*/ 11594523 w 11594523"/>
              <a:gd name="connsiteY1" fmla="*/ 0 h 3075709"/>
              <a:gd name="connsiteX2" fmla="*/ 11594523 w 11594523"/>
              <a:gd name="connsiteY2" fmla="*/ 3075709 h 3075709"/>
              <a:gd name="connsiteX3" fmla="*/ 0 w 11594523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523" h="3075709">
                <a:moveTo>
                  <a:pt x="0" y="0"/>
                </a:moveTo>
                <a:lnTo>
                  <a:pt x="11594523" y="0"/>
                </a:lnTo>
                <a:lnTo>
                  <a:pt x="11594523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47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5A16C0-7726-4578-8D36-32BB9800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5782" y="0"/>
            <a:ext cx="10113818" cy="8506691"/>
          </a:xfrm>
          <a:custGeom>
            <a:avLst/>
            <a:gdLst>
              <a:gd name="connsiteX0" fmla="*/ 0 w 10113818"/>
              <a:gd name="connsiteY0" fmla="*/ 0 h 8506691"/>
              <a:gd name="connsiteX1" fmla="*/ 10113818 w 10113818"/>
              <a:gd name="connsiteY1" fmla="*/ 0 h 8506691"/>
              <a:gd name="connsiteX2" fmla="*/ 10113818 w 10113818"/>
              <a:gd name="connsiteY2" fmla="*/ 8506691 h 8506691"/>
              <a:gd name="connsiteX3" fmla="*/ 0 w 10113818"/>
              <a:gd name="connsiteY3" fmla="*/ 8506691 h 85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818" h="8506691">
                <a:moveTo>
                  <a:pt x="0" y="0"/>
                </a:moveTo>
                <a:lnTo>
                  <a:pt x="10113818" y="0"/>
                </a:lnTo>
                <a:lnTo>
                  <a:pt x="10113818" y="8506691"/>
                </a:lnTo>
                <a:lnTo>
                  <a:pt x="0" y="85066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00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89112-EC07-460B-BF55-697E4119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60073"/>
            <a:ext cx="10307782" cy="8091054"/>
          </a:xfrm>
          <a:custGeom>
            <a:avLst/>
            <a:gdLst>
              <a:gd name="connsiteX0" fmla="*/ 0 w 10307782"/>
              <a:gd name="connsiteY0" fmla="*/ 0 h 8091054"/>
              <a:gd name="connsiteX1" fmla="*/ 10307782 w 10307782"/>
              <a:gd name="connsiteY1" fmla="*/ 0 h 8091054"/>
              <a:gd name="connsiteX2" fmla="*/ 10307782 w 10307782"/>
              <a:gd name="connsiteY2" fmla="*/ 8091054 h 8091054"/>
              <a:gd name="connsiteX3" fmla="*/ 0 w 10307782"/>
              <a:gd name="connsiteY3" fmla="*/ 8091054 h 809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7782" h="8091054">
                <a:moveTo>
                  <a:pt x="0" y="0"/>
                </a:moveTo>
                <a:lnTo>
                  <a:pt x="10307782" y="0"/>
                </a:lnTo>
                <a:lnTo>
                  <a:pt x="10307782" y="8091054"/>
                </a:lnTo>
                <a:lnTo>
                  <a:pt x="0" y="8091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99" y="3410374"/>
            <a:ext cx="21113353" cy="5690286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199" y="9154493"/>
            <a:ext cx="21113353" cy="2992387"/>
          </a:xfrm>
        </p:spPr>
        <p:txBody>
          <a:bodyPr/>
          <a:lstStyle>
            <a:lvl1pPr marL="0" indent="0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728307"/>
            <a:ext cx="21113353" cy="2644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8" y="3353376"/>
            <a:ext cx="10355869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8" y="4996813"/>
            <a:ext cx="10355869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0" y="3353376"/>
            <a:ext cx="10406870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4996813"/>
            <a:ext cx="10406870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9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1969594"/>
            <a:ext cx="12392620" cy="9721303"/>
          </a:xfrm>
        </p:spPr>
        <p:txBody>
          <a:bodyPr/>
          <a:lstStyle>
            <a:lvl1pPr>
              <a:defRPr sz="6383"/>
            </a:lvl1pPr>
            <a:lvl2pPr>
              <a:defRPr sz="5585"/>
            </a:lvl2pPr>
            <a:lvl3pPr>
              <a:defRPr sz="4787"/>
            </a:lvl3pPr>
            <a:lvl4pPr>
              <a:defRPr sz="3989"/>
            </a:lvl4pPr>
            <a:lvl5pPr>
              <a:defRPr sz="3989"/>
            </a:lvl5pPr>
            <a:lvl6pPr>
              <a:defRPr sz="3989"/>
            </a:lvl6pPr>
            <a:lvl7pPr>
              <a:defRPr sz="3989"/>
            </a:lvl7pPr>
            <a:lvl8pPr>
              <a:defRPr sz="3989"/>
            </a:lvl8pPr>
            <a:lvl9pPr>
              <a:defRPr sz="39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1969594"/>
            <a:ext cx="12392620" cy="9721303"/>
          </a:xfrm>
        </p:spPr>
        <p:txBody>
          <a:bodyPr anchor="t"/>
          <a:lstStyle>
            <a:lvl1pPr marL="0" indent="0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18/05/2023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  <p:sldLayoutId id="2147483661" r:id="rId14"/>
    <p:sldLayoutId id="2147483663" r:id="rId15"/>
    <p:sldLayoutId id="2147483672" r:id="rId16"/>
    <p:sldLayoutId id="2147483664" r:id="rId17"/>
    <p:sldLayoutId id="2147483673" r:id="rId18"/>
    <p:sldLayoutId id="2147483674" r:id="rId19"/>
    <p:sldLayoutId id="2147483668" r:id="rId20"/>
    <p:sldLayoutId id="2147483669" r:id="rId21"/>
    <p:sldLayoutId id="2147483671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98F727-2475-6B26-7A38-743F4D89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898" y="-1496291"/>
            <a:ext cx="24479250" cy="13769578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43D4653-0BCD-4863-BABB-E168DC8D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92"/>
            <a:ext cx="2442949" cy="1013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FCC0-34EF-85DE-0619-5AEEBD5292E2}"/>
              </a:ext>
            </a:extLst>
          </p:cNvPr>
          <p:cNvSpPr/>
          <p:nvPr/>
        </p:nvSpPr>
        <p:spPr>
          <a:xfrm>
            <a:off x="1828800" y="4105201"/>
            <a:ext cx="12813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Premium</a:t>
            </a:r>
          </a:p>
          <a:p>
            <a:r>
              <a:rPr lang="en-ID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POS</a:t>
            </a:r>
            <a:r>
              <a:rPr lang="sr-Latn-RS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 </a:t>
            </a:r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6931-DCF9-A433-E276-60600B9F1FF9}"/>
              </a:ext>
            </a:extLst>
          </p:cNvPr>
          <p:cNvSpPr txBox="1"/>
          <p:nvPr/>
        </p:nvSpPr>
        <p:spPr>
          <a:xfrm>
            <a:off x="1828800" y="7890853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People are always going to go shopping. </a:t>
            </a: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lot of our effort is just how we make the retail experience a great one!</a:t>
            </a:r>
          </a:p>
        </p:txBody>
      </p:sp>
    </p:spTree>
    <p:extLst>
      <p:ext uri="{BB962C8B-B14F-4D97-AF65-F5344CB8AC3E}">
        <p14:creationId xmlns:p14="http://schemas.microsoft.com/office/powerpoint/2010/main" val="4273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oft drink, shelving, indoor&#10;&#10;Description automatically generated">
            <a:extLst>
              <a:ext uri="{FF2B5EF4-FFF2-40B4-BE49-F238E27FC236}">
                <a16:creationId xmlns:a16="http://schemas.microsoft.com/office/drawing/2014/main" id="{FD8A87D9-C9D3-3DC7-EBE2-37889334B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>
          <a:xfrm>
            <a:off x="0" y="0"/>
            <a:ext cx="24479250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2390380" y="2216070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Metal as Primary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Material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DE9871-6DD6-504E-206B-E8CC447AC0CA}"/>
              </a:ext>
            </a:extLst>
          </p:cNvPr>
          <p:cNvSpPr/>
          <p:nvPr/>
        </p:nvSpPr>
        <p:spPr>
          <a:xfrm>
            <a:off x="12493353" y="4711535"/>
            <a:ext cx="8636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-30% Reduction in CO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compared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to using plastic materials.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CF738-EAB4-3F2F-B0B1-EFC9F6F8B376}"/>
              </a:ext>
            </a:extLst>
          </p:cNvPr>
          <p:cNvSpPr/>
          <p:nvPr/>
        </p:nvSpPr>
        <p:spPr>
          <a:xfrm>
            <a:off x="12493353" y="6088891"/>
            <a:ext cx="7664637" cy="420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Metal is the only material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that can guarantee premium look and durability for required period of 5+ years.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Metal is also very resistant to any potential heat emission from LED lights and does not change structurally in any way, unlike plastics or similar materials.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Most importantly (as stated above) best option from sustainability point of view.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BB493-3B70-547C-0E9F-6E1689F6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03"/>
            <a:ext cx="9118974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78CCC-418C-EA3A-A70C-A7737AD9CA56}"/>
              </a:ext>
            </a:extLst>
          </p:cNvPr>
          <p:cNvSpPr/>
          <p:nvPr/>
        </p:nvSpPr>
        <p:spPr>
          <a:xfrm>
            <a:off x="13897904" y="4283300"/>
            <a:ext cx="803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Frame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7593-1BEA-6A4F-98AB-3C42EEC4D9E8}"/>
              </a:ext>
            </a:extLst>
          </p:cNvPr>
          <p:cNvSpPr/>
          <p:nvPr/>
        </p:nvSpPr>
        <p:spPr>
          <a:xfrm>
            <a:off x="13897902" y="7034919"/>
            <a:ext cx="6824378" cy="281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Coloured frame that can be easily replaced. Stock will be available in our warehouse with service lead time 2-3 days.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It only takes three screws and less than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two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minutes to completely remove and install new frame.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306CE-493A-A39D-DB17-BBF8FDFF412F}"/>
              </a:ext>
            </a:extLst>
          </p:cNvPr>
          <p:cNvSpPr/>
          <p:nvPr/>
        </p:nvSpPr>
        <p:spPr>
          <a:xfrm>
            <a:off x="13811405" y="5675236"/>
            <a:ext cx="8455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replace as a spare part.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ABFBB-96B1-17A9-1427-8D155C10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941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D800C-9D2B-F814-32C3-2437EA0FF22B}"/>
              </a:ext>
            </a:extLst>
          </p:cNvPr>
          <p:cNvSpPr/>
          <p:nvPr/>
        </p:nvSpPr>
        <p:spPr>
          <a:xfrm>
            <a:off x="14061862" y="6267806"/>
            <a:ext cx="6280679" cy="374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Flaps with clever gravity self-closing system. These flaps come with printed back and easy to swap visuals that stand out.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Flaps are attached by strong magnets that allow you to transform the display and simply insert more pushers or perform maintenance in seconds.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3950652" y="2686328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Versatile and 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Modular flap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E95D7-0A7D-FC5C-C66B-0B10E01207D7}"/>
              </a:ext>
            </a:extLst>
          </p:cNvPr>
          <p:cNvSpPr/>
          <p:nvPr/>
        </p:nvSpPr>
        <p:spPr>
          <a:xfrm>
            <a:off x="14061862" y="5338841"/>
            <a:ext cx="8455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move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1B3EE2-B4E6-9686-E1DB-72C6E5D8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497"/>
            <a:ext cx="11640065" cy="65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20247706" y="5911289"/>
            <a:ext cx="9569081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20247706" y="2361184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HEADQUATERS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20325381" y="8897855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8660137" y="5165616"/>
            <a:ext cx="9987519" cy="2291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9800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89"/>
            <a:ext cx="2662554" cy="110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19589878" y="1608169"/>
            <a:ext cx="19575" cy="97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10547397" y="6717655"/>
            <a:ext cx="4521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9438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18237</TotalTime>
  <Words>289</Words>
  <Application>Microsoft Office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Poppins</vt:lpstr>
      <vt:lpstr>Poppins Black</vt:lpstr>
      <vt:lpstr>Poppins Light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Visualin</dc:creator>
  <cp:lastModifiedBy>Milos Cubrilo</cp:lastModifiedBy>
  <cp:revision>120</cp:revision>
  <dcterms:created xsi:type="dcterms:W3CDTF">2019-09-07T10:51:14Z</dcterms:created>
  <dcterms:modified xsi:type="dcterms:W3CDTF">2023-05-18T14:40:24Z</dcterms:modified>
</cp:coreProperties>
</file>