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sldIdLst>
    <p:sldId id="257" r:id="rId2"/>
    <p:sldId id="403" r:id="rId3"/>
    <p:sldId id="310" r:id="rId4"/>
    <p:sldId id="311" r:id="rId5"/>
    <p:sldId id="291" r:id="rId6"/>
    <p:sldId id="273" r:id="rId7"/>
    <p:sldId id="309" r:id="rId8"/>
    <p:sldId id="409" r:id="rId9"/>
    <p:sldId id="406" r:id="rId10"/>
    <p:sldId id="407" r:id="rId11"/>
    <p:sldId id="293" r:id="rId12"/>
    <p:sldId id="263" r:id="rId13"/>
    <p:sldId id="308" r:id="rId14"/>
    <p:sldId id="301" r:id="rId15"/>
    <p:sldId id="323" r:id="rId16"/>
    <p:sldId id="343" r:id="rId17"/>
    <p:sldId id="348" r:id="rId18"/>
    <p:sldId id="352" r:id="rId19"/>
    <p:sldId id="354" r:id="rId20"/>
    <p:sldId id="353" r:id="rId21"/>
    <p:sldId id="388" r:id="rId22"/>
    <p:sldId id="355" r:id="rId23"/>
    <p:sldId id="347" r:id="rId24"/>
    <p:sldId id="391" r:id="rId25"/>
    <p:sldId id="392" r:id="rId26"/>
    <p:sldId id="393" r:id="rId27"/>
    <p:sldId id="314" r:id="rId28"/>
    <p:sldId id="389" r:id="rId29"/>
    <p:sldId id="390" r:id="rId30"/>
    <p:sldId id="410" r:id="rId31"/>
    <p:sldId id="346" r:id="rId32"/>
    <p:sldId id="373" r:id="rId33"/>
    <p:sldId id="411" r:id="rId34"/>
    <p:sldId id="374" r:id="rId35"/>
    <p:sldId id="371" r:id="rId36"/>
    <p:sldId id="357" r:id="rId37"/>
    <p:sldId id="375" r:id="rId38"/>
    <p:sldId id="372" r:id="rId39"/>
    <p:sldId id="358" r:id="rId40"/>
    <p:sldId id="376" r:id="rId41"/>
    <p:sldId id="359" r:id="rId42"/>
    <p:sldId id="361" r:id="rId43"/>
    <p:sldId id="362" r:id="rId44"/>
    <p:sldId id="363" r:id="rId45"/>
    <p:sldId id="336" r:id="rId46"/>
    <p:sldId id="339" r:id="rId47"/>
    <p:sldId id="340" r:id="rId48"/>
    <p:sldId id="341" r:id="rId49"/>
    <p:sldId id="315" r:id="rId50"/>
    <p:sldId id="394" r:id="rId51"/>
    <p:sldId id="395" r:id="rId52"/>
    <p:sldId id="350" r:id="rId53"/>
    <p:sldId id="398" r:id="rId54"/>
    <p:sldId id="399" r:id="rId55"/>
    <p:sldId id="400" r:id="rId56"/>
    <p:sldId id="397" r:id="rId57"/>
    <p:sldId id="369" r:id="rId58"/>
    <p:sldId id="401" r:id="rId59"/>
    <p:sldId id="402" r:id="rId60"/>
    <p:sldId id="381" r:id="rId61"/>
    <p:sldId id="384" r:id="rId62"/>
    <p:sldId id="383" r:id="rId63"/>
    <p:sldId id="385" r:id="rId64"/>
    <p:sldId id="386" r:id="rId65"/>
    <p:sldId id="387" r:id="rId66"/>
    <p:sldId id="396" r:id="rId67"/>
    <p:sldId id="382" r:id="rId68"/>
    <p:sldId id="370" r:id="rId69"/>
    <p:sldId id="378" r:id="rId70"/>
    <p:sldId id="380" r:id="rId71"/>
    <p:sldId id="379" r:id="rId72"/>
    <p:sldId id="415" r:id="rId73"/>
    <p:sldId id="413" r:id="rId74"/>
    <p:sldId id="416" r:id="rId75"/>
    <p:sldId id="412" r:id="rId76"/>
    <p:sldId id="316" r:id="rId77"/>
    <p:sldId id="318" r:id="rId78"/>
    <p:sldId id="317" r:id="rId79"/>
    <p:sldId id="322" r:id="rId80"/>
    <p:sldId id="288" r:id="rId81"/>
    <p:sldId id="324" r:id="rId82"/>
    <p:sldId id="356" r:id="rId83"/>
    <p:sldId id="364" r:id="rId84"/>
    <p:sldId id="351" r:id="rId85"/>
    <p:sldId id="349" r:id="rId86"/>
    <p:sldId id="368" r:id="rId87"/>
  </p:sldIdLst>
  <p:sldSz cx="24479250" cy="136794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09" userDrawn="1">
          <p15:clr>
            <a:srgbClr val="A4A3A4"/>
          </p15:clr>
        </p15:guide>
        <p15:guide id="2" pos="1231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82BF"/>
    <a:srgbClr val="EAEAEA"/>
    <a:srgbClr val="C0C0C0"/>
    <a:srgbClr val="FFFCF5"/>
    <a:srgbClr val="DCDCDC"/>
    <a:srgbClr val="D5D5D5"/>
    <a:srgbClr val="F2F2F2"/>
    <a:srgbClr val="2F2F2F"/>
    <a:srgbClr val="0083BF"/>
    <a:srgbClr val="BFA88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381" autoAdjust="0"/>
    <p:restoredTop sz="94660"/>
  </p:normalViewPr>
  <p:slideViewPr>
    <p:cSldViewPr snapToGrid="0" showGuides="1">
      <p:cViewPr varScale="1">
        <p:scale>
          <a:sx n="78" d="100"/>
          <a:sy n="78" d="100"/>
        </p:scale>
        <p:origin x="186" y="258"/>
      </p:cViewPr>
      <p:guideLst>
        <p:guide orient="horz" pos="4309"/>
        <p:guide pos="1231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059906" y="2238751"/>
            <a:ext cx="18359438" cy="4762488"/>
          </a:xfrm>
        </p:spPr>
        <p:txBody>
          <a:bodyPr anchor="b"/>
          <a:lstStyle>
            <a:lvl1pPr algn="ctr">
              <a:defRPr sz="11968"/>
            </a:lvl1pPr>
          </a:lstStyle>
          <a:p>
            <a:r>
              <a:rPr lang="en-US"/>
              <a:t>Click to edit Master title style</a:t>
            </a:r>
            <a:endParaRPr lang="en-US" dirty="0"/>
          </a:p>
        </p:txBody>
      </p:sp>
      <p:sp>
        <p:nvSpPr>
          <p:cNvPr id="3" name="Subtitle 2"/>
          <p:cNvSpPr>
            <a:spLocks noGrp="1"/>
          </p:cNvSpPr>
          <p:nvPr>
            <p:ph type="subTitle" idx="1"/>
          </p:nvPr>
        </p:nvSpPr>
        <p:spPr>
          <a:xfrm>
            <a:off x="3059906" y="7184899"/>
            <a:ext cx="18359438" cy="3302709"/>
          </a:xfrm>
        </p:spPr>
        <p:txBody>
          <a:bodyPr/>
          <a:lstStyle>
            <a:lvl1pPr marL="0" indent="0" algn="ctr">
              <a:buNone/>
              <a:defRPr sz="4787"/>
            </a:lvl1pPr>
            <a:lvl2pPr marL="911977" indent="0" algn="ctr">
              <a:buNone/>
              <a:defRPr sz="3989"/>
            </a:lvl2pPr>
            <a:lvl3pPr marL="1823954" indent="0" algn="ctr">
              <a:buNone/>
              <a:defRPr sz="3590"/>
            </a:lvl3pPr>
            <a:lvl4pPr marL="2735931" indent="0" algn="ctr">
              <a:buNone/>
              <a:defRPr sz="3192"/>
            </a:lvl4pPr>
            <a:lvl5pPr marL="3647907" indent="0" algn="ctr">
              <a:buNone/>
              <a:defRPr sz="3192"/>
            </a:lvl5pPr>
            <a:lvl6pPr marL="4559884" indent="0" algn="ctr">
              <a:buNone/>
              <a:defRPr sz="3192"/>
            </a:lvl6pPr>
            <a:lvl7pPr marL="5471861" indent="0" algn="ctr">
              <a:buNone/>
              <a:defRPr sz="3192"/>
            </a:lvl7pPr>
            <a:lvl8pPr marL="6383838" indent="0" algn="ctr">
              <a:buNone/>
              <a:defRPr sz="3192"/>
            </a:lvl8pPr>
            <a:lvl9pPr marL="7295815" indent="0" algn="ctr">
              <a:buNone/>
              <a:defRPr sz="319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28/11/2024</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145444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28/11/2024</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3784713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70199" y="3410374"/>
            <a:ext cx="21113353" cy="5690286"/>
          </a:xfrm>
        </p:spPr>
        <p:txBody>
          <a:bodyPr anchor="b"/>
          <a:lstStyle>
            <a:lvl1pPr>
              <a:defRPr sz="11968"/>
            </a:lvl1pPr>
          </a:lstStyle>
          <a:p>
            <a:r>
              <a:rPr lang="en-US"/>
              <a:t>Click to edit Master title style</a:t>
            </a:r>
            <a:endParaRPr lang="en-US" dirty="0"/>
          </a:p>
        </p:txBody>
      </p:sp>
      <p:sp>
        <p:nvSpPr>
          <p:cNvPr id="3" name="Text Placeholder 2"/>
          <p:cNvSpPr>
            <a:spLocks noGrp="1"/>
          </p:cNvSpPr>
          <p:nvPr>
            <p:ph type="body" idx="1"/>
          </p:nvPr>
        </p:nvSpPr>
        <p:spPr>
          <a:xfrm>
            <a:off x="1670199" y="9154493"/>
            <a:ext cx="21113353" cy="2992387"/>
          </a:xfrm>
        </p:spPr>
        <p:txBody>
          <a:bodyPr/>
          <a:lstStyle>
            <a:lvl1pPr marL="0" indent="0">
              <a:buNone/>
              <a:defRPr sz="4787">
                <a:solidFill>
                  <a:schemeClr val="tx1">
                    <a:tint val="75000"/>
                  </a:schemeClr>
                </a:solidFill>
              </a:defRPr>
            </a:lvl1pPr>
            <a:lvl2pPr marL="911977" indent="0">
              <a:buNone/>
              <a:defRPr sz="3989">
                <a:solidFill>
                  <a:schemeClr val="tx1">
                    <a:tint val="75000"/>
                  </a:schemeClr>
                </a:solidFill>
              </a:defRPr>
            </a:lvl2pPr>
            <a:lvl3pPr marL="1823954" indent="0">
              <a:buNone/>
              <a:defRPr sz="3590">
                <a:solidFill>
                  <a:schemeClr val="tx1">
                    <a:tint val="75000"/>
                  </a:schemeClr>
                </a:solidFill>
              </a:defRPr>
            </a:lvl3pPr>
            <a:lvl4pPr marL="2735931" indent="0">
              <a:buNone/>
              <a:defRPr sz="3192">
                <a:solidFill>
                  <a:schemeClr val="tx1">
                    <a:tint val="75000"/>
                  </a:schemeClr>
                </a:solidFill>
              </a:defRPr>
            </a:lvl4pPr>
            <a:lvl5pPr marL="3647907" indent="0">
              <a:buNone/>
              <a:defRPr sz="3192">
                <a:solidFill>
                  <a:schemeClr val="tx1">
                    <a:tint val="75000"/>
                  </a:schemeClr>
                </a:solidFill>
              </a:defRPr>
            </a:lvl5pPr>
            <a:lvl6pPr marL="4559884" indent="0">
              <a:buNone/>
              <a:defRPr sz="3192">
                <a:solidFill>
                  <a:schemeClr val="tx1">
                    <a:tint val="75000"/>
                  </a:schemeClr>
                </a:solidFill>
              </a:defRPr>
            </a:lvl6pPr>
            <a:lvl7pPr marL="5471861" indent="0">
              <a:buNone/>
              <a:defRPr sz="3192">
                <a:solidFill>
                  <a:schemeClr val="tx1">
                    <a:tint val="75000"/>
                  </a:schemeClr>
                </a:solidFill>
              </a:defRPr>
            </a:lvl7pPr>
            <a:lvl8pPr marL="6383838" indent="0">
              <a:buNone/>
              <a:defRPr sz="3192">
                <a:solidFill>
                  <a:schemeClr val="tx1">
                    <a:tint val="75000"/>
                  </a:schemeClr>
                </a:solidFill>
              </a:defRPr>
            </a:lvl8pPr>
            <a:lvl9pPr marL="7295815" indent="0">
              <a:buNone/>
              <a:defRPr sz="319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6582BB-89E5-4105-AA76-CDB551548A42}" type="datetimeFigureOut">
              <a:rPr lang="en-ID" smtClean="0"/>
              <a:t>28/11/2024</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1837056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682949" y="3641531"/>
            <a:ext cx="10403681" cy="8679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392620" y="3641531"/>
            <a:ext cx="10403681" cy="8679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6582BB-89E5-4105-AA76-CDB551548A42}" type="datetimeFigureOut">
              <a:rPr lang="en-ID" smtClean="0"/>
              <a:t>28/11/2024</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433888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86137" y="728307"/>
            <a:ext cx="21113353" cy="264406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686138" y="3353376"/>
            <a:ext cx="10355869" cy="1643437"/>
          </a:xfrm>
        </p:spPr>
        <p:txBody>
          <a:bodyPr anchor="b"/>
          <a:lstStyle>
            <a:lvl1pPr marL="0" indent="0">
              <a:buNone/>
              <a:defRPr sz="4787" b="1"/>
            </a:lvl1pPr>
            <a:lvl2pPr marL="911977" indent="0">
              <a:buNone/>
              <a:defRPr sz="3989" b="1"/>
            </a:lvl2pPr>
            <a:lvl3pPr marL="1823954" indent="0">
              <a:buNone/>
              <a:defRPr sz="3590" b="1"/>
            </a:lvl3pPr>
            <a:lvl4pPr marL="2735931" indent="0">
              <a:buNone/>
              <a:defRPr sz="3192" b="1"/>
            </a:lvl4pPr>
            <a:lvl5pPr marL="3647907" indent="0">
              <a:buNone/>
              <a:defRPr sz="3192" b="1"/>
            </a:lvl5pPr>
            <a:lvl6pPr marL="4559884" indent="0">
              <a:buNone/>
              <a:defRPr sz="3192" b="1"/>
            </a:lvl6pPr>
            <a:lvl7pPr marL="5471861" indent="0">
              <a:buNone/>
              <a:defRPr sz="3192" b="1"/>
            </a:lvl7pPr>
            <a:lvl8pPr marL="6383838" indent="0">
              <a:buNone/>
              <a:defRPr sz="3192" b="1"/>
            </a:lvl8pPr>
            <a:lvl9pPr marL="7295815" indent="0">
              <a:buNone/>
              <a:defRPr sz="3192" b="1"/>
            </a:lvl9pPr>
          </a:lstStyle>
          <a:p>
            <a:pPr lvl="0"/>
            <a:r>
              <a:rPr lang="en-US"/>
              <a:t>Click to edit Master text styles</a:t>
            </a:r>
          </a:p>
        </p:txBody>
      </p:sp>
      <p:sp>
        <p:nvSpPr>
          <p:cNvPr id="4" name="Content Placeholder 3"/>
          <p:cNvSpPr>
            <a:spLocks noGrp="1"/>
          </p:cNvSpPr>
          <p:nvPr>
            <p:ph sz="half" idx="2"/>
          </p:nvPr>
        </p:nvSpPr>
        <p:spPr>
          <a:xfrm>
            <a:off x="1686138" y="4996813"/>
            <a:ext cx="10355869" cy="7349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2392620" y="3353376"/>
            <a:ext cx="10406870" cy="1643437"/>
          </a:xfrm>
        </p:spPr>
        <p:txBody>
          <a:bodyPr anchor="b"/>
          <a:lstStyle>
            <a:lvl1pPr marL="0" indent="0">
              <a:buNone/>
              <a:defRPr sz="4787" b="1"/>
            </a:lvl1pPr>
            <a:lvl2pPr marL="911977" indent="0">
              <a:buNone/>
              <a:defRPr sz="3989" b="1"/>
            </a:lvl2pPr>
            <a:lvl3pPr marL="1823954" indent="0">
              <a:buNone/>
              <a:defRPr sz="3590" b="1"/>
            </a:lvl3pPr>
            <a:lvl4pPr marL="2735931" indent="0">
              <a:buNone/>
              <a:defRPr sz="3192" b="1"/>
            </a:lvl4pPr>
            <a:lvl5pPr marL="3647907" indent="0">
              <a:buNone/>
              <a:defRPr sz="3192" b="1"/>
            </a:lvl5pPr>
            <a:lvl6pPr marL="4559884" indent="0">
              <a:buNone/>
              <a:defRPr sz="3192" b="1"/>
            </a:lvl6pPr>
            <a:lvl7pPr marL="5471861" indent="0">
              <a:buNone/>
              <a:defRPr sz="3192" b="1"/>
            </a:lvl7pPr>
            <a:lvl8pPr marL="6383838" indent="0">
              <a:buNone/>
              <a:defRPr sz="3192" b="1"/>
            </a:lvl8pPr>
            <a:lvl9pPr marL="7295815" indent="0">
              <a:buNone/>
              <a:defRPr sz="3192" b="1"/>
            </a:lvl9pPr>
          </a:lstStyle>
          <a:p>
            <a:pPr lvl="0"/>
            <a:r>
              <a:rPr lang="en-US"/>
              <a:t>Click to edit Master text styles</a:t>
            </a:r>
          </a:p>
        </p:txBody>
      </p:sp>
      <p:sp>
        <p:nvSpPr>
          <p:cNvPr id="6" name="Content Placeholder 5"/>
          <p:cNvSpPr>
            <a:spLocks noGrp="1"/>
          </p:cNvSpPr>
          <p:nvPr>
            <p:ph sz="quarter" idx="4"/>
          </p:nvPr>
        </p:nvSpPr>
        <p:spPr>
          <a:xfrm>
            <a:off x="12392620" y="4996813"/>
            <a:ext cx="10406870" cy="7349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6582BB-89E5-4105-AA76-CDB551548A42}" type="datetimeFigureOut">
              <a:rPr lang="en-ID" smtClean="0"/>
              <a:t>28/11/2024</a:t>
            </a:fld>
            <a:endParaRPr lang="en-ID"/>
          </a:p>
        </p:txBody>
      </p:sp>
      <p:sp>
        <p:nvSpPr>
          <p:cNvPr id="8" name="Footer Placeholder 7"/>
          <p:cNvSpPr>
            <a:spLocks noGrp="1"/>
          </p:cNvSpPr>
          <p:nvPr>
            <p:ph type="ftr" sz="quarter" idx="11"/>
          </p:nvPr>
        </p:nvSpPr>
        <p:spPr/>
        <p:txBody>
          <a:bodyPr/>
          <a:lstStyle/>
          <a:p>
            <a:endParaRPr lang="en-ID"/>
          </a:p>
        </p:txBody>
      </p:sp>
      <p:sp>
        <p:nvSpPr>
          <p:cNvPr id="9" name="Slide Number Placeholder 8"/>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906916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6582BB-89E5-4105-AA76-CDB551548A42}" type="datetimeFigureOut">
              <a:rPr lang="en-ID" smtClean="0"/>
              <a:t>28/11/2024</a:t>
            </a:fld>
            <a:endParaRPr lang="en-ID"/>
          </a:p>
        </p:txBody>
      </p:sp>
      <p:sp>
        <p:nvSpPr>
          <p:cNvPr id="4" name="Footer Placeholder 3"/>
          <p:cNvSpPr>
            <a:spLocks noGrp="1"/>
          </p:cNvSpPr>
          <p:nvPr>
            <p:ph type="ftr" sz="quarter" idx="11"/>
          </p:nvPr>
        </p:nvSpPr>
        <p:spPr/>
        <p:txBody>
          <a:bodyPr/>
          <a:lstStyle/>
          <a:p>
            <a:endParaRPr lang="en-ID"/>
          </a:p>
        </p:txBody>
      </p:sp>
      <p:sp>
        <p:nvSpPr>
          <p:cNvPr id="5" name="Slide Number Placeholder 4"/>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3724845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2946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86138" y="911966"/>
            <a:ext cx="7895195" cy="3191881"/>
          </a:xfrm>
        </p:spPr>
        <p:txBody>
          <a:bodyPr anchor="b"/>
          <a:lstStyle>
            <a:lvl1pPr>
              <a:defRPr sz="6383"/>
            </a:lvl1pPr>
          </a:lstStyle>
          <a:p>
            <a:r>
              <a:rPr lang="en-US"/>
              <a:t>Click to edit Master title style</a:t>
            </a:r>
            <a:endParaRPr lang="en-US" dirty="0"/>
          </a:p>
        </p:txBody>
      </p:sp>
      <p:sp>
        <p:nvSpPr>
          <p:cNvPr id="3" name="Content Placeholder 2"/>
          <p:cNvSpPr>
            <a:spLocks noGrp="1"/>
          </p:cNvSpPr>
          <p:nvPr>
            <p:ph idx="1"/>
          </p:nvPr>
        </p:nvSpPr>
        <p:spPr>
          <a:xfrm>
            <a:off x="10406870" y="1969594"/>
            <a:ext cx="12392620" cy="9721303"/>
          </a:xfrm>
        </p:spPr>
        <p:txBody>
          <a:bodyPr/>
          <a:lstStyle>
            <a:lvl1pPr>
              <a:defRPr sz="6383"/>
            </a:lvl1pPr>
            <a:lvl2pPr>
              <a:defRPr sz="5585"/>
            </a:lvl2pPr>
            <a:lvl3pPr>
              <a:defRPr sz="4787"/>
            </a:lvl3pPr>
            <a:lvl4pPr>
              <a:defRPr sz="3989"/>
            </a:lvl4pPr>
            <a:lvl5pPr>
              <a:defRPr sz="3989"/>
            </a:lvl5pPr>
            <a:lvl6pPr>
              <a:defRPr sz="3989"/>
            </a:lvl6pPr>
            <a:lvl7pPr>
              <a:defRPr sz="3989"/>
            </a:lvl7pPr>
            <a:lvl8pPr>
              <a:defRPr sz="3989"/>
            </a:lvl8pPr>
            <a:lvl9pPr>
              <a:defRPr sz="398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686138" y="4103846"/>
            <a:ext cx="7895195" cy="7602883"/>
          </a:xfrm>
        </p:spPr>
        <p:txBody>
          <a:bodyPr/>
          <a:lstStyle>
            <a:lvl1pPr marL="0" indent="0">
              <a:buNone/>
              <a:defRPr sz="3192"/>
            </a:lvl1pPr>
            <a:lvl2pPr marL="911977" indent="0">
              <a:buNone/>
              <a:defRPr sz="2793"/>
            </a:lvl2pPr>
            <a:lvl3pPr marL="1823954" indent="0">
              <a:buNone/>
              <a:defRPr sz="2394"/>
            </a:lvl3pPr>
            <a:lvl4pPr marL="2735931" indent="0">
              <a:buNone/>
              <a:defRPr sz="1995"/>
            </a:lvl4pPr>
            <a:lvl5pPr marL="3647907" indent="0">
              <a:buNone/>
              <a:defRPr sz="1995"/>
            </a:lvl5pPr>
            <a:lvl6pPr marL="4559884" indent="0">
              <a:buNone/>
              <a:defRPr sz="1995"/>
            </a:lvl6pPr>
            <a:lvl7pPr marL="5471861" indent="0">
              <a:buNone/>
              <a:defRPr sz="1995"/>
            </a:lvl7pPr>
            <a:lvl8pPr marL="6383838" indent="0">
              <a:buNone/>
              <a:defRPr sz="1995"/>
            </a:lvl8pPr>
            <a:lvl9pPr marL="7295815" indent="0">
              <a:buNone/>
              <a:defRPr sz="1995"/>
            </a:lvl9pPr>
          </a:lstStyle>
          <a:p>
            <a:pPr lvl="0"/>
            <a:r>
              <a:rPr lang="en-US"/>
              <a:t>Click to edit Master text styles</a:t>
            </a:r>
          </a:p>
        </p:txBody>
      </p:sp>
      <p:sp>
        <p:nvSpPr>
          <p:cNvPr id="5" name="Date Placeholder 4"/>
          <p:cNvSpPr>
            <a:spLocks noGrp="1"/>
          </p:cNvSpPr>
          <p:nvPr>
            <p:ph type="dt" sz="half" idx="10"/>
          </p:nvPr>
        </p:nvSpPr>
        <p:spPr/>
        <p:txBody>
          <a:bodyPr/>
          <a:lstStyle/>
          <a:p>
            <a:fld id="{146582BB-89E5-4105-AA76-CDB551548A42}" type="datetimeFigureOut">
              <a:rPr lang="en-ID" smtClean="0"/>
              <a:t>28/11/2024</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74298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86138" y="911966"/>
            <a:ext cx="7895195" cy="3191881"/>
          </a:xfrm>
        </p:spPr>
        <p:txBody>
          <a:bodyPr anchor="b"/>
          <a:lstStyle>
            <a:lvl1pPr>
              <a:defRPr sz="6383"/>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06870" y="1969594"/>
            <a:ext cx="12392620" cy="9721303"/>
          </a:xfrm>
        </p:spPr>
        <p:txBody>
          <a:bodyPr anchor="t"/>
          <a:lstStyle>
            <a:lvl1pPr marL="0" indent="0">
              <a:buNone/>
              <a:defRPr sz="6383"/>
            </a:lvl1pPr>
            <a:lvl2pPr marL="911977" indent="0">
              <a:buNone/>
              <a:defRPr sz="5585"/>
            </a:lvl2pPr>
            <a:lvl3pPr marL="1823954" indent="0">
              <a:buNone/>
              <a:defRPr sz="4787"/>
            </a:lvl3pPr>
            <a:lvl4pPr marL="2735931" indent="0">
              <a:buNone/>
              <a:defRPr sz="3989"/>
            </a:lvl4pPr>
            <a:lvl5pPr marL="3647907" indent="0">
              <a:buNone/>
              <a:defRPr sz="3989"/>
            </a:lvl5pPr>
            <a:lvl6pPr marL="4559884" indent="0">
              <a:buNone/>
              <a:defRPr sz="3989"/>
            </a:lvl6pPr>
            <a:lvl7pPr marL="5471861" indent="0">
              <a:buNone/>
              <a:defRPr sz="3989"/>
            </a:lvl7pPr>
            <a:lvl8pPr marL="6383838" indent="0">
              <a:buNone/>
              <a:defRPr sz="3989"/>
            </a:lvl8pPr>
            <a:lvl9pPr marL="7295815" indent="0">
              <a:buNone/>
              <a:defRPr sz="3989"/>
            </a:lvl9pPr>
          </a:lstStyle>
          <a:p>
            <a:r>
              <a:rPr lang="en-US"/>
              <a:t>Click icon to add picture</a:t>
            </a:r>
            <a:endParaRPr lang="en-US" dirty="0"/>
          </a:p>
        </p:txBody>
      </p:sp>
      <p:sp>
        <p:nvSpPr>
          <p:cNvPr id="4" name="Text Placeholder 3"/>
          <p:cNvSpPr>
            <a:spLocks noGrp="1"/>
          </p:cNvSpPr>
          <p:nvPr>
            <p:ph type="body" sz="half" idx="2"/>
          </p:nvPr>
        </p:nvSpPr>
        <p:spPr>
          <a:xfrm>
            <a:off x="1686138" y="4103846"/>
            <a:ext cx="7895195" cy="7602883"/>
          </a:xfrm>
        </p:spPr>
        <p:txBody>
          <a:bodyPr/>
          <a:lstStyle>
            <a:lvl1pPr marL="0" indent="0">
              <a:buNone/>
              <a:defRPr sz="3192"/>
            </a:lvl1pPr>
            <a:lvl2pPr marL="911977" indent="0">
              <a:buNone/>
              <a:defRPr sz="2793"/>
            </a:lvl2pPr>
            <a:lvl3pPr marL="1823954" indent="0">
              <a:buNone/>
              <a:defRPr sz="2394"/>
            </a:lvl3pPr>
            <a:lvl4pPr marL="2735931" indent="0">
              <a:buNone/>
              <a:defRPr sz="1995"/>
            </a:lvl4pPr>
            <a:lvl5pPr marL="3647907" indent="0">
              <a:buNone/>
              <a:defRPr sz="1995"/>
            </a:lvl5pPr>
            <a:lvl6pPr marL="4559884" indent="0">
              <a:buNone/>
              <a:defRPr sz="1995"/>
            </a:lvl6pPr>
            <a:lvl7pPr marL="5471861" indent="0">
              <a:buNone/>
              <a:defRPr sz="1995"/>
            </a:lvl7pPr>
            <a:lvl8pPr marL="6383838" indent="0">
              <a:buNone/>
              <a:defRPr sz="1995"/>
            </a:lvl8pPr>
            <a:lvl9pPr marL="7295815" indent="0">
              <a:buNone/>
              <a:defRPr sz="1995"/>
            </a:lvl9pPr>
          </a:lstStyle>
          <a:p>
            <a:pPr lvl="0"/>
            <a:r>
              <a:rPr lang="en-US"/>
              <a:t>Click to edit Master text styles</a:t>
            </a:r>
          </a:p>
        </p:txBody>
      </p:sp>
      <p:sp>
        <p:nvSpPr>
          <p:cNvPr id="5" name="Date Placeholder 4"/>
          <p:cNvSpPr>
            <a:spLocks noGrp="1"/>
          </p:cNvSpPr>
          <p:nvPr>
            <p:ph type="dt" sz="half" idx="10"/>
          </p:nvPr>
        </p:nvSpPr>
        <p:spPr/>
        <p:txBody>
          <a:bodyPr/>
          <a:lstStyle/>
          <a:p>
            <a:fld id="{146582BB-89E5-4105-AA76-CDB551548A42}" type="datetimeFigureOut">
              <a:rPr lang="en-ID" smtClean="0"/>
              <a:t>28/11/2024</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258485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28/11/2024</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4233999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517963" y="728306"/>
            <a:ext cx="5278338" cy="115927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82949" y="728306"/>
            <a:ext cx="15529024" cy="115927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28/11/2024</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368887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832111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B497A3F2-C97B-4CAB-9318-806AA4C7B295}"/>
              </a:ext>
            </a:extLst>
          </p:cNvPr>
          <p:cNvSpPr>
            <a:spLocks noGrp="1"/>
          </p:cNvSpPr>
          <p:nvPr>
            <p:ph type="pic" sz="quarter" idx="10"/>
          </p:nvPr>
        </p:nvSpPr>
        <p:spPr>
          <a:xfrm>
            <a:off x="12510792" y="5874326"/>
            <a:ext cx="3447457" cy="3403474"/>
          </a:xfrm>
          <a:custGeom>
            <a:avLst/>
            <a:gdLst>
              <a:gd name="connsiteX0" fmla="*/ 0 w 3447457"/>
              <a:gd name="connsiteY0" fmla="*/ 0 h 3403474"/>
              <a:gd name="connsiteX1" fmla="*/ 3447457 w 3447457"/>
              <a:gd name="connsiteY1" fmla="*/ 0 h 3403474"/>
              <a:gd name="connsiteX2" fmla="*/ 3447457 w 3447457"/>
              <a:gd name="connsiteY2" fmla="*/ 3403474 h 3403474"/>
              <a:gd name="connsiteX3" fmla="*/ 0 w 3447457"/>
              <a:gd name="connsiteY3" fmla="*/ 3403474 h 3403474"/>
            </a:gdLst>
            <a:ahLst/>
            <a:cxnLst>
              <a:cxn ang="0">
                <a:pos x="connsiteX0" y="connsiteY0"/>
              </a:cxn>
              <a:cxn ang="0">
                <a:pos x="connsiteX1" y="connsiteY1"/>
              </a:cxn>
              <a:cxn ang="0">
                <a:pos x="connsiteX2" y="connsiteY2"/>
              </a:cxn>
              <a:cxn ang="0">
                <a:pos x="connsiteX3" y="connsiteY3"/>
              </a:cxn>
            </a:cxnLst>
            <a:rect l="l" t="t" r="r" b="b"/>
            <a:pathLst>
              <a:path w="3447457" h="3403474">
                <a:moveTo>
                  <a:pt x="0" y="0"/>
                </a:moveTo>
                <a:lnTo>
                  <a:pt x="3447457" y="0"/>
                </a:lnTo>
                <a:lnTo>
                  <a:pt x="3447457" y="3403474"/>
                </a:lnTo>
                <a:lnTo>
                  <a:pt x="0" y="3403474"/>
                </a:lnTo>
                <a:close/>
              </a:path>
            </a:pathLst>
          </a:custGeom>
        </p:spPr>
        <p:txBody>
          <a:bodyPr wrap="square">
            <a:noAutofit/>
          </a:bodyPr>
          <a:lstStyle/>
          <a:p>
            <a:endParaRPr lang="en-ID"/>
          </a:p>
        </p:txBody>
      </p:sp>
      <p:sp>
        <p:nvSpPr>
          <p:cNvPr id="18" name="Picture Placeholder 17">
            <a:extLst>
              <a:ext uri="{FF2B5EF4-FFF2-40B4-BE49-F238E27FC236}">
                <a16:creationId xmlns:a16="http://schemas.microsoft.com/office/drawing/2014/main" id="{797F3E3F-64DC-4F04-BC98-9D756C093EA5}"/>
              </a:ext>
            </a:extLst>
          </p:cNvPr>
          <p:cNvSpPr>
            <a:spLocks noGrp="1"/>
          </p:cNvSpPr>
          <p:nvPr>
            <p:ph type="pic" sz="quarter" idx="11"/>
          </p:nvPr>
        </p:nvSpPr>
        <p:spPr>
          <a:xfrm>
            <a:off x="16212758" y="3463636"/>
            <a:ext cx="3870409" cy="6373091"/>
          </a:xfrm>
          <a:custGeom>
            <a:avLst/>
            <a:gdLst>
              <a:gd name="connsiteX0" fmla="*/ 0 w 3870409"/>
              <a:gd name="connsiteY0" fmla="*/ 0 h 6373091"/>
              <a:gd name="connsiteX1" fmla="*/ 3870409 w 3870409"/>
              <a:gd name="connsiteY1" fmla="*/ 0 h 6373091"/>
              <a:gd name="connsiteX2" fmla="*/ 3870409 w 3870409"/>
              <a:gd name="connsiteY2" fmla="*/ 6373091 h 6373091"/>
              <a:gd name="connsiteX3" fmla="*/ 0 w 3870409"/>
              <a:gd name="connsiteY3" fmla="*/ 6373091 h 6373091"/>
            </a:gdLst>
            <a:ahLst/>
            <a:cxnLst>
              <a:cxn ang="0">
                <a:pos x="connsiteX0" y="connsiteY0"/>
              </a:cxn>
              <a:cxn ang="0">
                <a:pos x="connsiteX1" y="connsiteY1"/>
              </a:cxn>
              <a:cxn ang="0">
                <a:pos x="connsiteX2" y="connsiteY2"/>
              </a:cxn>
              <a:cxn ang="0">
                <a:pos x="connsiteX3" y="connsiteY3"/>
              </a:cxn>
            </a:cxnLst>
            <a:rect l="l" t="t" r="r" b="b"/>
            <a:pathLst>
              <a:path w="3870409" h="6373091">
                <a:moveTo>
                  <a:pt x="0" y="0"/>
                </a:moveTo>
                <a:lnTo>
                  <a:pt x="3870409" y="0"/>
                </a:lnTo>
                <a:lnTo>
                  <a:pt x="3870409" y="6373091"/>
                </a:lnTo>
                <a:lnTo>
                  <a:pt x="0" y="6373091"/>
                </a:lnTo>
                <a:close/>
              </a:path>
            </a:pathLst>
          </a:custGeom>
        </p:spPr>
        <p:txBody>
          <a:bodyPr wrap="square">
            <a:noAutofit/>
          </a:bodyPr>
          <a:lstStyle/>
          <a:p>
            <a:endParaRPr lang="en-ID"/>
          </a:p>
        </p:txBody>
      </p:sp>
      <p:sp>
        <p:nvSpPr>
          <p:cNvPr id="21" name="Picture Placeholder 20">
            <a:extLst>
              <a:ext uri="{FF2B5EF4-FFF2-40B4-BE49-F238E27FC236}">
                <a16:creationId xmlns:a16="http://schemas.microsoft.com/office/drawing/2014/main" id="{53AE9B82-1300-43B0-A9FA-3FBDF0BA5309}"/>
              </a:ext>
            </a:extLst>
          </p:cNvPr>
          <p:cNvSpPr>
            <a:spLocks noGrp="1"/>
          </p:cNvSpPr>
          <p:nvPr>
            <p:ph type="pic" sz="quarter" idx="12"/>
          </p:nvPr>
        </p:nvSpPr>
        <p:spPr>
          <a:xfrm>
            <a:off x="20337676" y="4546148"/>
            <a:ext cx="4141574" cy="3794288"/>
          </a:xfrm>
          <a:custGeom>
            <a:avLst/>
            <a:gdLst>
              <a:gd name="connsiteX0" fmla="*/ 0 w 4141574"/>
              <a:gd name="connsiteY0" fmla="*/ 0 h 3794288"/>
              <a:gd name="connsiteX1" fmla="*/ 4141574 w 4141574"/>
              <a:gd name="connsiteY1" fmla="*/ 0 h 3794288"/>
              <a:gd name="connsiteX2" fmla="*/ 4141574 w 4141574"/>
              <a:gd name="connsiteY2" fmla="*/ 3794288 h 3794288"/>
              <a:gd name="connsiteX3" fmla="*/ 0 w 4141574"/>
              <a:gd name="connsiteY3" fmla="*/ 3794288 h 3794288"/>
            </a:gdLst>
            <a:ahLst/>
            <a:cxnLst>
              <a:cxn ang="0">
                <a:pos x="connsiteX0" y="connsiteY0"/>
              </a:cxn>
              <a:cxn ang="0">
                <a:pos x="connsiteX1" y="connsiteY1"/>
              </a:cxn>
              <a:cxn ang="0">
                <a:pos x="connsiteX2" y="connsiteY2"/>
              </a:cxn>
              <a:cxn ang="0">
                <a:pos x="connsiteX3" y="connsiteY3"/>
              </a:cxn>
            </a:cxnLst>
            <a:rect l="l" t="t" r="r" b="b"/>
            <a:pathLst>
              <a:path w="4141574" h="3794288">
                <a:moveTo>
                  <a:pt x="0" y="0"/>
                </a:moveTo>
                <a:lnTo>
                  <a:pt x="4141574" y="0"/>
                </a:lnTo>
                <a:lnTo>
                  <a:pt x="4141574" y="3794288"/>
                </a:lnTo>
                <a:lnTo>
                  <a:pt x="0" y="3794288"/>
                </a:lnTo>
                <a:close/>
              </a:path>
            </a:pathLst>
          </a:custGeom>
        </p:spPr>
        <p:txBody>
          <a:bodyPr wrap="square">
            <a:noAutofit/>
          </a:bodyPr>
          <a:lstStyle/>
          <a:p>
            <a:endParaRPr lang="en-ID"/>
          </a:p>
        </p:txBody>
      </p:sp>
    </p:spTree>
    <p:extLst>
      <p:ext uri="{BB962C8B-B14F-4D97-AF65-F5344CB8AC3E}">
        <p14:creationId xmlns:p14="http://schemas.microsoft.com/office/powerpoint/2010/main" val="38216532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E934C99-8D4C-403F-AE72-3729650FB6BF}"/>
              </a:ext>
            </a:extLst>
          </p:cNvPr>
          <p:cNvSpPr>
            <a:spLocks noGrp="1"/>
          </p:cNvSpPr>
          <p:nvPr>
            <p:ph type="pic" sz="quarter" idx="10"/>
          </p:nvPr>
        </p:nvSpPr>
        <p:spPr>
          <a:xfrm>
            <a:off x="803563" y="1115724"/>
            <a:ext cx="8700655" cy="7259782"/>
          </a:xfrm>
          <a:custGeom>
            <a:avLst/>
            <a:gdLst>
              <a:gd name="connsiteX0" fmla="*/ 0 w 8700655"/>
              <a:gd name="connsiteY0" fmla="*/ 0 h 7259782"/>
              <a:gd name="connsiteX1" fmla="*/ 8700655 w 8700655"/>
              <a:gd name="connsiteY1" fmla="*/ 0 h 7259782"/>
              <a:gd name="connsiteX2" fmla="*/ 8700655 w 8700655"/>
              <a:gd name="connsiteY2" fmla="*/ 7259782 h 7259782"/>
              <a:gd name="connsiteX3" fmla="*/ 0 w 8700655"/>
              <a:gd name="connsiteY3" fmla="*/ 7259782 h 7259782"/>
            </a:gdLst>
            <a:ahLst/>
            <a:cxnLst>
              <a:cxn ang="0">
                <a:pos x="connsiteX0" y="connsiteY0"/>
              </a:cxn>
              <a:cxn ang="0">
                <a:pos x="connsiteX1" y="connsiteY1"/>
              </a:cxn>
              <a:cxn ang="0">
                <a:pos x="connsiteX2" y="connsiteY2"/>
              </a:cxn>
              <a:cxn ang="0">
                <a:pos x="connsiteX3" y="connsiteY3"/>
              </a:cxn>
            </a:cxnLst>
            <a:rect l="l" t="t" r="r" b="b"/>
            <a:pathLst>
              <a:path w="8700655" h="7259782">
                <a:moveTo>
                  <a:pt x="0" y="0"/>
                </a:moveTo>
                <a:lnTo>
                  <a:pt x="8700655" y="0"/>
                </a:lnTo>
                <a:lnTo>
                  <a:pt x="8700655" y="7259782"/>
                </a:lnTo>
                <a:lnTo>
                  <a:pt x="0" y="7259782"/>
                </a:lnTo>
                <a:close/>
              </a:path>
            </a:pathLst>
          </a:custGeom>
        </p:spPr>
        <p:txBody>
          <a:bodyPr wrap="square">
            <a:noAutofit/>
          </a:bodyPr>
          <a:lstStyle/>
          <a:p>
            <a:endParaRPr lang="en-ID"/>
          </a:p>
        </p:txBody>
      </p:sp>
      <p:sp>
        <p:nvSpPr>
          <p:cNvPr id="16" name="Picture Placeholder 15">
            <a:extLst>
              <a:ext uri="{FF2B5EF4-FFF2-40B4-BE49-F238E27FC236}">
                <a16:creationId xmlns:a16="http://schemas.microsoft.com/office/drawing/2014/main" id="{A7CE8D23-0ABE-4300-A0EA-971687A606C3}"/>
              </a:ext>
            </a:extLst>
          </p:cNvPr>
          <p:cNvSpPr>
            <a:spLocks noGrp="1"/>
          </p:cNvSpPr>
          <p:nvPr>
            <p:ph type="pic" sz="quarter" idx="11"/>
          </p:nvPr>
        </p:nvSpPr>
        <p:spPr>
          <a:xfrm>
            <a:off x="9725890" y="1115724"/>
            <a:ext cx="4516583" cy="11665528"/>
          </a:xfrm>
          <a:custGeom>
            <a:avLst/>
            <a:gdLst>
              <a:gd name="connsiteX0" fmla="*/ 0 w 4516583"/>
              <a:gd name="connsiteY0" fmla="*/ 0 h 11665528"/>
              <a:gd name="connsiteX1" fmla="*/ 4516583 w 4516583"/>
              <a:gd name="connsiteY1" fmla="*/ 0 h 11665528"/>
              <a:gd name="connsiteX2" fmla="*/ 4516583 w 4516583"/>
              <a:gd name="connsiteY2" fmla="*/ 11665528 h 11665528"/>
              <a:gd name="connsiteX3" fmla="*/ 0 w 4516583"/>
              <a:gd name="connsiteY3" fmla="*/ 11665528 h 11665528"/>
            </a:gdLst>
            <a:ahLst/>
            <a:cxnLst>
              <a:cxn ang="0">
                <a:pos x="connsiteX0" y="connsiteY0"/>
              </a:cxn>
              <a:cxn ang="0">
                <a:pos x="connsiteX1" y="connsiteY1"/>
              </a:cxn>
              <a:cxn ang="0">
                <a:pos x="connsiteX2" y="connsiteY2"/>
              </a:cxn>
              <a:cxn ang="0">
                <a:pos x="connsiteX3" y="connsiteY3"/>
              </a:cxn>
            </a:cxnLst>
            <a:rect l="l" t="t" r="r" b="b"/>
            <a:pathLst>
              <a:path w="4516583" h="11665528">
                <a:moveTo>
                  <a:pt x="0" y="0"/>
                </a:moveTo>
                <a:lnTo>
                  <a:pt x="4516583" y="0"/>
                </a:lnTo>
                <a:lnTo>
                  <a:pt x="4516583" y="11665528"/>
                </a:lnTo>
                <a:lnTo>
                  <a:pt x="0" y="11665528"/>
                </a:lnTo>
                <a:close/>
              </a:path>
            </a:pathLst>
          </a:custGeom>
        </p:spPr>
        <p:txBody>
          <a:bodyPr wrap="square">
            <a:noAutofit/>
          </a:bodyPr>
          <a:lstStyle/>
          <a:p>
            <a:endParaRPr lang="en-ID"/>
          </a:p>
        </p:txBody>
      </p:sp>
      <p:sp>
        <p:nvSpPr>
          <p:cNvPr id="19" name="Picture Placeholder 18">
            <a:extLst>
              <a:ext uri="{FF2B5EF4-FFF2-40B4-BE49-F238E27FC236}">
                <a16:creationId xmlns:a16="http://schemas.microsoft.com/office/drawing/2014/main" id="{D91E0D51-90C7-47FB-AD1F-43106DCDF5E5}"/>
              </a:ext>
            </a:extLst>
          </p:cNvPr>
          <p:cNvSpPr>
            <a:spLocks noGrp="1"/>
          </p:cNvSpPr>
          <p:nvPr>
            <p:ph type="pic" sz="quarter" idx="12"/>
          </p:nvPr>
        </p:nvSpPr>
        <p:spPr>
          <a:xfrm>
            <a:off x="14464144" y="1116013"/>
            <a:ext cx="4516583" cy="5922963"/>
          </a:xfrm>
          <a:custGeom>
            <a:avLst/>
            <a:gdLst>
              <a:gd name="connsiteX0" fmla="*/ 0 w 4516583"/>
              <a:gd name="connsiteY0" fmla="*/ 0 h 5922963"/>
              <a:gd name="connsiteX1" fmla="*/ 4516583 w 4516583"/>
              <a:gd name="connsiteY1" fmla="*/ 0 h 5922963"/>
              <a:gd name="connsiteX2" fmla="*/ 4516583 w 4516583"/>
              <a:gd name="connsiteY2" fmla="*/ 5922963 h 5922963"/>
              <a:gd name="connsiteX3" fmla="*/ 0 w 4516583"/>
              <a:gd name="connsiteY3" fmla="*/ 5922963 h 5922963"/>
            </a:gdLst>
            <a:ahLst/>
            <a:cxnLst>
              <a:cxn ang="0">
                <a:pos x="connsiteX0" y="connsiteY0"/>
              </a:cxn>
              <a:cxn ang="0">
                <a:pos x="connsiteX1" y="connsiteY1"/>
              </a:cxn>
              <a:cxn ang="0">
                <a:pos x="connsiteX2" y="connsiteY2"/>
              </a:cxn>
              <a:cxn ang="0">
                <a:pos x="connsiteX3" y="connsiteY3"/>
              </a:cxn>
            </a:cxnLst>
            <a:rect l="l" t="t" r="r" b="b"/>
            <a:pathLst>
              <a:path w="4516583" h="5922963">
                <a:moveTo>
                  <a:pt x="0" y="0"/>
                </a:moveTo>
                <a:lnTo>
                  <a:pt x="4516583" y="0"/>
                </a:lnTo>
                <a:lnTo>
                  <a:pt x="4516583" y="5922963"/>
                </a:lnTo>
                <a:lnTo>
                  <a:pt x="0" y="5922963"/>
                </a:lnTo>
                <a:close/>
              </a:path>
            </a:pathLst>
          </a:custGeom>
        </p:spPr>
        <p:txBody>
          <a:bodyPr wrap="square">
            <a:noAutofit/>
          </a:bodyPr>
          <a:lstStyle/>
          <a:p>
            <a:endParaRPr lang="en-ID"/>
          </a:p>
        </p:txBody>
      </p:sp>
      <p:sp>
        <p:nvSpPr>
          <p:cNvPr id="22" name="Picture Placeholder 21">
            <a:extLst>
              <a:ext uri="{FF2B5EF4-FFF2-40B4-BE49-F238E27FC236}">
                <a16:creationId xmlns:a16="http://schemas.microsoft.com/office/drawing/2014/main" id="{1B3F254E-FC67-4C8E-9C3E-5C1C161C138D}"/>
              </a:ext>
            </a:extLst>
          </p:cNvPr>
          <p:cNvSpPr>
            <a:spLocks noGrp="1"/>
          </p:cNvSpPr>
          <p:nvPr>
            <p:ph type="pic" sz="quarter" idx="13"/>
          </p:nvPr>
        </p:nvSpPr>
        <p:spPr>
          <a:xfrm>
            <a:off x="19202396" y="1115724"/>
            <a:ext cx="4516584" cy="5923252"/>
          </a:xfrm>
          <a:custGeom>
            <a:avLst/>
            <a:gdLst>
              <a:gd name="connsiteX0" fmla="*/ 0 w 4516584"/>
              <a:gd name="connsiteY0" fmla="*/ 0 h 5923252"/>
              <a:gd name="connsiteX1" fmla="*/ 4516584 w 4516584"/>
              <a:gd name="connsiteY1" fmla="*/ 0 h 5923252"/>
              <a:gd name="connsiteX2" fmla="*/ 4516584 w 4516584"/>
              <a:gd name="connsiteY2" fmla="*/ 5923252 h 5923252"/>
              <a:gd name="connsiteX3" fmla="*/ 0 w 4516584"/>
              <a:gd name="connsiteY3" fmla="*/ 5923252 h 5923252"/>
            </a:gdLst>
            <a:ahLst/>
            <a:cxnLst>
              <a:cxn ang="0">
                <a:pos x="connsiteX0" y="connsiteY0"/>
              </a:cxn>
              <a:cxn ang="0">
                <a:pos x="connsiteX1" y="connsiteY1"/>
              </a:cxn>
              <a:cxn ang="0">
                <a:pos x="connsiteX2" y="connsiteY2"/>
              </a:cxn>
              <a:cxn ang="0">
                <a:pos x="connsiteX3" y="connsiteY3"/>
              </a:cxn>
            </a:cxnLst>
            <a:rect l="l" t="t" r="r" b="b"/>
            <a:pathLst>
              <a:path w="4516584" h="5923252">
                <a:moveTo>
                  <a:pt x="0" y="0"/>
                </a:moveTo>
                <a:lnTo>
                  <a:pt x="4516584" y="0"/>
                </a:lnTo>
                <a:lnTo>
                  <a:pt x="4516584" y="5923252"/>
                </a:lnTo>
                <a:lnTo>
                  <a:pt x="0" y="5923252"/>
                </a:lnTo>
                <a:close/>
              </a:path>
            </a:pathLst>
          </a:custGeom>
        </p:spPr>
        <p:txBody>
          <a:bodyPr wrap="square">
            <a:noAutofit/>
          </a:bodyPr>
          <a:lstStyle/>
          <a:p>
            <a:endParaRPr lang="en-ID"/>
          </a:p>
        </p:txBody>
      </p:sp>
      <p:sp>
        <p:nvSpPr>
          <p:cNvPr id="25" name="Picture Placeholder 24">
            <a:extLst>
              <a:ext uri="{FF2B5EF4-FFF2-40B4-BE49-F238E27FC236}">
                <a16:creationId xmlns:a16="http://schemas.microsoft.com/office/drawing/2014/main" id="{413FFB8D-F654-450C-A462-C579B644B2E1}"/>
              </a:ext>
            </a:extLst>
          </p:cNvPr>
          <p:cNvSpPr>
            <a:spLocks noGrp="1"/>
          </p:cNvSpPr>
          <p:nvPr>
            <p:ph type="pic" sz="quarter" idx="14"/>
          </p:nvPr>
        </p:nvSpPr>
        <p:spPr>
          <a:xfrm>
            <a:off x="14464144" y="7239434"/>
            <a:ext cx="9254837" cy="5541819"/>
          </a:xfrm>
          <a:custGeom>
            <a:avLst/>
            <a:gdLst>
              <a:gd name="connsiteX0" fmla="*/ 0 w 9254837"/>
              <a:gd name="connsiteY0" fmla="*/ 0 h 5541819"/>
              <a:gd name="connsiteX1" fmla="*/ 9254837 w 9254837"/>
              <a:gd name="connsiteY1" fmla="*/ 0 h 5541819"/>
              <a:gd name="connsiteX2" fmla="*/ 9254837 w 9254837"/>
              <a:gd name="connsiteY2" fmla="*/ 5541819 h 5541819"/>
              <a:gd name="connsiteX3" fmla="*/ 0 w 9254837"/>
              <a:gd name="connsiteY3" fmla="*/ 5541819 h 5541819"/>
            </a:gdLst>
            <a:ahLst/>
            <a:cxnLst>
              <a:cxn ang="0">
                <a:pos x="connsiteX0" y="connsiteY0"/>
              </a:cxn>
              <a:cxn ang="0">
                <a:pos x="connsiteX1" y="connsiteY1"/>
              </a:cxn>
              <a:cxn ang="0">
                <a:pos x="connsiteX2" y="connsiteY2"/>
              </a:cxn>
              <a:cxn ang="0">
                <a:pos x="connsiteX3" y="connsiteY3"/>
              </a:cxn>
            </a:cxnLst>
            <a:rect l="l" t="t" r="r" b="b"/>
            <a:pathLst>
              <a:path w="9254837" h="5541819">
                <a:moveTo>
                  <a:pt x="0" y="0"/>
                </a:moveTo>
                <a:lnTo>
                  <a:pt x="9254837" y="0"/>
                </a:lnTo>
                <a:lnTo>
                  <a:pt x="9254837" y="5541819"/>
                </a:lnTo>
                <a:lnTo>
                  <a:pt x="0" y="5541819"/>
                </a:lnTo>
                <a:close/>
              </a:path>
            </a:pathLst>
          </a:custGeom>
        </p:spPr>
        <p:txBody>
          <a:bodyPr wrap="square">
            <a:noAutofit/>
          </a:bodyPr>
          <a:lstStyle/>
          <a:p>
            <a:endParaRPr lang="en-ID"/>
          </a:p>
        </p:txBody>
      </p:sp>
    </p:spTree>
    <p:extLst>
      <p:ext uri="{BB962C8B-B14F-4D97-AF65-F5344CB8AC3E}">
        <p14:creationId xmlns:p14="http://schemas.microsoft.com/office/powerpoint/2010/main" val="3452497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462864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Vertical Text">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26CD07D-89C6-4A59-B64F-F2A3606A3AA6}"/>
              </a:ext>
            </a:extLst>
          </p:cNvPr>
          <p:cNvSpPr>
            <a:spLocks noGrp="1"/>
          </p:cNvSpPr>
          <p:nvPr>
            <p:ph type="pic" sz="quarter" idx="10"/>
          </p:nvPr>
        </p:nvSpPr>
        <p:spPr>
          <a:xfrm>
            <a:off x="6733381" y="3574762"/>
            <a:ext cx="7481888" cy="2714625"/>
          </a:xfrm>
        </p:spPr>
        <p:txBody>
          <a:bodyPr/>
          <a:lstStyle/>
          <a:p>
            <a:endParaRPr lang="en-ID"/>
          </a:p>
        </p:txBody>
      </p:sp>
    </p:spTree>
    <p:extLst>
      <p:ext uri="{BB962C8B-B14F-4D97-AF65-F5344CB8AC3E}">
        <p14:creationId xmlns:p14="http://schemas.microsoft.com/office/powerpoint/2010/main" val="30780697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15130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431FB3C6-955B-49CD-9A2D-FEC246998E72}"/>
              </a:ext>
            </a:extLst>
          </p:cNvPr>
          <p:cNvSpPr>
            <a:spLocks noGrp="1"/>
          </p:cNvSpPr>
          <p:nvPr>
            <p:ph type="pic" sz="quarter" idx="10"/>
          </p:nvPr>
        </p:nvSpPr>
        <p:spPr>
          <a:xfrm>
            <a:off x="4267200" y="2617065"/>
            <a:ext cx="3491346" cy="4294910"/>
          </a:xfrm>
          <a:custGeom>
            <a:avLst/>
            <a:gdLst>
              <a:gd name="connsiteX0" fmla="*/ 0 w 3491346"/>
              <a:gd name="connsiteY0" fmla="*/ 0 h 4294910"/>
              <a:gd name="connsiteX1" fmla="*/ 3491346 w 3491346"/>
              <a:gd name="connsiteY1" fmla="*/ 0 h 4294910"/>
              <a:gd name="connsiteX2" fmla="*/ 3491346 w 3491346"/>
              <a:gd name="connsiteY2" fmla="*/ 4294910 h 4294910"/>
              <a:gd name="connsiteX3" fmla="*/ 0 w 3491346"/>
              <a:gd name="connsiteY3" fmla="*/ 4294910 h 4294910"/>
            </a:gdLst>
            <a:ahLst/>
            <a:cxnLst>
              <a:cxn ang="0">
                <a:pos x="connsiteX0" y="connsiteY0"/>
              </a:cxn>
              <a:cxn ang="0">
                <a:pos x="connsiteX1" y="connsiteY1"/>
              </a:cxn>
              <a:cxn ang="0">
                <a:pos x="connsiteX2" y="connsiteY2"/>
              </a:cxn>
              <a:cxn ang="0">
                <a:pos x="connsiteX3" y="connsiteY3"/>
              </a:cxn>
            </a:cxnLst>
            <a:rect l="l" t="t" r="r" b="b"/>
            <a:pathLst>
              <a:path w="3491346" h="4294910">
                <a:moveTo>
                  <a:pt x="0" y="0"/>
                </a:moveTo>
                <a:lnTo>
                  <a:pt x="3491346" y="0"/>
                </a:lnTo>
                <a:lnTo>
                  <a:pt x="3491346" y="4294910"/>
                </a:lnTo>
                <a:lnTo>
                  <a:pt x="0" y="4294910"/>
                </a:lnTo>
                <a:close/>
              </a:path>
            </a:pathLst>
          </a:custGeom>
        </p:spPr>
        <p:txBody>
          <a:bodyPr wrap="square">
            <a:noAutofit/>
          </a:bodyPr>
          <a:lstStyle/>
          <a:p>
            <a:endParaRPr lang="en-ID"/>
          </a:p>
        </p:txBody>
      </p:sp>
    </p:spTree>
    <p:extLst>
      <p:ext uri="{BB962C8B-B14F-4D97-AF65-F5344CB8AC3E}">
        <p14:creationId xmlns:p14="http://schemas.microsoft.com/office/powerpoint/2010/main" val="27844267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D58D7148-12A3-4A8D-A187-D4029297D852}"/>
              </a:ext>
            </a:extLst>
          </p:cNvPr>
          <p:cNvSpPr>
            <a:spLocks noGrp="1"/>
          </p:cNvSpPr>
          <p:nvPr>
            <p:ph type="pic" sz="quarter" idx="10"/>
          </p:nvPr>
        </p:nvSpPr>
        <p:spPr>
          <a:xfrm>
            <a:off x="3606176" y="2617065"/>
            <a:ext cx="3491346" cy="4294910"/>
          </a:xfrm>
          <a:custGeom>
            <a:avLst/>
            <a:gdLst>
              <a:gd name="connsiteX0" fmla="*/ 0 w 3491346"/>
              <a:gd name="connsiteY0" fmla="*/ 0 h 4294910"/>
              <a:gd name="connsiteX1" fmla="*/ 3491346 w 3491346"/>
              <a:gd name="connsiteY1" fmla="*/ 0 h 4294910"/>
              <a:gd name="connsiteX2" fmla="*/ 3491346 w 3491346"/>
              <a:gd name="connsiteY2" fmla="*/ 4294910 h 4294910"/>
              <a:gd name="connsiteX3" fmla="*/ 0 w 3491346"/>
              <a:gd name="connsiteY3" fmla="*/ 4294910 h 4294910"/>
            </a:gdLst>
            <a:ahLst/>
            <a:cxnLst>
              <a:cxn ang="0">
                <a:pos x="connsiteX0" y="connsiteY0"/>
              </a:cxn>
              <a:cxn ang="0">
                <a:pos x="connsiteX1" y="connsiteY1"/>
              </a:cxn>
              <a:cxn ang="0">
                <a:pos x="connsiteX2" y="connsiteY2"/>
              </a:cxn>
              <a:cxn ang="0">
                <a:pos x="connsiteX3" y="connsiteY3"/>
              </a:cxn>
            </a:cxnLst>
            <a:rect l="l" t="t" r="r" b="b"/>
            <a:pathLst>
              <a:path w="3491346" h="4294910">
                <a:moveTo>
                  <a:pt x="0" y="0"/>
                </a:moveTo>
                <a:lnTo>
                  <a:pt x="3491346" y="0"/>
                </a:lnTo>
                <a:lnTo>
                  <a:pt x="3491346" y="4294910"/>
                </a:lnTo>
                <a:lnTo>
                  <a:pt x="0" y="4294910"/>
                </a:lnTo>
                <a:close/>
              </a:path>
            </a:pathLst>
          </a:custGeom>
        </p:spPr>
        <p:txBody>
          <a:bodyPr wrap="square">
            <a:noAutofit/>
          </a:bodyPr>
          <a:lstStyle/>
          <a:p>
            <a:endParaRPr lang="en-ID"/>
          </a:p>
        </p:txBody>
      </p:sp>
    </p:spTree>
    <p:extLst>
      <p:ext uri="{BB962C8B-B14F-4D97-AF65-F5344CB8AC3E}">
        <p14:creationId xmlns:p14="http://schemas.microsoft.com/office/powerpoint/2010/main" val="1801851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32310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50B2F34-AC14-4CFA-8949-F46946F8D805}"/>
              </a:ext>
            </a:extLst>
          </p:cNvPr>
          <p:cNvSpPr>
            <a:spLocks noGrp="1"/>
          </p:cNvSpPr>
          <p:nvPr>
            <p:ph type="pic" sz="quarter" idx="10"/>
          </p:nvPr>
        </p:nvSpPr>
        <p:spPr>
          <a:xfrm>
            <a:off x="6164826" y="5348647"/>
            <a:ext cx="7579135" cy="1563329"/>
          </a:xfrm>
          <a:custGeom>
            <a:avLst/>
            <a:gdLst>
              <a:gd name="connsiteX0" fmla="*/ 0 w 7579135"/>
              <a:gd name="connsiteY0" fmla="*/ 0 h 1563329"/>
              <a:gd name="connsiteX1" fmla="*/ 7579135 w 7579135"/>
              <a:gd name="connsiteY1" fmla="*/ 0 h 1563329"/>
              <a:gd name="connsiteX2" fmla="*/ 7579135 w 7579135"/>
              <a:gd name="connsiteY2" fmla="*/ 1563329 h 1563329"/>
              <a:gd name="connsiteX3" fmla="*/ 0 w 7579135"/>
              <a:gd name="connsiteY3" fmla="*/ 1563329 h 1563329"/>
            </a:gdLst>
            <a:ahLst/>
            <a:cxnLst>
              <a:cxn ang="0">
                <a:pos x="connsiteX0" y="connsiteY0"/>
              </a:cxn>
              <a:cxn ang="0">
                <a:pos x="connsiteX1" y="connsiteY1"/>
              </a:cxn>
              <a:cxn ang="0">
                <a:pos x="connsiteX2" y="connsiteY2"/>
              </a:cxn>
              <a:cxn ang="0">
                <a:pos x="connsiteX3" y="connsiteY3"/>
              </a:cxn>
            </a:cxnLst>
            <a:rect l="l" t="t" r="r" b="b"/>
            <a:pathLst>
              <a:path w="7579135" h="1563329">
                <a:moveTo>
                  <a:pt x="0" y="0"/>
                </a:moveTo>
                <a:lnTo>
                  <a:pt x="7579135" y="0"/>
                </a:lnTo>
                <a:lnTo>
                  <a:pt x="7579135" y="1563329"/>
                </a:lnTo>
                <a:lnTo>
                  <a:pt x="0" y="1563329"/>
                </a:lnTo>
                <a:close/>
              </a:path>
            </a:pathLst>
          </a:custGeom>
        </p:spPr>
        <p:txBody>
          <a:bodyPr wrap="square">
            <a:noAutofit/>
          </a:bodyPr>
          <a:lstStyle/>
          <a:p>
            <a:endParaRPr lang="en-ID"/>
          </a:p>
        </p:txBody>
      </p:sp>
    </p:spTree>
    <p:extLst>
      <p:ext uri="{BB962C8B-B14F-4D97-AF65-F5344CB8AC3E}">
        <p14:creationId xmlns:p14="http://schemas.microsoft.com/office/powerpoint/2010/main" val="2980928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B12B26B-0D42-475E-80E7-F225E706B0CF}"/>
              </a:ext>
            </a:extLst>
          </p:cNvPr>
          <p:cNvSpPr>
            <a:spLocks noGrp="1"/>
          </p:cNvSpPr>
          <p:nvPr>
            <p:ph type="pic" sz="quarter" idx="10"/>
          </p:nvPr>
        </p:nvSpPr>
        <p:spPr>
          <a:xfrm>
            <a:off x="12239625" y="6948488"/>
            <a:ext cx="9291483" cy="2599224"/>
          </a:xfrm>
          <a:custGeom>
            <a:avLst/>
            <a:gdLst>
              <a:gd name="connsiteX0" fmla="*/ 0 w 9291483"/>
              <a:gd name="connsiteY0" fmla="*/ 0 h 2599224"/>
              <a:gd name="connsiteX1" fmla="*/ 9291483 w 9291483"/>
              <a:gd name="connsiteY1" fmla="*/ 0 h 2599224"/>
              <a:gd name="connsiteX2" fmla="*/ 9291483 w 9291483"/>
              <a:gd name="connsiteY2" fmla="*/ 2599224 h 2599224"/>
              <a:gd name="connsiteX3" fmla="*/ 0 w 9291483"/>
              <a:gd name="connsiteY3" fmla="*/ 2599224 h 2599224"/>
            </a:gdLst>
            <a:ahLst/>
            <a:cxnLst>
              <a:cxn ang="0">
                <a:pos x="connsiteX0" y="connsiteY0"/>
              </a:cxn>
              <a:cxn ang="0">
                <a:pos x="connsiteX1" y="connsiteY1"/>
              </a:cxn>
              <a:cxn ang="0">
                <a:pos x="connsiteX2" y="connsiteY2"/>
              </a:cxn>
              <a:cxn ang="0">
                <a:pos x="connsiteX3" y="connsiteY3"/>
              </a:cxn>
            </a:cxnLst>
            <a:rect l="l" t="t" r="r" b="b"/>
            <a:pathLst>
              <a:path w="9291483" h="2599224">
                <a:moveTo>
                  <a:pt x="0" y="0"/>
                </a:moveTo>
                <a:lnTo>
                  <a:pt x="9291483" y="0"/>
                </a:lnTo>
                <a:lnTo>
                  <a:pt x="9291483" y="2599224"/>
                </a:lnTo>
                <a:lnTo>
                  <a:pt x="0" y="2599224"/>
                </a:lnTo>
                <a:close/>
              </a:path>
            </a:pathLst>
          </a:custGeom>
        </p:spPr>
        <p:txBody>
          <a:bodyPr wrap="square">
            <a:noAutofit/>
          </a:bodyPr>
          <a:lstStyle/>
          <a:p>
            <a:endParaRPr lang="en-ID"/>
          </a:p>
        </p:txBody>
      </p:sp>
    </p:spTree>
    <p:extLst>
      <p:ext uri="{BB962C8B-B14F-4D97-AF65-F5344CB8AC3E}">
        <p14:creationId xmlns:p14="http://schemas.microsoft.com/office/powerpoint/2010/main" val="8791548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C70BBE4D-3A68-4A70-86D8-0A0BB9E75D12}"/>
              </a:ext>
            </a:extLst>
          </p:cNvPr>
          <p:cNvSpPr>
            <a:spLocks noGrp="1"/>
          </p:cNvSpPr>
          <p:nvPr>
            <p:ph type="pic" sz="quarter" idx="10"/>
          </p:nvPr>
        </p:nvSpPr>
        <p:spPr>
          <a:xfrm>
            <a:off x="6650182" y="2512724"/>
            <a:ext cx="15461672" cy="8700655"/>
          </a:xfrm>
          <a:custGeom>
            <a:avLst/>
            <a:gdLst>
              <a:gd name="connsiteX0" fmla="*/ 0 w 15461672"/>
              <a:gd name="connsiteY0" fmla="*/ 0 h 8700655"/>
              <a:gd name="connsiteX1" fmla="*/ 15461672 w 15461672"/>
              <a:gd name="connsiteY1" fmla="*/ 0 h 8700655"/>
              <a:gd name="connsiteX2" fmla="*/ 15461672 w 15461672"/>
              <a:gd name="connsiteY2" fmla="*/ 8700655 h 8700655"/>
              <a:gd name="connsiteX3" fmla="*/ 0 w 15461672"/>
              <a:gd name="connsiteY3" fmla="*/ 8700655 h 8700655"/>
            </a:gdLst>
            <a:ahLst/>
            <a:cxnLst>
              <a:cxn ang="0">
                <a:pos x="connsiteX0" y="connsiteY0"/>
              </a:cxn>
              <a:cxn ang="0">
                <a:pos x="connsiteX1" y="connsiteY1"/>
              </a:cxn>
              <a:cxn ang="0">
                <a:pos x="connsiteX2" y="connsiteY2"/>
              </a:cxn>
              <a:cxn ang="0">
                <a:pos x="connsiteX3" y="connsiteY3"/>
              </a:cxn>
            </a:cxnLst>
            <a:rect l="l" t="t" r="r" b="b"/>
            <a:pathLst>
              <a:path w="15461672" h="8700655">
                <a:moveTo>
                  <a:pt x="0" y="0"/>
                </a:moveTo>
                <a:lnTo>
                  <a:pt x="15461672" y="0"/>
                </a:lnTo>
                <a:lnTo>
                  <a:pt x="15461672" y="8700655"/>
                </a:lnTo>
                <a:lnTo>
                  <a:pt x="0" y="8700655"/>
                </a:lnTo>
                <a:close/>
              </a:path>
            </a:pathLst>
          </a:custGeom>
        </p:spPr>
        <p:txBody>
          <a:bodyPr wrap="square">
            <a:noAutofit/>
          </a:bodyPr>
          <a:lstStyle/>
          <a:p>
            <a:endParaRPr lang="en-ID"/>
          </a:p>
        </p:txBody>
      </p:sp>
    </p:spTree>
    <p:extLst>
      <p:ext uri="{BB962C8B-B14F-4D97-AF65-F5344CB8AC3E}">
        <p14:creationId xmlns:p14="http://schemas.microsoft.com/office/powerpoint/2010/main" val="41096919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FB5D97A6-88AB-40F8-9BBA-18DC71DD1659}"/>
              </a:ext>
            </a:extLst>
          </p:cNvPr>
          <p:cNvSpPr>
            <a:spLocks noGrp="1"/>
          </p:cNvSpPr>
          <p:nvPr>
            <p:ph type="pic" sz="quarter" idx="10"/>
          </p:nvPr>
        </p:nvSpPr>
        <p:spPr>
          <a:xfrm>
            <a:off x="2244725" y="3630613"/>
            <a:ext cx="12053888" cy="7564437"/>
          </a:xfrm>
        </p:spPr>
        <p:txBody>
          <a:bodyPr/>
          <a:lstStyle/>
          <a:p>
            <a:endParaRPr lang="en-ID"/>
          </a:p>
        </p:txBody>
      </p:sp>
    </p:spTree>
    <p:extLst>
      <p:ext uri="{BB962C8B-B14F-4D97-AF65-F5344CB8AC3E}">
        <p14:creationId xmlns:p14="http://schemas.microsoft.com/office/powerpoint/2010/main" val="140380923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Vertical Title and Tex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688F9F02-AA8E-45C9-B491-CACBC8211F20}"/>
              </a:ext>
            </a:extLst>
          </p:cNvPr>
          <p:cNvSpPr>
            <a:spLocks noGrp="1"/>
          </p:cNvSpPr>
          <p:nvPr>
            <p:ph type="pic" sz="quarter" idx="10"/>
          </p:nvPr>
        </p:nvSpPr>
        <p:spPr>
          <a:xfrm>
            <a:off x="5818188" y="5624513"/>
            <a:ext cx="7232650" cy="2716212"/>
          </a:xfrm>
        </p:spPr>
        <p:txBody>
          <a:bodyPr/>
          <a:lstStyle/>
          <a:p>
            <a:endParaRPr lang="en-ID"/>
          </a:p>
        </p:txBody>
      </p:sp>
      <p:sp>
        <p:nvSpPr>
          <p:cNvPr id="11" name="Picture Placeholder 9">
            <a:extLst>
              <a:ext uri="{FF2B5EF4-FFF2-40B4-BE49-F238E27FC236}">
                <a16:creationId xmlns:a16="http://schemas.microsoft.com/office/drawing/2014/main" id="{8DA37C92-4830-41FB-9CEB-14D98A0E2036}"/>
              </a:ext>
            </a:extLst>
          </p:cNvPr>
          <p:cNvSpPr>
            <a:spLocks noGrp="1"/>
          </p:cNvSpPr>
          <p:nvPr>
            <p:ph type="pic" sz="quarter" idx="11"/>
          </p:nvPr>
        </p:nvSpPr>
        <p:spPr>
          <a:xfrm>
            <a:off x="13438188" y="5624513"/>
            <a:ext cx="3963121" cy="4821814"/>
          </a:xfrm>
        </p:spPr>
        <p:txBody>
          <a:bodyPr/>
          <a:lstStyle/>
          <a:p>
            <a:endParaRPr lang="en-ID"/>
          </a:p>
        </p:txBody>
      </p:sp>
    </p:spTree>
    <p:extLst>
      <p:ext uri="{BB962C8B-B14F-4D97-AF65-F5344CB8AC3E}">
        <p14:creationId xmlns:p14="http://schemas.microsoft.com/office/powerpoint/2010/main" val="14725426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43D059DF-9CE9-4951-B809-4D18B2DC356A}"/>
              </a:ext>
            </a:extLst>
          </p:cNvPr>
          <p:cNvSpPr>
            <a:spLocks noGrp="1"/>
          </p:cNvSpPr>
          <p:nvPr>
            <p:ph type="pic" sz="quarter" idx="10"/>
          </p:nvPr>
        </p:nvSpPr>
        <p:spPr>
          <a:xfrm>
            <a:off x="12239625" y="1330036"/>
            <a:ext cx="4940011" cy="5369070"/>
          </a:xfrm>
          <a:custGeom>
            <a:avLst/>
            <a:gdLst>
              <a:gd name="connsiteX0" fmla="*/ 0 w 4940011"/>
              <a:gd name="connsiteY0" fmla="*/ 0 h 5369070"/>
              <a:gd name="connsiteX1" fmla="*/ 4940011 w 4940011"/>
              <a:gd name="connsiteY1" fmla="*/ 0 h 5369070"/>
              <a:gd name="connsiteX2" fmla="*/ 4940011 w 4940011"/>
              <a:gd name="connsiteY2" fmla="*/ 5369070 h 5369070"/>
              <a:gd name="connsiteX3" fmla="*/ 0 w 4940011"/>
              <a:gd name="connsiteY3" fmla="*/ 5369070 h 5369070"/>
            </a:gdLst>
            <a:ahLst/>
            <a:cxnLst>
              <a:cxn ang="0">
                <a:pos x="connsiteX0" y="connsiteY0"/>
              </a:cxn>
              <a:cxn ang="0">
                <a:pos x="connsiteX1" y="connsiteY1"/>
              </a:cxn>
              <a:cxn ang="0">
                <a:pos x="connsiteX2" y="connsiteY2"/>
              </a:cxn>
              <a:cxn ang="0">
                <a:pos x="connsiteX3" y="connsiteY3"/>
              </a:cxn>
            </a:cxnLst>
            <a:rect l="l" t="t" r="r" b="b"/>
            <a:pathLst>
              <a:path w="4940011" h="5369070">
                <a:moveTo>
                  <a:pt x="0" y="0"/>
                </a:moveTo>
                <a:lnTo>
                  <a:pt x="4940011" y="0"/>
                </a:lnTo>
                <a:lnTo>
                  <a:pt x="4940011" y="5369070"/>
                </a:lnTo>
                <a:lnTo>
                  <a:pt x="0" y="5369070"/>
                </a:lnTo>
                <a:close/>
              </a:path>
            </a:pathLst>
          </a:custGeom>
        </p:spPr>
        <p:txBody>
          <a:bodyPr wrap="square">
            <a:noAutofit/>
          </a:bodyPr>
          <a:lstStyle/>
          <a:p>
            <a:endParaRPr lang="en-ID"/>
          </a:p>
        </p:txBody>
      </p:sp>
      <p:sp>
        <p:nvSpPr>
          <p:cNvPr id="13" name="Picture Placeholder 12">
            <a:extLst>
              <a:ext uri="{FF2B5EF4-FFF2-40B4-BE49-F238E27FC236}">
                <a16:creationId xmlns:a16="http://schemas.microsoft.com/office/drawing/2014/main" id="{AF82AFA5-DA54-4BBA-BCD6-7667184832DC}"/>
              </a:ext>
            </a:extLst>
          </p:cNvPr>
          <p:cNvSpPr>
            <a:spLocks noGrp="1"/>
          </p:cNvSpPr>
          <p:nvPr>
            <p:ph type="pic" sz="quarter" idx="11"/>
          </p:nvPr>
        </p:nvSpPr>
        <p:spPr>
          <a:xfrm>
            <a:off x="12239626" y="7232072"/>
            <a:ext cx="4940011" cy="5369070"/>
          </a:xfrm>
          <a:custGeom>
            <a:avLst/>
            <a:gdLst>
              <a:gd name="connsiteX0" fmla="*/ 0 w 4940011"/>
              <a:gd name="connsiteY0" fmla="*/ 0 h 5369070"/>
              <a:gd name="connsiteX1" fmla="*/ 4940011 w 4940011"/>
              <a:gd name="connsiteY1" fmla="*/ 0 h 5369070"/>
              <a:gd name="connsiteX2" fmla="*/ 4940011 w 4940011"/>
              <a:gd name="connsiteY2" fmla="*/ 5369070 h 5369070"/>
              <a:gd name="connsiteX3" fmla="*/ 0 w 4940011"/>
              <a:gd name="connsiteY3" fmla="*/ 5369070 h 5369070"/>
            </a:gdLst>
            <a:ahLst/>
            <a:cxnLst>
              <a:cxn ang="0">
                <a:pos x="connsiteX0" y="connsiteY0"/>
              </a:cxn>
              <a:cxn ang="0">
                <a:pos x="connsiteX1" y="connsiteY1"/>
              </a:cxn>
              <a:cxn ang="0">
                <a:pos x="connsiteX2" y="connsiteY2"/>
              </a:cxn>
              <a:cxn ang="0">
                <a:pos x="connsiteX3" y="connsiteY3"/>
              </a:cxn>
            </a:cxnLst>
            <a:rect l="l" t="t" r="r" b="b"/>
            <a:pathLst>
              <a:path w="4940011" h="5369070">
                <a:moveTo>
                  <a:pt x="0" y="0"/>
                </a:moveTo>
                <a:lnTo>
                  <a:pt x="4940011" y="0"/>
                </a:lnTo>
                <a:lnTo>
                  <a:pt x="4940011" y="5369070"/>
                </a:lnTo>
                <a:lnTo>
                  <a:pt x="0" y="5369070"/>
                </a:lnTo>
                <a:close/>
              </a:path>
            </a:pathLst>
          </a:custGeom>
        </p:spPr>
        <p:txBody>
          <a:bodyPr wrap="square">
            <a:noAutofit/>
          </a:bodyPr>
          <a:lstStyle/>
          <a:p>
            <a:endParaRPr lang="en-ID"/>
          </a:p>
        </p:txBody>
      </p:sp>
    </p:spTree>
    <p:extLst>
      <p:ext uri="{BB962C8B-B14F-4D97-AF65-F5344CB8AC3E}">
        <p14:creationId xmlns:p14="http://schemas.microsoft.com/office/powerpoint/2010/main" val="32750764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3735D6C9-E044-423E-A890-A0D7DB61F4DB}"/>
              </a:ext>
            </a:extLst>
          </p:cNvPr>
          <p:cNvSpPr>
            <a:spLocks noGrp="1"/>
          </p:cNvSpPr>
          <p:nvPr>
            <p:ph type="pic" sz="quarter" idx="10"/>
          </p:nvPr>
        </p:nvSpPr>
        <p:spPr>
          <a:xfrm>
            <a:off x="1634837" y="7675420"/>
            <a:ext cx="3020291" cy="3075709"/>
          </a:xfrm>
          <a:custGeom>
            <a:avLst/>
            <a:gdLst>
              <a:gd name="connsiteX0" fmla="*/ 0 w 3020291"/>
              <a:gd name="connsiteY0" fmla="*/ 0 h 3075709"/>
              <a:gd name="connsiteX1" fmla="*/ 3020291 w 3020291"/>
              <a:gd name="connsiteY1" fmla="*/ 0 h 3075709"/>
              <a:gd name="connsiteX2" fmla="*/ 3020291 w 3020291"/>
              <a:gd name="connsiteY2" fmla="*/ 3075709 h 3075709"/>
              <a:gd name="connsiteX3" fmla="*/ 0 w 3020291"/>
              <a:gd name="connsiteY3" fmla="*/ 3075709 h 3075709"/>
            </a:gdLst>
            <a:ahLst/>
            <a:cxnLst>
              <a:cxn ang="0">
                <a:pos x="connsiteX0" y="connsiteY0"/>
              </a:cxn>
              <a:cxn ang="0">
                <a:pos x="connsiteX1" y="connsiteY1"/>
              </a:cxn>
              <a:cxn ang="0">
                <a:pos x="connsiteX2" y="connsiteY2"/>
              </a:cxn>
              <a:cxn ang="0">
                <a:pos x="connsiteX3" y="connsiteY3"/>
              </a:cxn>
            </a:cxnLst>
            <a:rect l="l" t="t" r="r" b="b"/>
            <a:pathLst>
              <a:path w="3020291" h="3075709">
                <a:moveTo>
                  <a:pt x="0" y="0"/>
                </a:moveTo>
                <a:lnTo>
                  <a:pt x="3020291" y="0"/>
                </a:lnTo>
                <a:lnTo>
                  <a:pt x="3020291" y="3075709"/>
                </a:lnTo>
                <a:lnTo>
                  <a:pt x="0" y="3075709"/>
                </a:lnTo>
                <a:close/>
              </a:path>
            </a:pathLst>
          </a:custGeom>
        </p:spPr>
        <p:txBody>
          <a:bodyPr wrap="square">
            <a:noAutofit/>
          </a:bodyPr>
          <a:lstStyle/>
          <a:p>
            <a:endParaRPr lang="en-ID"/>
          </a:p>
        </p:txBody>
      </p:sp>
      <p:sp>
        <p:nvSpPr>
          <p:cNvPr id="13" name="Picture Placeholder 12">
            <a:extLst>
              <a:ext uri="{FF2B5EF4-FFF2-40B4-BE49-F238E27FC236}">
                <a16:creationId xmlns:a16="http://schemas.microsoft.com/office/drawing/2014/main" id="{FA4F1C6B-4CF5-494D-AC26-DF45F94E2A88}"/>
              </a:ext>
            </a:extLst>
          </p:cNvPr>
          <p:cNvSpPr>
            <a:spLocks noGrp="1"/>
          </p:cNvSpPr>
          <p:nvPr>
            <p:ph type="pic" sz="quarter" idx="11"/>
          </p:nvPr>
        </p:nvSpPr>
        <p:spPr>
          <a:xfrm>
            <a:off x="11249891" y="7675419"/>
            <a:ext cx="11594523" cy="3075709"/>
          </a:xfrm>
          <a:custGeom>
            <a:avLst/>
            <a:gdLst>
              <a:gd name="connsiteX0" fmla="*/ 0 w 11594523"/>
              <a:gd name="connsiteY0" fmla="*/ 0 h 3075709"/>
              <a:gd name="connsiteX1" fmla="*/ 11594523 w 11594523"/>
              <a:gd name="connsiteY1" fmla="*/ 0 h 3075709"/>
              <a:gd name="connsiteX2" fmla="*/ 11594523 w 11594523"/>
              <a:gd name="connsiteY2" fmla="*/ 3075709 h 3075709"/>
              <a:gd name="connsiteX3" fmla="*/ 0 w 11594523"/>
              <a:gd name="connsiteY3" fmla="*/ 3075709 h 3075709"/>
            </a:gdLst>
            <a:ahLst/>
            <a:cxnLst>
              <a:cxn ang="0">
                <a:pos x="connsiteX0" y="connsiteY0"/>
              </a:cxn>
              <a:cxn ang="0">
                <a:pos x="connsiteX1" y="connsiteY1"/>
              </a:cxn>
              <a:cxn ang="0">
                <a:pos x="connsiteX2" y="connsiteY2"/>
              </a:cxn>
              <a:cxn ang="0">
                <a:pos x="connsiteX3" y="connsiteY3"/>
              </a:cxn>
            </a:cxnLst>
            <a:rect l="l" t="t" r="r" b="b"/>
            <a:pathLst>
              <a:path w="11594523" h="3075709">
                <a:moveTo>
                  <a:pt x="0" y="0"/>
                </a:moveTo>
                <a:lnTo>
                  <a:pt x="11594523" y="0"/>
                </a:lnTo>
                <a:lnTo>
                  <a:pt x="11594523" y="3075709"/>
                </a:lnTo>
                <a:lnTo>
                  <a:pt x="0" y="3075709"/>
                </a:lnTo>
                <a:close/>
              </a:path>
            </a:pathLst>
          </a:custGeom>
        </p:spPr>
        <p:txBody>
          <a:bodyPr wrap="square">
            <a:noAutofit/>
          </a:bodyPr>
          <a:lstStyle/>
          <a:p>
            <a:endParaRPr lang="en-ID"/>
          </a:p>
        </p:txBody>
      </p:sp>
    </p:spTree>
    <p:extLst>
      <p:ext uri="{BB962C8B-B14F-4D97-AF65-F5344CB8AC3E}">
        <p14:creationId xmlns:p14="http://schemas.microsoft.com/office/powerpoint/2010/main" val="9484777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01110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995A16C0-7726-4578-8D36-32BB9800100E}"/>
              </a:ext>
            </a:extLst>
          </p:cNvPr>
          <p:cNvSpPr>
            <a:spLocks noGrp="1"/>
          </p:cNvSpPr>
          <p:nvPr>
            <p:ph type="pic" sz="quarter" idx="10"/>
          </p:nvPr>
        </p:nvSpPr>
        <p:spPr>
          <a:xfrm>
            <a:off x="13355782" y="0"/>
            <a:ext cx="10113818" cy="8506691"/>
          </a:xfrm>
          <a:custGeom>
            <a:avLst/>
            <a:gdLst>
              <a:gd name="connsiteX0" fmla="*/ 0 w 10113818"/>
              <a:gd name="connsiteY0" fmla="*/ 0 h 8506691"/>
              <a:gd name="connsiteX1" fmla="*/ 10113818 w 10113818"/>
              <a:gd name="connsiteY1" fmla="*/ 0 h 8506691"/>
              <a:gd name="connsiteX2" fmla="*/ 10113818 w 10113818"/>
              <a:gd name="connsiteY2" fmla="*/ 8506691 h 8506691"/>
              <a:gd name="connsiteX3" fmla="*/ 0 w 10113818"/>
              <a:gd name="connsiteY3" fmla="*/ 8506691 h 8506691"/>
            </a:gdLst>
            <a:ahLst/>
            <a:cxnLst>
              <a:cxn ang="0">
                <a:pos x="connsiteX0" y="connsiteY0"/>
              </a:cxn>
              <a:cxn ang="0">
                <a:pos x="connsiteX1" y="connsiteY1"/>
              </a:cxn>
              <a:cxn ang="0">
                <a:pos x="connsiteX2" y="connsiteY2"/>
              </a:cxn>
              <a:cxn ang="0">
                <a:pos x="connsiteX3" y="connsiteY3"/>
              </a:cxn>
            </a:cxnLst>
            <a:rect l="l" t="t" r="r" b="b"/>
            <a:pathLst>
              <a:path w="10113818" h="8506691">
                <a:moveTo>
                  <a:pt x="0" y="0"/>
                </a:moveTo>
                <a:lnTo>
                  <a:pt x="10113818" y="0"/>
                </a:lnTo>
                <a:lnTo>
                  <a:pt x="10113818" y="8506691"/>
                </a:lnTo>
                <a:lnTo>
                  <a:pt x="0" y="8506691"/>
                </a:lnTo>
                <a:close/>
              </a:path>
            </a:pathLst>
          </a:custGeom>
        </p:spPr>
        <p:txBody>
          <a:bodyPr wrap="square">
            <a:noAutofit/>
          </a:bodyPr>
          <a:lstStyle/>
          <a:p>
            <a:endParaRPr lang="en-ID"/>
          </a:p>
        </p:txBody>
      </p:sp>
    </p:spTree>
    <p:extLst>
      <p:ext uri="{BB962C8B-B14F-4D97-AF65-F5344CB8AC3E}">
        <p14:creationId xmlns:p14="http://schemas.microsoft.com/office/powerpoint/2010/main" val="39600001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54C89112-EC07-460B-BF55-697E41199C22}"/>
              </a:ext>
            </a:extLst>
          </p:cNvPr>
          <p:cNvSpPr>
            <a:spLocks noGrp="1"/>
          </p:cNvSpPr>
          <p:nvPr>
            <p:ph type="pic" sz="quarter" idx="10"/>
          </p:nvPr>
        </p:nvSpPr>
        <p:spPr>
          <a:xfrm>
            <a:off x="0" y="2660073"/>
            <a:ext cx="10307782" cy="8091054"/>
          </a:xfrm>
          <a:custGeom>
            <a:avLst/>
            <a:gdLst>
              <a:gd name="connsiteX0" fmla="*/ 0 w 10307782"/>
              <a:gd name="connsiteY0" fmla="*/ 0 h 8091054"/>
              <a:gd name="connsiteX1" fmla="*/ 10307782 w 10307782"/>
              <a:gd name="connsiteY1" fmla="*/ 0 h 8091054"/>
              <a:gd name="connsiteX2" fmla="*/ 10307782 w 10307782"/>
              <a:gd name="connsiteY2" fmla="*/ 8091054 h 8091054"/>
              <a:gd name="connsiteX3" fmla="*/ 0 w 10307782"/>
              <a:gd name="connsiteY3" fmla="*/ 8091054 h 8091054"/>
            </a:gdLst>
            <a:ahLst/>
            <a:cxnLst>
              <a:cxn ang="0">
                <a:pos x="connsiteX0" y="connsiteY0"/>
              </a:cxn>
              <a:cxn ang="0">
                <a:pos x="connsiteX1" y="connsiteY1"/>
              </a:cxn>
              <a:cxn ang="0">
                <a:pos x="connsiteX2" y="connsiteY2"/>
              </a:cxn>
              <a:cxn ang="0">
                <a:pos x="connsiteX3" y="connsiteY3"/>
              </a:cxn>
            </a:cxnLst>
            <a:rect l="l" t="t" r="r" b="b"/>
            <a:pathLst>
              <a:path w="10307782" h="8091054">
                <a:moveTo>
                  <a:pt x="0" y="0"/>
                </a:moveTo>
                <a:lnTo>
                  <a:pt x="10307782" y="0"/>
                </a:lnTo>
                <a:lnTo>
                  <a:pt x="10307782" y="8091054"/>
                </a:lnTo>
                <a:lnTo>
                  <a:pt x="0" y="8091054"/>
                </a:lnTo>
                <a:close/>
              </a:path>
            </a:pathLst>
          </a:custGeom>
        </p:spPr>
        <p:txBody>
          <a:bodyPr wrap="square">
            <a:noAutofit/>
          </a:bodyPr>
          <a:lstStyle/>
          <a:p>
            <a:endParaRPr lang="en-ID"/>
          </a:p>
        </p:txBody>
      </p:sp>
    </p:spTree>
    <p:extLst>
      <p:ext uri="{BB962C8B-B14F-4D97-AF65-F5344CB8AC3E}">
        <p14:creationId xmlns:p14="http://schemas.microsoft.com/office/powerpoint/2010/main" val="2100880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82949" y="728307"/>
            <a:ext cx="21113353" cy="264406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82949" y="3641531"/>
            <a:ext cx="21113353" cy="867950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682949" y="12678860"/>
            <a:ext cx="5507831" cy="728306"/>
          </a:xfrm>
          <a:prstGeom prst="rect">
            <a:avLst/>
          </a:prstGeom>
        </p:spPr>
        <p:txBody>
          <a:bodyPr vert="horz" lIns="91440" tIns="45720" rIns="91440" bIns="45720" rtlCol="0" anchor="ctr"/>
          <a:lstStyle>
            <a:lvl1pPr algn="l">
              <a:defRPr sz="2394">
                <a:solidFill>
                  <a:schemeClr val="tx1">
                    <a:tint val="75000"/>
                  </a:schemeClr>
                </a:solidFill>
              </a:defRPr>
            </a:lvl1pPr>
          </a:lstStyle>
          <a:p>
            <a:fld id="{146582BB-89E5-4105-AA76-CDB551548A42}" type="datetimeFigureOut">
              <a:rPr lang="en-ID" smtClean="0"/>
              <a:t>28/11/2024</a:t>
            </a:fld>
            <a:endParaRPr lang="en-ID"/>
          </a:p>
        </p:txBody>
      </p:sp>
      <p:sp>
        <p:nvSpPr>
          <p:cNvPr id="5" name="Footer Placeholder 4"/>
          <p:cNvSpPr>
            <a:spLocks noGrp="1"/>
          </p:cNvSpPr>
          <p:nvPr>
            <p:ph type="ftr" sz="quarter" idx="3"/>
          </p:nvPr>
        </p:nvSpPr>
        <p:spPr>
          <a:xfrm>
            <a:off x="8108752" y="12678860"/>
            <a:ext cx="8261747" cy="728306"/>
          </a:xfrm>
          <a:prstGeom prst="rect">
            <a:avLst/>
          </a:prstGeom>
        </p:spPr>
        <p:txBody>
          <a:bodyPr vert="horz" lIns="91440" tIns="45720" rIns="91440" bIns="45720" rtlCol="0" anchor="ctr"/>
          <a:lstStyle>
            <a:lvl1pPr algn="ctr">
              <a:defRPr sz="2394">
                <a:solidFill>
                  <a:schemeClr val="tx1">
                    <a:tint val="75000"/>
                  </a:schemeClr>
                </a:solidFill>
              </a:defRPr>
            </a:lvl1pPr>
          </a:lstStyle>
          <a:p>
            <a:endParaRPr lang="en-ID"/>
          </a:p>
        </p:txBody>
      </p:sp>
      <p:sp>
        <p:nvSpPr>
          <p:cNvPr id="6" name="Slide Number Placeholder 5"/>
          <p:cNvSpPr>
            <a:spLocks noGrp="1"/>
          </p:cNvSpPr>
          <p:nvPr>
            <p:ph type="sldNum" sz="quarter" idx="4"/>
          </p:nvPr>
        </p:nvSpPr>
        <p:spPr>
          <a:xfrm>
            <a:off x="17288470" y="12678860"/>
            <a:ext cx="5507831" cy="728306"/>
          </a:xfrm>
          <a:prstGeom prst="rect">
            <a:avLst/>
          </a:prstGeom>
        </p:spPr>
        <p:txBody>
          <a:bodyPr vert="horz" lIns="91440" tIns="45720" rIns="91440" bIns="45720" rtlCol="0" anchor="ctr"/>
          <a:lstStyle>
            <a:lvl1pPr algn="r">
              <a:defRPr sz="2394">
                <a:solidFill>
                  <a:schemeClr val="tx1">
                    <a:tint val="75000"/>
                  </a:schemeClr>
                </a:solidFill>
              </a:defRPr>
            </a:lvl1pPr>
          </a:lstStyle>
          <a:p>
            <a:fld id="{C5268B5C-60A6-425F-9288-87ACD217A250}" type="slidenum">
              <a:rPr lang="en-ID" smtClean="0"/>
              <a:t>‹#›</a:t>
            </a:fld>
            <a:endParaRPr lang="en-ID"/>
          </a:p>
        </p:txBody>
      </p:sp>
    </p:spTree>
    <p:extLst>
      <p:ext uri="{BB962C8B-B14F-4D97-AF65-F5344CB8AC3E}">
        <p14:creationId xmlns:p14="http://schemas.microsoft.com/office/powerpoint/2010/main" val="399728737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61" r:id="rId17"/>
    <p:sldLayoutId id="2147483663" r:id="rId18"/>
    <p:sldLayoutId id="2147483672" r:id="rId19"/>
    <p:sldLayoutId id="2147483664" r:id="rId20"/>
    <p:sldLayoutId id="2147483673" r:id="rId21"/>
    <p:sldLayoutId id="2147483674" r:id="rId22"/>
    <p:sldLayoutId id="2147483668" r:id="rId23"/>
    <p:sldLayoutId id="2147483669" r:id="rId24"/>
    <p:sldLayoutId id="2147483671" r:id="rId25"/>
    <p:sldLayoutId id="2147483676" r:id="rId26"/>
    <p:sldLayoutId id="2147483677" r:id="rId27"/>
    <p:sldLayoutId id="2147483678" r:id="rId28"/>
    <p:sldLayoutId id="2147483679" r:id="rId29"/>
    <p:sldLayoutId id="2147483680" r:id="rId30"/>
  </p:sldLayoutIdLst>
  <p:txStyles>
    <p:titleStyle>
      <a:lvl1pPr algn="l" defTabSz="1823954" rtl="0" eaLnBrk="1" latinLnBrk="0" hangingPunct="1">
        <a:lnSpc>
          <a:spcPct val="90000"/>
        </a:lnSpc>
        <a:spcBef>
          <a:spcPct val="0"/>
        </a:spcBef>
        <a:buNone/>
        <a:defRPr sz="8777" kern="1200">
          <a:solidFill>
            <a:schemeClr val="tx1"/>
          </a:solidFill>
          <a:latin typeface="+mj-lt"/>
          <a:ea typeface="+mj-ea"/>
          <a:cs typeface="+mj-cs"/>
        </a:defRPr>
      </a:lvl1pPr>
    </p:titleStyle>
    <p:bodyStyle>
      <a:lvl1pPr marL="455988" indent="-455988" algn="l" defTabSz="1823954" rtl="0" eaLnBrk="1" latinLnBrk="0" hangingPunct="1">
        <a:lnSpc>
          <a:spcPct val="90000"/>
        </a:lnSpc>
        <a:spcBef>
          <a:spcPts val="1995"/>
        </a:spcBef>
        <a:buFont typeface="Arial" panose="020B0604020202020204" pitchFamily="34" charset="0"/>
        <a:buChar char="•"/>
        <a:defRPr sz="5585" kern="1200">
          <a:solidFill>
            <a:schemeClr val="tx1"/>
          </a:solidFill>
          <a:latin typeface="+mn-lt"/>
          <a:ea typeface="+mn-ea"/>
          <a:cs typeface="+mn-cs"/>
        </a:defRPr>
      </a:lvl1pPr>
      <a:lvl2pPr marL="1367965" indent="-455988" algn="l" defTabSz="1823954" rtl="0" eaLnBrk="1" latinLnBrk="0" hangingPunct="1">
        <a:lnSpc>
          <a:spcPct val="90000"/>
        </a:lnSpc>
        <a:spcBef>
          <a:spcPts val="997"/>
        </a:spcBef>
        <a:buFont typeface="Arial" panose="020B0604020202020204" pitchFamily="34" charset="0"/>
        <a:buChar char="•"/>
        <a:defRPr sz="4787" kern="1200">
          <a:solidFill>
            <a:schemeClr val="tx1"/>
          </a:solidFill>
          <a:latin typeface="+mn-lt"/>
          <a:ea typeface="+mn-ea"/>
          <a:cs typeface="+mn-cs"/>
        </a:defRPr>
      </a:lvl2pPr>
      <a:lvl3pPr marL="2279942" indent="-455988" algn="l" defTabSz="1823954" rtl="0" eaLnBrk="1" latinLnBrk="0" hangingPunct="1">
        <a:lnSpc>
          <a:spcPct val="90000"/>
        </a:lnSpc>
        <a:spcBef>
          <a:spcPts val="997"/>
        </a:spcBef>
        <a:buFont typeface="Arial" panose="020B0604020202020204" pitchFamily="34" charset="0"/>
        <a:buChar char="•"/>
        <a:defRPr sz="3989" kern="1200">
          <a:solidFill>
            <a:schemeClr val="tx1"/>
          </a:solidFill>
          <a:latin typeface="+mn-lt"/>
          <a:ea typeface="+mn-ea"/>
          <a:cs typeface="+mn-cs"/>
        </a:defRPr>
      </a:lvl3pPr>
      <a:lvl4pPr marL="3191919"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4pPr>
      <a:lvl5pPr marL="4103896"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5pPr>
      <a:lvl6pPr marL="5015873"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6pPr>
      <a:lvl7pPr marL="5927849"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7pPr>
      <a:lvl8pPr marL="6839826"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8pPr>
      <a:lvl9pPr marL="7751803"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9pPr>
    </p:bodyStyle>
    <p:otherStyle>
      <a:defPPr>
        <a:defRPr lang="en-US"/>
      </a:defPPr>
      <a:lvl1pPr marL="0" algn="l" defTabSz="1823954" rtl="0" eaLnBrk="1" latinLnBrk="0" hangingPunct="1">
        <a:defRPr sz="3590" kern="1200">
          <a:solidFill>
            <a:schemeClr val="tx1"/>
          </a:solidFill>
          <a:latin typeface="+mn-lt"/>
          <a:ea typeface="+mn-ea"/>
          <a:cs typeface="+mn-cs"/>
        </a:defRPr>
      </a:lvl1pPr>
      <a:lvl2pPr marL="911977" algn="l" defTabSz="1823954" rtl="0" eaLnBrk="1" latinLnBrk="0" hangingPunct="1">
        <a:defRPr sz="3590" kern="1200">
          <a:solidFill>
            <a:schemeClr val="tx1"/>
          </a:solidFill>
          <a:latin typeface="+mn-lt"/>
          <a:ea typeface="+mn-ea"/>
          <a:cs typeface="+mn-cs"/>
        </a:defRPr>
      </a:lvl2pPr>
      <a:lvl3pPr marL="1823954" algn="l" defTabSz="1823954" rtl="0" eaLnBrk="1" latinLnBrk="0" hangingPunct="1">
        <a:defRPr sz="3590" kern="1200">
          <a:solidFill>
            <a:schemeClr val="tx1"/>
          </a:solidFill>
          <a:latin typeface="+mn-lt"/>
          <a:ea typeface="+mn-ea"/>
          <a:cs typeface="+mn-cs"/>
        </a:defRPr>
      </a:lvl3pPr>
      <a:lvl4pPr marL="2735931" algn="l" defTabSz="1823954" rtl="0" eaLnBrk="1" latinLnBrk="0" hangingPunct="1">
        <a:defRPr sz="3590" kern="1200">
          <a:solidFill>
            <a:schemeClr val="tx1"/>
          </a:solidFill>
          <a:latin typeface="+mn-lt"/>
          <a:ea typeface="+mn-ea"/>
          <a:cs typeface="+mn-cs"/>
        </a:defRPr>
      </a:lvl4pPr>
      <a:lvl5pPr marL="3647907" algn="l" defTabSz="1823954" rtl="0" eaLnBrk="1" latinLnBrk="0" hangingPunct="1">
        <a:defRPr sz="3590" kern="1200">
          <a:solidFill>
            <a:schemeClr val="tx1"/>
          </a:solidFill>
          <a:latin typeface="+mn-lt"/>
          <a:ea typeface="+mn-ea"/>
          <a:cs typeface="+mn-cs"/>
        </a:defRPr>
      </a:lvl5pPr>
      <a:lvl6pPr marL="4559884" algn="l" defTabSz="1823954" rtl="0" eaLnBrk="1" latinLnBrk="0" hangingPunct="1">
        <a:defRPr sz="3590" kern="1200">
          <a:solidFill>
            <a:schemeClr val="tx1"/>
          </a:solidFill>
          <a:latin typeface="+mn-lt"/>
          <a:ea typeface="+mn-ea"/>
          <a:cs typeface="+mn-cs"/>
        </a:defRPr>
      </a:lvl6pPr>
      <a:lvl7pPr marL="5471861" algn="l" defTabSz="1823954" rtl="0" eaLnBrk="1" latinLnBrk="0" hangingPunct="1">
        <a:defRPr sz="3590" kern="1200">
          <a:solidFill>
            <a:schemeClr val="tx1"/>
          </a:solidFill>
          <a:latin typeface="+mn-lt"/>
          <a:ea typeface="+mn-ea"/>
          <a:cs typeface="+mn-cs"/>
        </a:defRPr>
      </a:lvl7pPr>
      <a:lvl8pPr marL="6383838" algn="l" defTabSz="1823954" rtl="0" eaLnBrk="1" latinLnBrk="0" hangingPunct="1">
        <a:defRPr sz="3590" kern="1200">
          <a:solidFill>
            <a:schemeClr val="tx1"/>
          </a:solidFill>
          <a:latin typeface="+mn-lt"/>
          <a:ea typeface="+mn-ea"/>
          <a:cs typeface="+mn-cs"/>
        </a:defRPr>
      </a:lvl8pPr>
      <a:lvl9pPr marL="7295815" algn="l" defTabSz="1823954" rtl="0" eaLnBrk="1" latinLnBrk="0" hangingPunct="1">
        <a:defRPr sz="35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15.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15.xml"/><Relationship Id="rId6" Type="http://schemas.openxmlformats.org/officeDocument/2006/relationships/image" Target="../media/image13.png"/><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0.png"/><Relationship Id="rId4" Type="http://schemas.openxmlformats.org/officeDocument/2006/relationships/image" Target="../media/image23.JPG"/></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15.xml"/><Relationship Id="rId1" Type="http://schemas.openxmlformats.org/officeDocument/2006/relationships/video" Target="https://player.vimeo.com/video/474723155?h=579f192891&amp;app_id=122963"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20.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44.png"/><Relationship Id="rId1" Type="http://schemas.openxmlformats.org/officeDocument/2006/relationships/slideLayout" Target="../slideLayouts/slideLayout7.xml"/><Relationship Id="rId5" Type="http://schemas.openxmlformats.org/officeDocument/2006/relationships/image" Target="../media/image47.jpg"/><Relationship Id="rId4" Type="http://schemas.openxmlformats.org/officeDocument/2006/relationships/image" Target="../media/image46.jpg"/></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50.png"/></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44.png"/><Relationship Id="rId2"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2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58.png"/></Relationships>
</file>

<file path=ppt/slides/_rels/slide24.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60.jpg"/></Relationships>
</file>

<file path=ppt/slides/_rels/slide25.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62.jpg"/></Relationships>
</file>

<file path=ppt/slides/_rels/slide26.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64.jpg"/></Relationships>
</file>

<file path=ppt/slides/_rels/slide27.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8.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72.jpg"/><Relationship Id="rId4" Type="http://schemas.openxmlformats.org/officeDocument/2006/relationships/image" Target="../media/image71.jpg"/></Relationships>
</file>

<file path=ppt/slides/_rels/slide3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75.jpg"/><Relationship Id="rId4" Type="http://schemas.openxmlformats.org/officeDocument/2006/relationships/image" Target="../media/image74.jpg"/></Relationships>
</file>

<file path=ppt/slides/_rels/slide32.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69.png"/><Relationship Id="rId1" Type="http://schemas.openxmlformats.org/officeDocument/2006/relationships/slideLayout" Target="../slideLayouts/slideLayout7.xml"/><Relationship Id="rId4" Type="http://schemas.openxmlformats.org/officeDocument/2006/relationships/image" Target="../media/image77.jpeg"/></Relationships>
</file>

<file path=ppt/slides/_rels/slide33.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image" Target="../media/image69.png"/><Relationship Id="rId1" Type="http://schemas.openxmlformats.org/officeDocument/2006/relationships/slideLayout" Target="../slideLayouts/slideLayout7.xml"/><Relationship Id="rId4" Type="http://schemas.openxmlformats.org/officeDocument/2006/relationships/image" Target="../media/image79.jpg"/></Relationships>
</file>

<file path=ppt/slides/_rels/slide3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82.jpeg"/><Relationship Id="rId4" Type="http://schemas.openxmlformats.org/officeDocument/2006/relationships/image" Target="../media/image81.jpeg"/></Relationships>
</file>

<file path=ppt/slides/_rels/slide3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84.jp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86.jpg"/><Relationship Id="rId4" Type="http://schemas.openxmlformats.org/officeDocument/2006/relationships/image" Target="../media/image85.jpg"/></Relationships>
</file>

<file path=ppt/slides/_rels/slide37.xml.rels><?xml version="1.0" encoding="UTF-8" standalone="yes"?>
<Relationships xmlns="http://schemas.openxmlformats.org/package/2006/relationships"><Relationship Id="rId3" Type="http://schemas.openxmlformats.org/officeDocument/2006/relationships/image" Target="../media/image87.jp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89.jpg"/><Relationship Id="rId4" Type="http://schemas.openxmlformats.org/officeDocument/2006/relationships/image" Target="../media/image88.jpg"/></Relationships>
</file>

<file path=ppt/slides/_rels/slide3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92.png"/><Relationship Id="rId4" Type="http://schemas.openxmlformats.org/officeDocument/2006/relationships/image" Target="../media/image91.png"/></Relationships>
</file>

<file path=ppt/slides/_rels/slide39.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69.png"/><Relationship Id="rId1" Type="http://schemas.openxmlformats.org/officeDocument/2006/relationships/slideLayout" Target="../slideLayouts/slideLayout7.xml"/><Relationship Id="rId4" Type="http://schemas.openxmlformats.org/officeDocument/2006/relationships/image" Target="../media/image94.jpg"/></Relationships>
</file>

<file path=ppt/slides/_rels/slide4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97.png"/><Relationship Id="rId4" Type="http://schemas.openxmlformats.org/officeDocument/2006/relationships/image" Target="../media/image96.png"/></Relationships>
</file>

<file path=ppt/slides/_rels/slide4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98.png"/><Relationship Id="rId1" Type="http://schemas.openxmlformats.org/officeDocument/2006/relationships/slideLayout" Target="../slideLayouts/slideLayout7.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42.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104.png"/><Relationship Id="rId4" Type="http://schemas.openxmlformats.org/officeDocument/2006/relationships/image" Target="../media/image103.png"/></Relationships>
</file>

<file path=ppt/slides/_rels/slide43.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69.png"/><Relationship Id="rId1" Type="http://schemas.openxmlformats.org/officeDocument/2006/relationships/slideLayout" Target="../slideLayouts/slideLayout7.xml"/><Relationship Id="rId4" Type="http://schemas.openxmlformats.org/officeDocument/2006/relationships/image" Target="../media/image106.jpg"/></Relationships>
</file>

<file path=ppt/slides/_rels/slide4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s>
</file>

<file path=ppt/slides/_rels/slide45.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111.jpeg"/><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113.jpg"/></Relationships>
</file>

<file path=ppt/slides/_rels/slide46.xml.rels><?xml version="1.0" encoding="UTF-8" standalone="yes"?>
<Relationships xmlns="http://schemas.openxmlformats.org/package/2006/relationships"><Relationship Id="rId3" Type="http://schemas.openxmlformats.org/officeDocument/2006/relationships/image" Target="../media/image115.jpg"/><Relationship Id="rId2" Type="http://schemas.openxmlformats.org/officeDocument/2006/relationships/image" Target="../media/image114.jpg"/><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116.jpg"/></Relationships>
</file>

<file path=ppt/slides/_rels/slide47.xml.rels><?xml version="1.0" encoding="UTF-8" standalone="yes"?>
<Relationships xmlns="http://schemas.openxmlformats.org/package/2006/relationships"><Relationship Id="rId3" Type="http://schemas.openxmlformats.org/officeDocument/2006/relationships/image" Target="../media/image118.jpg"/><Relationship Id="rId2" Type="http://schemas.openxmlformats.org/officeDocument/2006/relationships/image" Target="../media/image117.jpg"/><Relationship Id="rId1" Type="http://schemas.openxmlformats.org/officeDocument/2006/relationships/slideLayout" Target="../slideLayouts/slideLayout7.xml"/><Relationship Id="rId6" Type="http://schemas.openxmlformats.org/officeDocument/2006/relationships/image" Target="../media/image69.png"/><Relationship Id="rId5" Type="http://schemas.openxmlformats.org/officeDocument/2006/relationships/image" Target="../media/image120.jpg"/><Relationship Id="rId4" Type="http://schemas.openxmlformats.org/officeDocument/2006/relationships/image" Target="../media/image119.jpg"/></Relationships>
</file>

<file path=ppt/slides/_rels/slide48.xml.rels><?xml version="1.0" encoding="UTF-8" standalone="yes"?>
<Relationships xmlns="http://schemas.openxmlformats.org/package/2006/relationships"><Relationship Id="rId3" Type="http://schemas.openxmlformats.org/officeDocument/2006/relationships/image" Target="../media/image122.jpg"/><Relationship Id="rId2" Type="http://schemas.openxmlformats.org/officeDocument/2006/relationships/image" Target="../media/image121.jpg"/><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123.jpeg"/></Relationships>
</file>

<file path=ppt/slides/_rels/slide49.xml.rels><?xml version="1.0" encoding="UTF-8" standalone="yes"?>
<Relationships xmlns="http://schemas.openxmlformats.org/package/2006/relationships"><Relationship Id="rId2" Type="http://schemas.openxmlformats.org/officeDocument/2006/relationships/image" Target="../media/image124.jp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jp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slideLayout" Target="../slideLayouts/slideLayout7.xml"/><Relationship Id="rId6" Type="http://schemas.openxmlformats.org/officeDocument/2006/relationships/image" Target="../media/image133.png"/><Relationship Id="rId5" Type="http://schemas.openxmlformats.org/officeDocument/2006/relationships/image" Target="../media/image132.png"/><Relationship Id="rId4" Type="http://schemas.openxmlformats.org/officeDocument/2006/relationships/image" Target="../media/image131.png"/></Relationships>
</file>

<file path=ppt/slides/_rels/slide53.xml.rels><?xml version="1.0" encoding="UTF-8" standalone="yes"?>
<Relationships xmlns="http://schemas.openxmlformats.org/package/2006/relationships"><Relationship Id="rId3" Type="http://schemas.openxmlformats.org/officeDocument/2006/relationships/image" Target="../media/image135.jpg"/><Relationship Id="rId2" Type="http://schemas.openxmlformats.org/officeDocument/2006/relationships/image" Target="../media/image134.png"/><Relationship Id="rId1" Type="http://schemas.openxmlformats.org/officeDocument/2006/relationships/slideLayout" Target="../slideLayouts/slideLayout7.xml"/><Relationship Id="rId6" Type="http://schemas.openxmlformats.org/officeDocument/2006/relationships/image" Target="../media/image138.png"/><Relationship Id="rId5" Type="http://schemas.openxmlformats.org/officeDocument/2006/relationships/image" Target="../media/image137.jpg"/><Relationship Id="rId4" Type="http://schemas.openxmlformats.org/officeDocument/2006/relationships/image" Target="../media/image136.jpg"/></Relationships>
</file>

<file path=ppt/slides/_rels/slide54.xml.rels><?xml version="1.0" encoding="UTF-8" standalone="yes"?>
<Relationships xmlns="http://schemas.openxmlformats.org/package/2006/relationships"><Relationship Id="rId3" Type="http://schemas.openxmlformats.org/officeDocument/2006/relationships/image" Target="../media/image139.jpg"/><Relationship Id="rId2" Type="http://schemas.openxmlformats.org/officeDocument/2006/relationships/image" Target="../media/image138.png"/><Relationship Id="rId1" Type="http://schemas.openxmlformats.org/officeDocument/2006/relationships/slideLayout" Target="../slideLayouts/slideLayout7.xml"/><Relationship Id="rId5" Type="http://schemas.openxmlformats.org/officeDocument/2006/relationships/image" Target="../media/image141.jpg"/><Relationship Id="rId4" Type="http://schemas.openxmlformats.org/officeDocument/2006/relationships/image" Target="../media/image140.jpg"/></Relationships>
</file>

<file path=ppt/slides/_rels/slide55.xml.rels><?xml version="1.0" encoding="UTF-8" standalone="yes"?>
<Relationships xmlns="http://schemas.openxmlformats.org/package/2006/relationships"><Relationship Id="rId3" Type="http://schemas.openxmlformats.org/officeDocument/2006/relationships/image" Target="../media/image142.jpg"/><Relationship Id="rId2" Type="http://schemas.openxmlformats.org/officeDocument/2006/relationships/image" Target="../media/image138.png"/><Relationship Id="rId1" Type="http://schemas.openxmlformats.org/officeDocument/2006/relationships/slideLayout" Target="../slideLayouts/slideLayout7.xml"/><Relationship Id="rId4" Type="http://schemas.openxmlformats.org/officeDocument/2006/relationships/image" Target="../media/image143.jpg"/></Relationships>
</file>

<file path=ppt/slides/_rels/slide56.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38.png"/><Relationship Id="rId1" Type="http://schemas.openxmlformats.org/officeDocument/2006/relationships/slideLayout" Target="../slideLayouts/slideLayout7.xml"/><Relationship Id="rId5" Type="http://schemas.openxmlformats.org/officeDocument/2006/relationships/image" Target="../media/image146.jpg"/><Relationship Id="rId4" Type="http://schemas.openxmlformats.org/officeDocument/2006/relationships/image" Target="../media/image145.jpg"/></Relationships>
</file>

<file path=ppt/slides/_rels/slide57.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38.png"/><Relationship Id="rId1" Type="http://schemas.openxmlformats.org/officeDocument/2006/relationships/slideLayout" Target="../slideLayouts/slideLayout7.xml"/><Relationship Id="rId6" Type="http://schemas.openxmlformats.org/officeDocument/2006/relationships/image" Target="../media/image150.jpg"/><Relationship Id="rId5" Type="http://schemas.openxmlformats.org/officeDocument/2006/relationships/image" Target="../media/image149.jpg"/><Relationship Id="rId4" Type="http://schemas.openxmlformats.org/officeDocument/2006/relationships/image" Target="../media/image148.jpg"/></Relationships>
</file>

<file path=ppt/slides/_rels/slide58.xml.rels><?xml version="1.0" encoding="UTF-8" standalone="yes"?>
<Relationships xmlns="http://schemas.openxmlformats.org/package/2006/relationships"><Relationship Id="rId3" Type="http://schemas.openxmlformats.org/officeDocument/2006/relationships/image" Target="../media/image151.jpg"/><Relationship Id="rId2" Type="http://schemas.openxmlformats.org/officeDocument/2006/relationships/image" Target="../media/image138.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image" Target="../media/image138.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153.jpg"/><Relationship Id="rId2" Type="http://schemas.openxmlformats.org/officeDocument/2006/relationships/image" Target="../media/image138.png"/><Relationship Id="rId1" Type="http://schemas.openxmlformats.org/officeDocument/2006/relationships/slideLayout" Target="../slideLayouts/slideLayout7.xml"/><Relationship Id="rId4" Type="http://schemas.openxmlformats.org/officeDocument/2006/relationships/image" Target="../media/image154.jpg"/></Relationships>
</file>

<file path=ppt/slides/_rels/slide61.xml.rels><?xml version="1.0" encoding="UTF-8" standalone="yes"?>
<Relationships xmlns="http://schemas.openxmlformats.org/package/2006/relationships"><Relationship Id="rId3" Type="http://schemas.openxmlformats.org/officeDocument/2006/relationships/image" Target="../media/image155.jpg"/><Relationship Id="rId2" Type="http://schemas.openxmlformats.org/officeDocument/2006/relationships/image" Target="../media/image138.png"/><Relationship Id="rId1" Type="http://schemas.openxmlformats.org/officeDocument/2006/relationships/slideLayout" Target="../slideLayouts/slideLayout7.xml"/><Relationship Id="rId4" Type="http://schemas.openxmlformats.org/officeDocument/2006/relationships/image" Target="../media/image156.jpg"/></Relationships>
</file>

<file path=ppt/slides/_rels/slide62.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image" Target="../media/image138.png"/><Relationship Id="rId1" Type="http://schemas.openxmlformats.org/officeDocument/2006/relationships/slideLayout" Target="../slideLayouts/slideLayout7.xml"/><Relationship Id="rId4" Type="http://schemas.openxmlformats.org/officeDocument/2006/relationships/image" Target="../media/image158.jpeg"/></Relationships>
</file>

<file path=ppt/slides/_rels/slide63.xml.rels><?xml version="1.0" encoding="UTF-8" standalone="yes"?>
<Relationships xmlns="http://schemas.openxmlformats.org/package/2006/relationships"><Relationship Id="rId3" Type="http://schemas.openxmlformats.org/officeDocument/2006/relationships/image" Target="../media/image159.jpg"/><Relationship Id="rId2" Type="http://schemas.openxmlformats.org/officeDocument/2006/relationships/image" Target="../media/image138.png"/><Relationship Id="rId1" Type="http://schemas.openxmlformats.org/officeDocument/2006/relationships/slideLayout" Target="../slideLayouts/slideLayout7.xml"/><Relationship Id="rId4" Type="http://schemas.openxmlformats.org/officeDocument/2006/relationships/image" Target="../media/image160.jpg"/></Relationships>
</file>

<file path=ppt/slides/_rels/slide64.xml.rels><?xml version="1.0" encoding="UTF-8" standalone="yes"?>
<Relationships xmlns="http://schemas.openxmlformats.org/package/2006/relationships"><Relationship Id="rId3" Type="http://schemas.openxmlformats.org/officeDocument/2006/relationships/image" Target="../media/image161.jpg"/><Relationship Id="rId2" Type="http://schemas.openxmlformats.org/officeDocument/2006/relationships/image" Target="../media/image138.png"/><Relationship Id="rId1" Type="http://schemas.openxmlformats.org/officeDocument/2006/relationships/slideLayout" Target="../slideLayouts/slideLayout7.xml"/><Relationship Id="rId4" Type="http://schemas.openxmlformats.org/officeDocument/2006/relationships/image" Target="../media/image162.jpg"/></Relationships>
</file>

<file path=ppt/slides/_rels/slide65.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image" Target="../media/image163.jp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65.jpg"/><Relationship Id="rId2" Type="http://schemas.openxmlformats.org/officeDocument/2006/relationships/image" Target="../media/image138.png"/><Relationship Id="rId1" Type="http://schemas.openxmlformats.org/officeDocument/2006/relationships/slideLayout" Target="../slideLayouts/slideLayout7.xml"/><Relationship Id="rId5" Type="http://schemas.openxmlformats.org/officeDocument/2006/relationships/image" Target="../media/image167.jpg"/><Relationship Id="rId4" Type="http://schemas.openxmlformats.org/officeDocument/2006/relationships/image" Target="../media/image166.jpg"/></Relationships>
</file>

<file path=ppt/slides/_rels/slide67.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image" Target="../media/image138.png"/><Relationship Id="rId1" Type="http://schemas.openxmlformats.org/officeDocument/2006/relationships/slideLayout" Target="../slideLayouts/slideLayout7.xml"/><Relationship Id="rId4" Type="http://schemas.openxmlformats.org/officeDocument/2006/relationships/image" Target="../media/image169.jpeg"/></Relationships>
</file>

<file path=ppt/slides/_rels/slide68.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38.png"/><Relationship Id="rId1" Type="http://schemas.openxmlformats.org/officeDocument/2006/relationships/slideLayout" Target="../slideLayouts/slideLayout7.xml"/><Relationship Id="rId5" Type="http://schemas.openxmlformats.org/officeDocument/2006/relationships/image" Target="../media/image172.png"/><Relationship Id="rId4" Type="http://schemas.openxmlformats.org/officeDocument/2006/relationships/image" Target="../media/image171.png"/></Relationships>
</file>

<file path=ppt/slides/_rels/slide69.xml.rels><?xml version="1.0" encoding="UTF-8" standalone="yes"?>
<Relationships xmlns="http://schemas.openxmlformats.org/package/2006/relationships"><Relationship Id="rId3" Type="http://schemas.openxmlformats.org/officeDocument/2006/relationships/image" Target="../media/image173.jpg"/><Relationship Id="rId2" Type="http://schemas.openxmlformats.org/officeDocument/2006/relationships/image" Target="../media/image138.png"/><Relationship Id="rId1" Type="http://schemas.openxmlformats.org/officeDocument/2006/relationships/slideLayout" Target="../slideLayouts/slideLayout7.xml"/><Relationship Id="rId5" Type="http://schemas.openxmlformats.org/officeDocument/2006/relationships/image" Target="../media/image175.jpg"/><Relationship Id="rId4" Type="http://schemas.openxmlformats.org/officeDocument/2006/relationships/image" Target="../media/image174.jpg"/></Relationships>
</file>

<file path=ppt/slides/_rels/slide70.xml.rels><?xml version="1.0" encoding="UTF-8" standalone="yes"?>
<Relationships xmlns="http://schemas.openxmlformats.org/package/2006/relationships"><Relationship Id="rId3" Type="http://schemas.openxmlformats.org/officeDocument/2006/relationships/image" Target="../media/image176.jpg"/><Relationship Id="rId2" Type="http://schemas.openxmlformats.org/officeDocument/2006/relationships/image" Target="../media/image138.png"/><Relationship Id="rId1" Type="http://schemas.openxmlformats.org/officeDocument/2006/relationships/slideLayout" Target="../slideLayouts/slideLayout7.xml"/><Relationship Id="rId4" Type="http://schemas.openxmlformats.org/officeDocument/2006/relationships/image" Target="../media/image177.jpg"/></Relationships>
</file>

<file path=ppt/slides/_rels/slide71.xml.rels><?xml version="1.0" encoding="UTF-8" standalone="yes"?>
<Relationships xmlns="http://schemas.openxmlformats.org/package/2006/relationships"><Relationship Id="rId3" Type="http://schemas.openxmlformats.org/officeDocument/2006/relationships/image" Target="../media/image178.jpg"/><Relationship Id="rId2" Type="http://schemas.openxmlformats.org/officeDocument/2006/relationships/image" Target="../media/image138.png"/><Relationship Id="rId1" Type="http://schemas.openxmlformats.org/officeDocument/2006/relationships/slideLayout" Target="../slideLayouts/slideLayout7.xml"/><Relationship Id="rId5" Type="http://schemas.openxmlformats.org/officeDocument/2006/relationships/image" Target="../media/image180.jpg"/><Relationship Id="rId4" Type="http://schemas.openxmlformats.org/officeDocument/2006/relationships/image" Target="../media/image179.jpg"/></Relationships>
</file>

<file path=ppt/slides/_rels/slide72.xml.rels><?xml version="1.0" encoding="UTF-8" standalone="yes"?>
<Relationships xmlns="http://schemas.openxmlformats.org/package/2006/relationships"><Relationship Id="rId3" Type="http://schemas.openxmlformats.org/officeDocument/2006/relationships/image" Target="../media/image181.jpg"/><Relationship Id="rId2" Type="http://schemas.openxmlformats.org/officeDocument/2006/relationships/image" Target="../media/image138.png"/><Relationship Id="rId1" Type="http://schemas.openxmlformats.org/officeDocument/2006/relationships/slideLayout" Target="../slideLayouts/slideLayout7.xml"/><Relationship Id="rId4" Type="http://schemas.openxmlformats.org/officeDocument/2006/relationships/image" Target="../media/image182.jpg"/></Relationships>
</file>

<file path=ppt/slides/_rels/slide73.xml.rels><?xml version="1.0" encoding="UTF-8" standalone="yes"?>
<Relationships xmlns="http://schemas.openxmlformats.org/package/2006/relationships"><Relationship Id="rId3" Type="http://schemas.openxmlformats.org/officeDocument/2006/relationships/image" Target="../media/image184.jpg"/><Relationship Id="rId2" Type="http://schemas.openxmlformats.org/officeDocument/2006/relationships/image" Target="../media/image183.jpg"/><Relationship Id="rId1" Type="http://schemas.openxmlformats.org/officeDocument/2006/relationships/slideLayout" Target="../slideLayouts/slideLayout7.xml"/><Relationship Id="rId4" Type="http://schemas.openxmlformats.org/officeDocument/2006/relationships/image" Target="../media/image138.png"/></Relationships>
</file>

<file path=ppt/slides/_rels/slide74.xml.rels><?xml version="1.0" encoding="UTF-8" standalone="yes"?>
<Relationships xmlns="http://schemas.openxmlformats.org/package/2006/relationships"><Relationship Id="rId3" Type="http://schemas.openxmlformats.org/officeDocument/2006/relationships/image" Target="../media/image185.jpg"/><Relationship Id="rId2" Type="http://schemas.openxmlformats.org/officeDocument/2006/relationships/image" Target="../media/image138.png"/><Relationship Id="rId1" Type="http://schemas.openxmlformats.org/officeDocument/2006/relationships/slideLayout" Target="../slideLayouts/slideLayout7.xml"/><Relationship Id="rId4" Type="http://schemas.openxmlformats.org/officeDocument/2006/relationships/image" Target="../media/image186.jpg"/></Relationships>
</file>

<file path=ppt/slides/_rels/slide75.xml.rels><?xml version="1.0" encoding="UTF-8" standalone="yes"?>
<Relationships xmlns="http://schemas.openxmlformats.org/package/2006/relationships"><Relationship Id="rId3" Type="http://schemas.openxmlformats.org/officeDocument/2006/relationships/image" Target="../media/image187.jpg"/><Relationship Id="rId2" Type="http://schemas.openxmlformats.org/officeDocument/2006/relationships/image" Target="../media/image138.png"/><Relationship Id="rId1" Type="http://schemas.openxmlformats.org/officeDocument/2006/relationships/slideLayout" Target="../slideLayouts/slideLayout7.xml"/><Relationship Id="rId5" Type="http://schemas.openxmlformats.org/officeDocument/2006/relationships/image" Target="../media/image189.jpg"/><Relationship Id="rId4" Type="http://schemas.openxmlformats.org/officeDocument/2006/relationships/image" Target="../media/image188.jpg"/></Relationships>
</file>

<file path=ppt/slides/_rels/slide76.xml.rels><?xml version="1.0" encoding="UTF-8" standalone="yes"?>
<Relationships xmlns="http://schemas.openxmlformats.org/package/2006/relationships"><Relationship Id="rId2" Type="http://schemas.openxmlformats.org/officeDocument/2006/relationships/image" Target="../media/image190.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191.jpg"/><Relationship Id="rId2" Type="http://schemas.openxmlformats.org/officeDocument/2006/relationships/image" Target="../media/image88.jpg"/><Relationship Id="rId1" Type="http://schemas.openxmlformats.org/officeDocument/2006/relationships/slideLayout" Target="../slideLayouts/slideLayout7.xml"/><Relationship Id="rId4" Type="http://schemas.openxmlformats.org/officeDocument/2006/relationships/image" Target="../media/image142.jpg"/></Relationships>
</file>

<file path=ppt/slides/_rels/slide78.xml.rels><?xml version="1.0" encoding="UTF-8" standalone="yes"?>
<Relationships xmlns="http://schemas.openxmlformats.org/package/2006/relationships"><Relationship Id="rId2" Type="http://schemas.openxmlformats.org/officeDocument/2006/relationships/image" Target="../media/image192.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94.jpeg"/><Relationship Id="rId2" Type="http://schemas.openxmlformats.org/officeDocument/2006/relationships/image" Target="../media/image193.jpeg"/><Relationship Id="rId1" Type="http://schemas.openxmlformats.org/officeDocument/2006/relationships/slideLayout" Target="../slideLayouts/slideLayout7.xml"/><Relationship Id="rId4" Type="http://schemas.openxmlformats.org/officeDocument/2006/relationships/image" Target="../media/image195.jpeg"/></Relationships>
</file>

<file path=ppt/slides/_rels/slide8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8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19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computer, display&#10;&#10;Description automatically generated">
            <a:extLst>
              <a:ext uri="{FF2B5EF4-FFF2-40B4-BE49-F238E27FC236}">
                <a16:creationId xmlns:a16="http://schemas.microsoft.com/office/drawing/2014/main" id="{BB46D528-1E5A-AC54-2D47-6421833341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3382" y="-45046"/>
            <a:ext cx="37978839" cy="13769579"/>
          </a:xfrm>
          <a:prstGeom prst="rect">
            <a:avLst/>
          </a:prstGeom>
        </p:spPr>
      </p:pic>
      <p:pic>
        <p:nvPicPr>
          <p:cNvPr id="3" name="Picture 2" descr="Shape&#10;&#10;Description automatically generated">
            <a:extLst>
              <a:ext uri="{FF2B5EF4-FFF2-40B4-BE49-F238E27FC236}">
                <a16:creationId xmlns:a16="http://schemas.microsoft.com/office/drawing/2014/main" id="{E43D4653-0BCD-4863-BABB-E168DC8D05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1040" y="1256704"/>
            <a:ext cx="2980706" cy="1236993"/>
          </a:xfrm>
          <a:prstGeom prst="rect">
            <a:avLst/>
          </a:prstGeom>
        </p:spPr>
      </p:pic>
      <p:sp>
        <p:nvSpPr>
          <p:cNvPr id="6" name="Rectangle 5">
            <a:extLst>
              <a:ext uri="{FF2B5EF4-FFF2-40B4-BE49-F238E27FC236}">
                <a16:creationId xmlns:a16="http://schemas.microsoft.com/office/drawing/2014/main" id="{BFFCFCC0-34EF-85DE-0619-5AEEBD5292E2}"/>
              </a:ext>
            </a:extLst>
          </p:cNvPr>
          <p:cNvSpPr/>
          <p:nvPr/>
        </p:nvSpPr>
        <p:spPr>
          <a:xfrm>
            <a:off x="1490353" y="5266144"/>
            <a:ext cx="12813957" cy="3046988"/>
          </a:xfrm>
          <a:prstGeom prst="rect">
            <a:avLst/>
          </a:prstGeom>
        </p:spPr>
        <p:txBody>
          <a:bodyPr wrap="square">
            <a:spAutoFit/>
          </a:bodyPr>
          <a:lstStyle/>
          <a:p>
            <a:r>
              <a:rPr lang="en-ID" sz="9600" dirty="0">
                <a:solidFill>
                  <a:schemeClr val="bg1"/>
                </a:solidFill>
                <a:latin typeface="Poppins Black" panose="00000A00000000000000" pitchFamily="50" charset="0"/>
                <a:ea typeface="EB Garamond 12" panose="02020502060206020403" pitchFamily="18" charset="0"/>
                <a:cs typeface="Poppins Black" panose="00000A00000000000000" pitchFamily="50" charset="0"/>
              </a:rPr>
              <a:t>Premium</a:t>
            </a:r>
          </a:p>
          <a:p>
            <a:r>
              <a:rPr lang="en-ID" sz="9600" dirty="0">
                <a:solidFill>
                  <a:srgbClr val="0083BF"/>
                </a:solidFill>
                <a:latin typeface="Poppins Black" panose="00000A00000000000000" pitchFamily="50" charset="0"/>
                <a:ea typeface="EB Garamond 12" panose="02020502060206020403" pitchFamily="18" charset="0"/>
                <a:cs typeface="Poppins Black" panose="00000A00000000000000" pitchFamily="50" charset="0"/>
              </a:rPr>
              <a:t>POS</a:t>
            </a:r>
            <a:r>
              <a:rPr lang="sr-Latn-RS" sz="9600" dirty="0">
                <a:solidFill>
                  <a:srgbClr val="0083BF"/>
                </a:solidFill>
                <a:latin typeface="Poppins Black" panose="00000A00000000000000" pitchFamily="50" charset="0"/>
                <a:ea typeface="EB Garamond 12" panose="02020502060206020403" pitchFamily="18" charset="0"/>
                <a:cs typeface="Poppins Black" panose="00000A00000000000000" pitchFamily="50" charset="0"/>
              </a:rPr>
              <a:t> </a:t>
            </a:r>
            <a:r>
              <a:rPr lang="en-ID" sz="9600" dirty="0">
                <a:solidFill>
                  <a:schemeClr val="bg1"/>
                </a:solidFill>
                <a:latin typeface="Poppins Black" panose="00000A00000000000000" pitchFamily="50" charset="0"/>
                <a:ea typeface="EB Garamond 12" panose="02020502060206020403" pitchFamily="18" charset="0"/>
                <a:cs typeface="Poppins Black" panose="00000A00000000000000" pitchFamily="50" charset="0"/>
              </a:rPr>
              <a:t>Industry</a:t>
            </a:r>
          </a:p>
        </p:txBody>
      </p:sp>
      <p:sp>
        <p:nvSpPr>
          <p:cNvPr id="2" name="TextBox 1">
            <a:extLst>
              <a:ext uri="{FF2B5EF4-FFF2-40B4-BE49-F238E27FC236}">
                <a16:creationId xmlns:a16="http://schemas.microsoft.com/office/drawing/2014/main" id="{3D936931-DCF9-A433-E276-60600B9F1FF9}"/>
              </a:ext>
            </a:extLst>
          </p:cNvPr>
          <p:cNvSpPr txBox="1"/>
          <p:nvPr/>
        </p:nvSpPr>
        <p:spPr>
          <a:xfrm>
            <a:off x="1490353" y="8526492"/>
            <a:ext cx="7055708" cy="1200329"/>
          </a:xfrm>
          <a:prstGeom prst="rect">
            <a:avLst/>
          </a:prstGeom>
          <a:noFill/>
        </p:spPr>
        <p:txBody>
          <a:bodyPr wrap="square" rtlCol="0">
            <a:spAutoFit/>
          </a:bodyPr>
          <a:lstStyle/>
          <a:p>
            <a:r>
              <a:rPr lang="en-US" sz="2400" i="0" dirty="0">
                <a:solidFill>
                  <a:schemeClr val="bg1"/>
                </a:solidFill>
                <a:effectLst/>
                <a:latin typeface="Poppins Light" panose="00000400000000000000" pitchFamily="2" charset="0"/>
                <a:cs typeface="Poppins Light" panose="00000400000000000000" pitchFamily="2" charset="0"/>
              </a:rPr>
              <a:t>People are always going to go shopping. </a:t>
            </a:r>
          </a:p>
          <a:p>
            <a:r>
              <a:rPr lang="en-US" sz="2400" i="0" dirty="0">
                <a:solidFill>
                  <a:schemeClr val="bg1"/>
                </a:solidFill>
                <a:effectLst/>
                <a:latin typeface="Poppins Light" panose="00000400000000000000" pitchFamily="2" charset="0"/>
                <a:cs typeface="Poppins Light" panose="00000400000000000000" pitchFamily="2" charset="0"/>
              </a:rPr>
              <a:t>A lot of our effort is just how do we make the retail experience a great one!</a:t>
            </a:r>
          </a:p>
        </p:txBody>
      </p:sp>
    </p:spTree>
    <p:extLst>
      <p:ext uri="{BB962C8B-B14F-4D97-AF65-F5344CB8AC3E}">
        <p14:creationId xmlns:p14="http://schemas.microsoft.com/office/powerpoint/2010/main" val="427319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 rectangle&#10;&#10;Description automatically generated">
            <a:extLst>
              <a:ext uri="{FF2B5EF4-FFF2-40B4-BE49-F238E27FC236}">
                <a16:creationId xmlns:a16="http://schemas.microsoft.com/office/drawing/2014/main" id="{E561EF2D-8A33-BA8B-C867-58085CC4FDAB}"/>
              </a:ext>
            </a:extLst>
          </p:cNvPr>
          <p:cNvPicPr>
            <a:picLocks noChangeAspect="1"/>
          </p:cNvPicPr>
          <p:nvPr/>
        </p:nvPicPr>
        <p:blipFill rotWithShape="1">
          <a:blip r:embed="rId2">
            <a:extLst>
              <a:ext uri="{28A0092B-C50C-407E-A947-70E740481C1C}">
                <a14:useLocalDpi xmlns:a14="http://schemas.microsoft.com/office/drawing/2010/main" val="0"/>
              </a:ext>
            </a:extLst>
          </a:blip>
          <a:srcRect r="69245"/>
          <a:stretch/>
        </p:blipFill>
        <p:spPr>
          <a:xfrm>
            <a:off x="0" y="0"/>
            <a:ext cx="6629400" cy="13769579"/>
          </a:xfrm>
          <a:prstGeom prst="rect">
            <a:avLst/>
          </a:prstGeom>
        </p:spPr>
      </p:pic>
      <p:pic>
        <p:nvPicPr>
          <p:cNvPr id="9" name="Picture 8" descr="Rectangle&#10;&#10;Description automatically generated with low confidence">
            <a:extLst>
              <a:ext uri="{FF2B5EF4-FFF2-40B4-BE49-F238E27FC236}">
                <a16:creationId xmlns:a16="http://schemas.microsoft.com/office/drawing/2014/main" id="{8E705C17-EE7C-813D-F8F9-87B358B5990E}"/>
              </a:ext>
            </a:extLst>
          </p:cNvPr>
          <p:cNvPicPr>
            <a:picLocks noChangeAspect="1"/>
          </p:cNvPicPr>
          <p:nvPr/>
        </p:nvPicPr>
        <p:blipFill rotWithShape="1">
          <a:blip r:embed="rId3">
            <a:extLst>
              <a:ext uri="{28A0092B-C50C-407E-A947-70E740481C1C}">
                <a14:useLocalDpi xmlns:a14="http://schemas.microsoft.com/office/drawing/2010/main" val="0"/>
              </a:ext>
            </a:extLst>
          </a:blip>
          <a:srcRect l="3469" r="68516"/>
          <a:stretch/>
        </p:blipFill>
        <p:spPr>
          <a:xfrm>
            <a:off x="-1" y="0"/>
            <a:ext cx="6858001" cy="13769579"/>
          </a:xfrm>
          <a:prstGeom prst="rect">
            <a:avLst/>
          </a:prstGeom>
        </p:spPr>
      </p:pic>
      <p:sp>
        <p:nvSpPr>
          <p:cNvPr id="3" name="Subtitle 2">
            <a:extLst>
              <a:ext uri="{FF2B5EF4-FFF2-40B4-BE49-F238E27FC236}">
                <a16:creationId xmlns:a16="http://schemas.microsoft.com/office/drawing/2014/main" id="{B00021B4-C099-41BA-A829-0082C4EAE36E}"/>
              </a:ext>
            </a:extLst>
          </p:cNvPr>
          <p:cNvSpPr txBox="1">
            <a:spLocks/>
          </p:cNvSpPr>
          <p:nvPr/>
        </p:nvSpPr>
        <p:spPr>
          <a:xfrm>
            <a:off x="15336104" y="4892983"/>
            <a:ext cx="6749891" cy="389352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Company Profile</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Markets</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Working with BG </a:t>
            </a:r>
            <a:r>
              <a:rPr lang="en-US" sz="2000" dirty="0" err="1">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Reklam</a:t>
            </a:r>
            <a:endPar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endParaRP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Deployments Management</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 Partners</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More planet less waste</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Accreditations</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Projects </a:t>
            </a:r>
          </a:p>
        </p:txBody>
      </p:sp>
      <p:sp>
        <p:nvSpPr>
          <p:cNvPr id="5" name="Title 1">
            <a:extLst>
              <a:ext uri="{FF2B5EF4-FFF2-40B4-BE49-F238E27FC236}">
                <a16:creationId xmlns:a16="http://schemas.microsoft.com/office/drawing/2014/main" id="{2B25F791-2C2D-4897-982C-BF4AAE7BF118}"/>
              </a:ext>
            </a:extLst>
          </p:cNvPr>
          <p:cNvSpPr txBox="1">
            <a:spLocks/>
          </p:cNvSpPr>
          <p:nvPr/>
        </p:nvSpPr>
        <p:spPr>
          <a:xfrm>
            <a:off x="15336104" y="4106149"/>
            <a:ext cx="2090954" cy="530172"/>
          </a:xfrm>
          <a:prstGeom prst="rect">
            <a:avLst/>
          </a:prstGeo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Contents.</a:t>
            </a:r>
          </a:p>
        </p:txBody>
      </p:sp>
      <p:pic>
        <p:nvPicPr>
          <p:cNvPr id="7" name="Picture 6" descr="A picture containing text&#10;&#10;Description automatically generated">
            <a:extLst>
              <a:ext uri="{FF2B5EF4-FFF2-40B4-BE49-F238E27FC236}">
                <a16:creationId xmlns:a16="http://schemas.microsoft.com/office/drawing/2014/main" id="{DF27E072-E5EF-EAE1-D712-C8F7F794A0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2299" y="-181542"/>
            <a:ext cx="11070770" cy="14541292"/>
          </a:xfrm>
          <a:prstGeom prst="rect">
            <a:avLst/>
          </a:prstGeom>
        </p:spPr>
      </p:pic>
    </p:spTree>
    <p:extLst>
      <p:ext uri="{BB962C8B-B14F-4D97-AF65-F5344CB8AC3E}">
        <p14:creationId xmlns:p14="http://schemas.microsoft.com/office/powerpoint/2010/main" val="1537684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97C07CD-BA25-443A-9E33-4C0F0CB50080}"/>
              </a:ext>
            </a:extLst>
          </p:cNvPr>
          <p:cNvPicPr>
            <a:picLocks noChangeAspect="1"/>
          </p:cNvPicPr>
          <p:nvPr/>
        </p:nvPicPr>
        <p:blipFill>
          <a:blip r:embed="rId2">
            <a:extLst>
              <a:ext uri="{28A0092B-C50C-407E-A947-70E740481C1C}">
                <a14:useLocalDpi xmlns:a14="http://schemas.microsoft.com/office/drawing/2010/main" val="0"/>
              </a:ext>
            </a:extLst>
          </a:blip>
          <a:srcRect l="46" r="46"/>
          <a:stretch/>
        </p:blipFill>
        <p:spPr>
          <a:xfrm>
            <a:off x="0" y="0"/>
            <a:ext cx="24296914" cy="13679488"/>
          </a:xfrm>
          <a:prstGeom prst="rect">
            <a:avLst/>
          </a:prstGeom>
        </p:spPr>
      </p:pic>
      <p:sp>
        <p:nvSpPr>
          <p:cNvPr id="25" name="Title 1">
            <a:extLst>
              <a:ext uri="{FF2B5EF4-FFF2-40B4-BE49-F238E27FC236}">
                <a16:creationId xmlns:a16="http://schemas.microsoft.com/office/drawing/2014/main" id="{0AD8ED17-8459-4132-A12F-FC6EE0306183}"/>
              </a:ext>
            </a:extLst>
          </p:cNvPr>
          <p:cNvSpPr txBox="1">
            <a:spLocks/>
          </p:cNvSpPr>
          <p:nvPr/>
        </p:nvSpPr>
        <p:spPr>
          <a:xfrm>
            <a:off x="15063779" y="1010493"/>
            <a:ext cx="10941899" cy="405902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sz="7200" dirty="0">
                <a:solidFill>
                  <a:srgbClr val="001021"/>
                </a:solidFill>
                <a:latin typeface="Poppins Medium" panose="00000600000000000000" pitchFamily="2" charset="0"/>
                <a:ea typeface="Inter Medium" panose="02000603000000020004" pitchFamily="50" charset="0"/>
                <a:cs typeface="Poppins Medium" panose="00000600000000000000" pitchFamily="2" charset="0"/>
              </a:rPr>
              <a:t>Company </a:t>
            </a:r>
          </a:p>
          <a:p>
            <a:pPr>
              <a:lnSpc>
                <a:spcPct val="100000"/>
              </a:lnSpc>
            </a:pPr>
            <a:r>
              <a:rPr lang="en-US" sz="7200" dirty="0">
                <a:solidFill>
                  <a:srgbClr val="001021"/>
                </a:solidFill>
                <a:latin typeface="Poppins Medium" panose="00000600000000000000" pitchFamily="2" charset="0"/>
                <a:ea typeface="Inter Medium" panose="02000603000000020004" pitchFamily="50" charset="0"/>
                <a:cs typeface="Poppins Medium" panose="00000600000000000000" pitchFamily="2" charset="0"/>
              </a:rPr>
              <a:t>Profile</a:t>
            </a:r>
          </a:p>
        </p:txBody>
      </p:sp>
      <p:sp>
        <p:nvSpPr>
          <p:cNvPr id="42" name="Title 1">
            <a:extLst>
              <a:ext uri="{FF2B5EF4-FFF2-40B4-BE49-F238E27FC236}">
                <a16:creationId xmlns:a16="http://schemas.microsoft.com/office/drawing/2014/main" id="{A7DFD5D6-F623-4AB3-832C-6AE618398719}"/>
              </a:ext>
            </a:extLst>
          </p:cNvPr>
          <p:cNvSpPr txBox="1">
            <a:spLocks/>
          </p:cNvSpPr>
          <p:nvPr/>
        </p:nvSpPr>
        <p:spPr>
          <a:xfrm>
            <a:off x="1293518" y="1061757"/>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chemeClr val="bg2"/>
                </a:solidFill>
                <a:latin typeface="Poppins SemiBold" panose="00000700000000000000" pitchFamily="2" charset="0"/>
                <a:ea typeface="Inter Medium" panose="02000603000000020004" pitchFamily="50" charset="0"/>
                <a:cs typeface="Poppins SemiBold" panose="00000700000000000000" pitchFamily="2" charset="0"/>
              </a:rPr>
              <a:t>01.</a:t>
            </a:r>
          </a:p>
        </p:txBody>
      </p:sp>
      <p:sp>
        <p:nvSpPr>
          <p:cNvPr id="37" name="Title 1">
            <a:extLst>
              <a:ext uri="{FF2B5EF4-FFF2-40B4-BE49-F238E27FC236}">
                <a16:creationId xmlns:a16="http://schemas.microsoft.com/office/drawing/2014/main" id="{A308D3C6-D793-3A09-B190-7F868100DD0D}"/>
              </a:ext>
            </a:extLst>
          </p:cNvPr>
          <p:cNvSpPr txBox="1">
            <a:spLocks/>
          </p:cNvSpPr>
          <p:nvPr/>
        </p:nvSpPr>
        <p:spPr>
          <a:xfrm>
            <a:off x="15063779" y="8216047"/>
            <a:ext cx="6575958" cy="200086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8000" dirty="0">
                <a:solidFill>
                  <a:srgbClr val="0282BF"/>
                </a:solidFill>
                <a:latin typeface="Poppins SemiBold" panose="00000700000000000000" pitchFamily="2" charset="0"/>
                <a:ea typeface="Inter Medium" panose="02000603000000020004" pitchFamily="50" charset="0"/>
                <a:cs typeface="Poppins SemiBold" panose="00000700000000000000" pitchFamily="2" charset="0"/>
              </a:rPr>
              <a:t>20+</a:t>
            </a:r>
          </a:p>
        </p:txBody>
      </p:sp>
      <p:sp>
        <p:nvSpPr>
          <p:cNvPr id="40" name="Title 1">
            <a:extLst>
              <a:ext uri="{FF2B5EF4-FFF2-40B4-BE49-F238E27FC236}">
                <a16:creationId xmlns:a16="http://schemas.microsoft.com/office/drawing/2014/main" id="{B5049DEF-C440-338E-2FBC-8BDAAD851459}"/>
              </a:ext>
            </a:extLst>
          </p:cNvPr>
          <p:cNvSpPr txBox="1">
            <a:spLocks/>
          </p:cNvSpPr>
          <p:nvPr/>
        </p:nvSpPr>
        <p:spPr>
          <a:xfrm>
            <a:off x="15113610" y="10478358"/>
            <a:ext cx="7687152" cy="438127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rgbClr val="0282BF"/>
                </a:solidFill>
                <a:latin typeface="Poppins Light" panose="00000400000000000000" pitchFamily="2" charset="0"/>
                <a:ea typeface="Inter Medium" panose="02000603000000020004" pitchFamily="50" charset="0"/>
                <a:cs typeface="Poppins Light" panose="00000400000000000000" pitchFamily="2" charset="0"/>
              </a:rPr>
              <a:t>Years of experience </a:t>
            </a:r>
          </a:p>
          <a:p>
            <a:r>
              <a:rPr lang="en-US" sz="2400" dirty="0">
                <a:solidFill>
                  <a:srgbClr val="0282BF"/>
                </a:solidFill>
                <a:latin typeface="Poppins Light" panose="00000400000000000000" pitchFamily="2" charset="0"/>
                <a:ea typeface="Inter Medium" panose="02000603000000020004" pitchFamily="50" charset="0"/>
                <a:cs typeface="Poppins Light" panose="00000400000000000000" pitchFamily="2" charset="0"/>
              </a:rPr>
              <a:t>and development of</a:t>
            </a:r>
          </a:p>
          <a:p>
            <a:r>
              <a:rPr lang="en-US" sz="2400" dirty="0">
                <a:solidFill>
                  <a:srgbClr val="0282BF"/>
                </a:solidFill>
                <a:latin typeface="Poppins Light" panose="00000400000000000000" pitchFamily="2" charset="0"/>
                <a:ea typeface="Inter Medium" panose="02000603000000020004" pitchFamily="50" charset="0"/>
                <a:cs typeface="Poppins Light" panose="00000400000000000000" pitchFamily="2" charset="0"/>
              </a:rPr>
              <a:t>Premium POS solutions.</a:t>
            </a:r>
          </a:p>
        </p:txBody>
      </p:sp>
      <p:sp>
        <p:nvSpPr>
          <p:cNvPr id="43" name="Rectangle 42">
            <a:extLst>
              <a:ext uri="{FF2B5EF4-FFF2-40B4-BE49-F238E27FC236}">
                <a16:creationId xmlns:a16="http://schemas.microsoft.com/office/drawing/2014/main" id="{41716869-D0DE-7ADA-2FE4-28B56B580F03}"/>
              </a:ext>
            </a:extLst>
          </p:cNvPr>
          <p:cNvSpPr/>
          <p:nvPr/>
        </p:nvSpPr>
        <p:spPr>
          <a:xfrm>
            <a:off x="15113610" y="3578085"/>
            <a:ext cx="8416950" cy="4819268"/>
          </a:xfrm>
          <a:prstGeom prst="rect">
            <a:avLst/>
          </a:prstGeom>
        </p:spPr>
        <p:txBody>
          <a:bodyPr wrap="square">
            <a:spAutoFit/>
          </a:bodyPr>
          <a:lstStyle/>
          <a:p>
            <a:pPr>
              <a:lnSpc>
                <a:spcPct val="200000"/>
              </a:lnSpc>
            </a:pP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Private company,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established in 2001, with factory and HQ in Belgrade, Serbia.</a:t>
            </a:r>
          </a:p>
          <a:p>
            <a:pPr>
              <a:lnSpc>
                <a:spcPct val="200000"/>
              </a:lnSpc>
            </a:pP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Entire value chain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from design and production, installation </a:t>
            </a:r>
            <a:b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b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and maintenance at the point of sale. </a:t>
            </a:r>
          </a:p>
          <a:p>
            <a:pPr>
              <a:lnSpc>
                <a:spcPct val="200000"/>
              </a:lnSpc>
            </a:pP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Sustainable materials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the core of our production process. </a:t>
            </a:r>
            <a:b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br>
            <a:r>
              <a:rPr lang="en-US" sz="2000" dirty="0">
                <a:solidFill>
                  <a:srgbClr val="0282BF"/>
                </a:solidFill>
                <a:latin typeface="Poppins Medium" panose="00000600000000000000" pitchFamily="50" charset="0"/>
                <a:ea typeface="Open Sans" panose="020B0606030504020204" pitchFamily="34" charset="0"/>
                <a:cs typeface="Poppins Medium" panose="00000600000000000000" pitchFamily="50" charset="0"/>
              </a:rPr>
              <a:t>200+ </a:t>
            </a: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skilled employees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and 5.000 square meters of office and production space</a:t>
            </a:r>
            <a:r>
              <a:rPr lang="en-US" sz="2000" dirty="0">
                <a:solidFill>
                  <a:srgbClr val="2192CA"/>
                </a:solidFill>
                <a:latin typeface="Poppins Light" panose="00000400000000000000" pitchFamily="2" charset="0"/>
                <a:ea typeface="Open Sans" panose="020B0606030504020204" pitchFamily="34" charset="0"/>
                <a:cs typeface="Poppins Light" panose="00000400000000000000" pitchFamily="2" charset="0"/>
              </a:rPr>
              <a:t>.</a:t>
            </a:r>
          </a:p>
          <a:p>
            <a:pPr>
              <a:lnSpc>
                <a:spcPct val="150000"/>
              </a:lnSpc>
            </a:pPr>
            <a:endParaRPr lang="en-ID"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endParaRPr>
          </a:p>
        </p:txBody>
      </p:sp>
    </p:spTree>
    <p:extLst>
      <p:ext uri="{BB962C8B-B14F-4D97-AF65-F5344CB8AC3E}">
        <p14:creationId xmlns:p14="http://schemas.microsoft.com/office/powerpoint/2010/main" val="730315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636FE0E-F278-2FC7-E90E-1B6B42016ABA}"/>
              </a:ext>
            </a:extLst>
          </p:cNvPr>
          <p:cNvPicPr>
            <a:picLocks noChangeAspect="1"/>
          </p:cNvPicPr>
          <p:nvPr/>
        </p:nvPicPr>
        <p:blipFill rotWithShape="1">
          <a:blip r:embed="rId2">
            <a:extLst>
              <a:ext uri="{28A0092B-C50C-407E-A947-70E740481C1C}">
                <a14:useLocalDpi xmlns:a14="http://schemas.microsoft.com/office/drawing/2010/main" val="0"/>
              </a:ext>
            </a:extLst>
          </a:blip>
          <a:srcRect l="11129" r="7254"/>
          <a:stretch/>
        </p:blipFill>
        <p:spPr>
          <a:xfrm>
            <a:off x="8081319" y="0"/>
            <a:ext cx="16397931" cy="13679488"/>
          </a:xfrm>
          <a:prstGeom prst="rect">
            <a:avLst/>
          </a:prstGeom>
        </p:spPr>
      </p:pic>
      <p:sp>
        <p:nvSpPr>
          <p:cNvPr id="16" name="Rectangle 15">
            <a:extLst>
              <a:ext uri="{FF2B5EF4-FFF2-40B4-BE49-F238E27FC236}">
                <a16:creationId xmlns:a16="http://schemas.microsoft.com/office/drawing/2014/main" id="{0CEBEF56-D8A0-7694-089B-BC39C2EE644F}"/>
              </a:ext>
            </a:extLst>
          </p:cNvPr>
          <p:cNvSpPr/>
          <p:nvPr/>
        </p:nvSpPr>
        <p:spPr>
          <a:xfrm>
            <a:off x="1331083" y="5956498"/>
            <a:ext cx="5872906" cy="4203715"/>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Technology is just a way to reach our objectives: to grow, to improve efficiency, and to implement processes, products, and enable our clients to increase profits.</a:t>
            </a:r>
          </a:p>
          <a:p>
            <a:pPr>
              <a:lnSpc>
                <a:spcPct val="150000"/>
              </a:lnSpc>
            </a:pPr>
            <a:endPar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endParaRPr>
          </a:p>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Our objective is to find the most efficient and easiest way to use technology to improve the efficiency, quality, and reduce cost for our clients.</a:t>
            </a:r>
          </a:p>
        </p:txBody>
      </p:sp>
      <p:sp>
        <p:nvSpPr>
          <p:cNvPr id="17" name="Rectangle 16">
            <a:extLst>
              <a:ext uri="{FF2B5EF4-FFF2-40B4-BE49-F238E27FC236}">
                <a16:creationId xmlns:a16="http://schemas.microsoft.com/office/drawing/2014/main" id="{64930A0A-3F52-AC80-280D-BDD8EA495919}"/>
              </a:ext>
            </a:extLst>
          </p:cNvPr>
          <p:cNvSpPr/>
          <p:nvPr/>
        </p:nvSpPr>
        <p:spPr>
          <a:xfrm>
            <a:off x="1331083" y="3213073"/>
            <a:ext cx="8037816" cy="2308324"/>
          </a:xfrm>
          <a:prstGeom prst="rect">
            <a:avLst/>
          </a:prstGeom>
        </p:spPr>
        <p:txBody>
          <a:bodyPr wrap="square">
            <a:spAutoFit/>
          </a:bodyPr>
          <a:lstStyle/>
          <a:p>
            <a:r>
              <a:rPr lang="en-ID" sz="72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Technology</a:t>
            </a:r>
          </a:p>
          <a:p>
            <a:r>
              <a:rPr lang="en-ID" sz="72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&amp; Efficiency</a:t>
            </a:r>
            <a:endParaRPr lang="en-ID" sz="7200" dirty="0">
              <a:latin typeface="Poppins Medium" panose="00000600000000000000" pitchFamily="2" charset="0"/>
              <a:ea typeface="EB Garamond 12" panose="02020502060206020403" pitchFamily="18" charset="0"/>
              <a:cs typeface="Poppins Medium" panose="00000600000000000000" pitchFamily="2" charset="0"/>
            </a:endParaRPr>
          </a:p>
        </p:txBody>
      </p:sp>
    </p:spTree>
    <p:extLst>
      <p:ext uri="{BB962C8B-B14F-4D97-AF65-F5344CB8AC3E}">
        <p14:creationId xmlns:p14="http://schemas.microsoft.com/office/powerpoint/2010/main" val="1938837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2647324" y="5186606"/>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Black" panose="00000A00000000000000" pitchFamily="50" charset="0"/>
              <a:ea typeface="Inter Medium" panose="02000603000000020004" pitchFamily="50" charset="0"/>
              <a:cs typeface="Poppins Black" panose="00000A00000000000000" pitchFamily="50" charset="0"/>
            </a:endParaRPr>
          </a:p>
        </p:txBody>
      </p:sp>
      <p:sp>
        <p:nvSpPr>
          <p:cNvPr id="5" name="Title 1">
            <a:extLst>
              <a:ext uri="{FF2B5EF4-FFF2-40B4-BE49-F238E27FC236}">
                <a16:creationId xmlns:a16="http://schemas.microsoft.com/office/drawing/2014/main" id="{8DB874C3-23A1-42F7-8429-8DDC01AAD5A0}"/>
              </a:ext>
            </a:extLst>
          </p:cNvPr>
          <p:cNvSpPr txBox="1">
            <a:spLocks/>
          </p:cNvSpPr>
          <p:nvPr/>
        </p:nvSpPr>
        <p:spPr>
          <a:xfrm>
            <a:off x="2390251" y="6595828"/>
            <a:ext cx="6338099" cy="784453"/>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200" dirty="0">
                <a:latin typeface="Poppins" panose="00000800000000000000" pitchFamily="50" charset="0"/>
                <a:ea typeface="Inter Medium" panose="02000603000000020004" pitchFamily="50" charset="0"/>
                <a:cs typeface="Poppins" panose="00000800000000000000" pitchFamily="50" charset="0"/>
              </a:rPr>
              <a:t>Region in focus</a:t>
            </a:r>
            <a:r>
              <a:rPr lang="en-US" sz="2000" dirty="0">
                <a:latin typeface="Poppins" panose="00000800000000000000" pitchFamily="50" charset="0"/>
                <a:ea typeface="Inter Medium" panose="02000603000000020004" pitchFamily="50" charset="0"/>
                <a:cs typeface="Poppins" panose="00000800000000000000" pitchFamily="50" charset="0"/>
              </a:rPr>
              <a:t>:</a:t>
            </a:r>
            <a:r>
              <a:rPr lang="en-US" sz="3200" dirty="0">
                <a:latin typeface="Poppins Medium" panose="00000600000000000000" pitchFamily="50" charset="0"/>
                <a:ea typeface="Inter Medium" panose="02000603000000020004" pitchFamily="50" charset="0"/>
                <a:cs typeface="Poppins Medium" panose="00000600000000000000" pitchFamily="50" charset="0"/>
              </a:rPr>
              <a:t> </a:t>
            </a:r>
            <a:br>
              <a:rPr lang="en-US" sz="3200" dirty="0">
                <a:latin typeface="Poppins Medium" panose="00000600000000000000" pitchFamily="50" charset="0"/>
                <a:ea typeface="Inter Medium" panose="02000603000000020004" pitchFamily="50" charset="0"/>
                <a:cs typeface="Poppins Medium" panose="000006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Western and Central Europe</a:t>
            </a:r>
          </a:p>
        </p:txBody>
      </p:sp>
      <p:sp>
        <p:nvSpPr>
          <p:cNvPr id="6" name="Rectangle 5">
            <a:extLst>
              <a:ext uri="{FF2B5EF4-FFF2-40B4-BE49-F238E27FC236}">
                <a16:creationId xmlns:a16="http://schemas.microsoft.com/office/drawing/2014/main" id="{0B3A7E6C-0E7D-4F05-A623-3FEA442A41ED}"/>
              </a:ext>
            </a:extLst>
          </p:cNvPr>
          <p:cNvSpPr/>
          <p:nvPr/>
        </p:nvSpPr>
        <p:spPr>
          <a:xfrm>
            <a:off x="2238864" y="3089329"/>
            <a:ext cx="8026222" cy="3477875"/>
          </a:xfrm>
          <a:prstGeom prst="rect">
            <a:avLst/>
          </a:prstGeom>
        </p:spPr>
        <p:txBody>
          <a:bodyPr wrap="square">
            <a:spAutoFit/>
          </a:bodyPr>
          <a:lstStyle/>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Markets </a:t>
            </a:r>
          </a:p>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We cover</a:t>
            </a:r>
            <a:endParaRPr lang="en-ID" sz="11000" dirty="0">
              <a:latin typeface="Poppins Medium" panose="00000600000000000000" pitchFamily="2" charset="0"/>
              <a:ea typeface="EB Garamond 12" panose="02020502060206020403" pitchFamily="18" charset="0"/>
              <a:cs typeface="Poppins Medium" panose="00000600000000000000" pitchFamily="2" charset="0"/>
            </a:endParaRPr>
          </a:p>
        </p:txBody>
      </p:sp>
      <p:sp>
        <p:nvSpPr>
          <p:cNvPr id="54" name="Title 1">
            <a:extLst>
              <a:ext uri="{FF2B5EF4-FFF2-40B4-BE49-F238E27FC236}">
                <a16:creationId xmlns:a16="http://schemas.microsoft.com/office/drawing/2014/main" id="{72E9C388-D4EC-8A24-7D48-63FF6F7464E0}"/>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02.</a:t>
            </a:r>
          </a:p>
        </p:txBody>
      </p:sp>
      <p:sp>
        <p:nvSpPr>
          <p:cNvPr id="11" name="Title 1">
            <a:extLst>
              <a:ext uri="{FF2B5EF4-FFF2-40B4-BE49-F238E27FC236}">
                <a16:creationId xmlns:a16="http://schemas.microsoft.com/office/drawing/2014/main" id="{90AA939B-95D6-6A9F-EACE-50BBBC93D7EA}"/>
              </a:ext>
            </a:extLst>
          </p:cNvPr>
          <p:cNvSpPr txBox="1">
            <a:spLocks/>
          </p:cNvSpPr>
          <p:nvPr/>
        </p:nvSpPr>
        <p:spPr>
          <a:xfrm>
            <a:off x="2390252" y="7602352"/>
            <a:ext cx="6338099" cy="78445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Presence: </a:t>
            </a:r>
            <a:br>
              <a:rPr lang="en-US" sz="2000" dirty="0">
                <a:latin typeface="Poppins Light" panose="00000400000000000000" pitchFamily="2" charset="0"/>
                <a:ea typeface="Inter Medium" panose="02000603000000020004" pitchFamily="50" charset="0"/>
                <a:cs typeface="Poppins Light" panose="00000400000000000000" pitchFamily="2"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25+ Markets across the globe</a:t>
            </a:r>
          </a:p>
        </p:txBody>
      </p:sp>
      <p:sp>
        <p:nvSpPr>
          <p:cNvPr id="12" name="Title 1">
            <a:extLst>
              <a:ext uri="{FF2B5EF4-FFF2-40B4-BE49-F238E27FC236}">
                <a16:creationId xmlns:a16="http://schemas.microsoft.com/office/drawing/2014/main" id="{76BFF919-EE8F-C12F-8F1F-8595384DE8AE}"/>
              </a:ext>
            </a:extLst>
          </p:cNvPr>
          <p:cNvSpPr txBox="1">
            <a:spLocks/>
          </p:cNvSpPr>
          <p:nvPr/>
        </p:nvSpPr>
        <p:spPr>
          <a:xfrm>
            <a:off x="2390252" y="8618267"/>
            <a:ext cx="9223816" cy="78445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Offices: </a:t>
            </a:r>
            <a:br>
              <a:rPr lang="en-US" sz="3600" dirty="0">
                <a:latin typeface="Poppins" panose="00000800000000000000" pitchFamily="50" charset="0"/>
                <a:ea typeface="Inter Medium" panose="02000603000000020004" pitchFamily="50" charset="0"/>
                <a:cs typeface="Poppins" panose="00000800000000000000" pitchFamily="50" charset="0"/>
              </a:rPr>
            </a:br>
            <a:r>
              <a:rPr lang="en-US" sz="3600" dirty="0">
                <a:latin typeface="Poppins Light" panose="00000400000000000000" pitchFamily="2" charset="0"/>
                <a:ea typeface="Inter Medium" panose="02000603000000020004" pitchFamily="50" charset="0"/>
                <a:cs typeface="Poppins Light" panose="00000400000000000000" pitchFamily="2" charset="0"/>
              </a:rPr>
              <a:t>Belgrade   Hamburg    London</a:t>
            </a:r>
          </a:p>
        </p:txBody>
      </p:sp>
      <p:sp>
        <p:nvSpPr>
          <p:cNvPr id="13" name="Title 1">
            <a:extLst>
              <a:ext uri="{FF2B5EF4-FFF2-40B4-BE49-F238E27FC236}">
                <a16:creationId xmlns:a16="http://schemas.microsoft.com/office/drawing/2014/main" id="{251B8F56-C22E-84BA-C8DA-F2E227C1A5C2}"/>
              </a:ext>
            </a:extLst>
          </p:cNvPr>
          <p:cNvSpPr txBox="1">
            <a:spLocks/>
          </p:cNvSpPr>
          <p:nvPr/>
        </p:nvSpPr>
        <p:spPr>
          <a:xfrm>
            <a:off x="2390251" y="10810511"/>
            <a:ext cx="6906986" cy="22796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Delivery times</a:t>
            </a:r>
            <a:r>
              <a:rPr lang="en-US" sz="2000" dirty="0">
                <a:latin typeface="Poppins Medium" panose="00000600000000000000" pitchFamily="50" charset="0"/>
                <a:ea typeface="Inter Medium" panose="02000603000000020004" pitchFamily="50" charset="0"/>
                <a:cs typeface="Poppins Medium" panose="00000600000000000000" pitchFamily="50" charset="0"/>
              </a:rPr>
              <a:t>:</a:t>
            </a:r>
          </a:p>
          <a:p>
            <a:r>
              <a:rPr lang="en-US" sz="2000" dirty="0">
                <a:latin typeface="Poppins Light" panose="00000400000000000000" pitchFamily="2" charset="0"/>
                <a:ea typeface="Inter Medium" panose="02000603000000020004" pitchFamily="50" charset="0"/>
                <a:cs typeface="Poppins Light" panose="00000400000000000000" pitchFamily="2" charset="0"/>
              </a:rPr>
              <a:t>We deliver our products to any European destination within three working days. </a:t>
            </a:r>
            <a:br>
              <a:rPr lang="en-US" sz="3000" dirty="0">
                <a:latin typeface="Poppins Medium" panose="00000600000000000000" pitchFamily="50" charset="0"/>
                <a:ea typeface="Inter Medium" panose="02000603000000020004" pitchFamily="50" charset="0"/>
                <a:cs typeface="Poppins Medium" panose="00000600000000000000" pitchFamily="50" charset="0"/>
              </a:rPr>
            </a:br>
            <a:endParaRPr lang="en-US" sz="3000" dirty="0">
              <a:latin typeface="Poppins Light" panose="00000400000000000000" pitchFamily="2" charset="0"/>
              <a:ea typeface="Inter Medium" panose="02000603000000020004" pitchFamily="50" charset="0"/>
              <a:cs typeface="Poppins Light" panose="00000400000000000000" pitchFamily="2" charset="0"/>
            </a:endParaRPr>
          </a:p>
        </p:txBody>
      </p:sp>
      <p:cxnSp>
        <p:nvCxnSpPr>
          <p:cNvPr id="44" name="Straight Connector 43">
            <a:extLst>
              <a:ext uri="{FF2B5EF4-FFF2-40B4-BE49-F238E27FC236}">
                <a16:creationId xmlns:a16="http://schemas.microsoft.com/office/drawing/2014/main" id="{AED6448F-140D-93EC-5DF8-9DCF6773BB95}"/>
              </a:ext>
            </a:extLst>
          </p:cNvPr>
          <p:cNvCxnSpPr>
            <a:cxnSpLocks/>
          </p:cNvCxnSpPr>
          <p:nvPr/>
        </p:nvCxnSpPr>
        <p:spPr>
          <a:xfrm>
            <a:off x="4684169" y="8840475"/>
            <a:ext cx="0" cy="5622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04776BC-39EE-1C43-E197-28032AFD6421}"/>
              </a:ext>
            </a:extLst>
          </p:cNvPr>
          <p:cNvCxnSpPr>
            <a:cxnSpLocks/>
          </p:cNvCxnSpPr>
          <p:nvPr/>
        </p:nvCxnSpPr>
        <p:spPr>
          <a:xfrm>
            <a:off x="7290043" y="8840475"/>
            <a:ext cx="0" cy="5622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2404926D-C1B1-BE07-061C-2AB719586841}"/>
              </a:ext>
            </a:extLst>
          </p:cNvPr>
          <p:cNvPicPr>
            <a:picLocks noChangeAspect="1"/>
          </p:cNvPicPr>
          <p:nvPr/>
        </p:nvPicPr>
        <p:blipFill rotWithShape="1">
          <a:blip r:embed="rId2">
            <a:duotone>
              <a:prstClr val="black"/>
              <a:schemeClr val="tx2">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0"/>
                    </a14:imgEffect>
                  </a14:imgLayer>
                </a14:imgProps>
              </a:ext>
              <a:ext uri="{28A0092B-C50C-407E-A947-70E740481C1C}">
                <a14:useLocalDpi xmlns:a14="http://schemas.microsoft.com/office/drawing/2010/main" val="0"/>
              </a:ext>
            </a:extLst>
          </a:blip>
          <a:srcRect l="-4812" t="-8722" r="24305" b="-2028"/>
          <a:stretch/>
        </p:blipFill>
        <p:spPr>
          <a:xfrm>
            <a:off x="12172620" y="-1508595"/>
            <a:ext cx="12306630" cy="15565471"/>
          </a:xfrm>
          <a:prstGeom prst="rect">
            <a:avLst/>
          </a:prstGeom>
        </p:spPr>
      </p:pic>
      <p:sp>
        <p:nvSpPr>
          <p:cNvPr id="25" name="Title 1">
            <a:extLst>
              <a:ext uri="{FF2B5EF4-FFF2-40B4-BE49-F238E27FC236}">
                <a16:creationId xmlns:a16="http://schemas.microsoft.com/office/drawing/2014/main" id="{21BF1D73-03C4-9EA6-2D58-106CA1D87E70}"/>
              </a:ext>
            </a:extLst>
          </p:cNvPr>
          <p:cNvSpPr txBox="1">
            <a:spLocks/>
          </p:cNvSpPr>
          <p:nvPr/>
        </p:nvSpPr>
        <p:spPr>
          <a:xfrm>
            <a:off x="13011644" y="3715023"/>
            <a:ext cx="6547705" cy="130735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000" dirty="0">
              <a:solidFill>
                <a:schemeClr val="bg2"/>
              </a:solidFill>
              <a:latin typeface="Poppins Light" panose="00000400000000000000" pitchFamily="2" charset="0"/>
              <a:ea typeface="Inter Medium" panose="02000603000000020004" pitchFamily="50" charset="0"/>
              <a:cs typeface="Poppins Light" panose="00000400000000000000" pitchFamily="2" charset="0"/>
            </a:endParaRPr>
          </a:p>
        </p:txBody>
      </p:sp>
      <p:pic>
        <p:nvPicPr>
          <p:cNvPr id="4" name="Picture 3" descr="Icon&#10;&#10;Description automatically generated">
            <a:extLst>
              <a:ext uri="{FF2B5EF4-FFF2-40B4-BE49-F238E27FC236}">
                <a16:creationId xmlns:a16="http://schemas.microsoft.com/office/drawing/2014/main" id="{AC90DC6E-BAE3-00D1-70FC-03CE76E6E2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559349" y="6313026"/>
            <a:ext cx="615160" cy="565603"/>
          </a:xfrm>
          <a:prstGeom prst="rect">
            <a:avLst/>
          </a:prstGeom>
        </p:spPr>
      </p:pic>
      <p:pic>
        <p:nvPicPr>
          <p:cNvPr id="26" name="Picture 25" descr="Icon&#10;&#10;Description automatically generated">
            <a:extLst>
              <a:ext uri="{FF2B5EF4-FFF2-40B4-BE49-F238E27FC236}">
                <a16:creationId xmlns:a16="http://schemas.microsoft.com/office/drawing/2014/main" id="{C8E4CE4A-F74F-DC7D-92AA-56D7502055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349130" y="6548948"/>
            <a:ext cx="615160" cy="565603"/>
          </a:xfrm>
          <a:prstGeom prst="rect">
            <a:avLst/>
          </a:prstGeom>
        </p:spPr>
      </p:pic>
      <p:pic>
        <p:nvPicPr>
          <p:cNvPr id="27" name="Picture 26" descr="Icon&#10;&#10;Description automatically generated">
            <a:extLst>
              <a:ext uri="{FF2B5EF4-FFF2-40B4-BE49-F238E27FC236}">
                <a16:creationId xmlns:a16="http://schemas.microsoft.com/office/drawing/2014/main" id="{70FA7B1F-D2A7-ED6A-99E3-BBAB404891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201444" y="9662908"/>
            <a:ext cx="615160" cy="565603"/>
          </a:xfrm>
          <a:prstGeom prst="rect">
            <a:avLst/>
          </a:prstGeom>
        </p:spPr>
      </p:pic>
      <p:sp>
        <p:nvSpPr>
          <p:cNvPr id="2" name="Title 1">
            <a:extLst>
              <a:ext uri="{FF2B5EF4-FFF2-40B4-BE49-F238E27FC236}">
                <a16:creationId xmlns:a16="http://schemas.microsoft.com/office/drawing/2014/main" id="{872A1F86-B5CC-8FB1-3D4A-A4CD926FACC8}"/>
              </a:ext>
            </a:extLst>
          </p:cNvPr>
          <p:cNvSpPr txBox="1">
            <a:spLocks/>
          </p:cNvSpPr>
          <p:nvPr/>
        </p:nvSpPr>
        <p:spPr>
          <a:xfrm>
            <a:off x="2390251" y="9927904"/>
            <a:ext cx="6906986" cy="132450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Production/Manufacturing</a:t>
            </a:r>
            <a:r>
              <a:rPr lang="en-US" sz="2000" dirty="0">
                <a:latin typeface="Poppins Medium" panose="00000600000000000000" pitchFamily="50" charset="0"/>
                <a:ea typeface="Inter Medium" panose="02000603000000020004" pitchFamily="50" charset="0"/>
                <a:cs typeface="Poppins Medium" panose="00000600000000000000" pitchFamily="50" charset="0"/>
              </a:rPr>
              <a:t>:</a:t>
            </a:r>
          </a:p>
          <a:p>
            <a:r>
              <a:rPr lang="en-US" sz="2000" dirty="0">
                <a:latin typeface="Poppins Light" panose="00000400000000000000" pitchFamily="2" charset="0"/>
                <a:ea typeface="Inter Medium" panose="02000603000000020004" pitchFamily="50" charset="0"/>
                <a:cs typeface="Poppins Light" panose="00000400000000000000" pitchFamily="2" charset="0"/>
              </a:rPr>
              <a:t>Belgrade, Serbia</a:t>
            </a:r>
            <a:br>
              <a:rPr lang="en-US" sz="3000" dirty="0">
                <a:latin typeface="Poppins Medium" panose="00000600000000000000" pitchFamily="50" charset="0"/>
                <a:ea typeface="Inter Medium" panose="02000603000000020004" pitchFamily="50" charset="0"/>
                <a:cs typeface="Poppins Medium" panose="00000600000000000000" pitchFamily="50" charset="0"/>
              </a:rPr>
            </a:br>
            <a:endParaRPr lang="en-US" sz="3000" dirty="0">
              <a:latin typeface="Poppins Light" panose="00000400000000000000" pitchFamily="2" charset="0"/>
              <a:ea typeface="Inter Medium" panose="02000603000000020004" pitchFamily="50" charset="0"/>
              <a:cs typeface="Poppins Light" panose="00000400000000000000" pitchFamily="2" charset="0"/>
            </a:endParaRPr>
          </a:p>
        </p:txBody>
      </p:sp>
    </p:spTree>
    <p:extLst>
      <p:ext uri="{BB962C8B-B14F-4D97-AF65-F5344CB8AC3E}">
        <p14:creationId xmlns:p14="http://schemas.microsoft.com/office/powerpoint/2010/main" val="3318698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ngineering drawing&#10;&#10;Description automatically generated">
            <a:extLst>
              <a:ext uri="{FF2B5EF4-FFF2-40B4-BE49-F238E27FC236}">
                <a16:creationId xmlns:a16="http://schemas.microsoft.com/office/drawing/2014/main" id="{B7DDC3AB-5053-D458-BF50-BEF8F40C49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16" y="2469"/>
            <a:ext cx="24465234" cy="13761695"/>
          </a:xfrm>
          <a:prstGeom prst="rect">
            <a:avLst/>
          </a:prstGeom>
        </p:spPr>
      </p:pic>
      <p:sp>
        <p:nvSpPr>
          <p:cNvPr id="10" name="Title 1">
            <a:extLst>
              <a:ext uri="{FF2B5EF4-FFF2-40B4-BE49-F238E27FC236}">
                <a16:creationId xmlns:a16="http://schemas.microsoft.com/office/drawing/2014/main" id="{F3211BEC-CBDA-901F-ED16-F9002568408D}"/>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03.</a:t>
            </a:r>
          </a:p>
        </p:txBody>
      </p:sp>
      <p:sp>
        <p:nvSpPr>
          <p:cNvPr id="13" name="Title 1">
            <a:extLst>
              <a:ext uri="{FF2B5EF4-FFF2-40B4-BE49-F238E27FC236}">
                <a16:creationId xmlns:a16="http://schemas.microsoft.com/office/drawing/2014/main" id="{FAA9682F-9B46-C24C-578E-2E5DF99AAD68}"/>
              </a:ext>
            </a:extLst>
          </p:cNvPr>
          <p:cNvSpPr txBox="1">
            <a:spLocks/>
          </p:cNvSpPr>
          <p:nvPr/>
        </p:nvSpPr>
        <p:spPr>
          <a:xfrm>
            <a:off x="802447" y="11037943"/>
            <a:ext cx="975268" cy="1291667"/>
          </a:xfrm>
          <a:prstGeom prst="rect">
            <a:avLst/>
          </a:prstGeom>
        </p:spPr>
        <p:txBody>
          <a:bodyP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178" name="Title 1">
            <a:extLst>
              <a:ext uri="{FF2B5EF4-FFF2-40B4-BE49-F238E27FC236}">
                <a16:creationId xmlns:a16="http://schemas.microsoft.com/office/drawing/2014/main" id="{2605054C-7E24-A65B-2555-6E4BCE8EF53F}"/>
              </a:ext>
            </a:extLst>
          </p:cNvPr>
          <p:cNvSpPr txBox="1">
            <a:spLocks/>
          </p:cNvSpPr>
          <p:nvPr/>
        </p:nvSpPr>
        <p:spPr>
          <a:xfrm rot="10800000">
            <a:off x="6244316" y="11595221"/>
            <a:ext cx="975268" cy="1291667"/>
          </a:xfrm>
          <a:prstGeom prst="rect">
            <a:avLst/>
          </a:prstGeom>
        </p:spPr>
        <p:txBody>
          <a:bodyP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17" name="Rectangle 16">
            <a:extLst>
              <a:ext uri="{FF2B5EF4-FFF2-40B4-BE49-F238E27FC236}">
                <a16:creationId xmlns:a16="http://schemas.microsoft.com/office/drawing/2014/main" id="{9C1E799E-48CA-B078-165E-323EDF721BE4}"/>
              </a:ext>
            </a:extLst>
          </p:cNvPr>
          <p:cNvSpPr/>
          <p:nvPr/>
        </p:nvSpPr>
        <p:spPr>
          <a:xfrm>
            <a:off x="1899608" y="3516779"/>
            <a:ext cx="7933161" cy="3477875"/>
          </a:xfrm>
          <a:prstGeom prst="rect">
            <a:avLst/>
          </a:prstGeom>
        </p:spPr>
        <p:txBody>
          <a:bodyPr wrap="square">
            <a:spAutoFit/>
          </a:bodyPr>
          <a:lstStyle/>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From idea </a:t>
            </a:r>
          </a:p>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To stores</a:t>
            </a:r>
            <a:endParaRPr lang="en-ID" sz="11000" dirty="0">
              <a:latin typeface="Poppins Medium" panose="00000600000000000000" pitchFamily="2" charset="0"/>
              <a:ea typeface="EB Garamond 12" panose="02020502060206020403" pitchFamily="18" charset="0"/>
              <a:cs typeface="Poppins Medium" panose="00000600000000000000" pitchFamily="2" charset="0"/>
            </a:endParaRPr>
          </a:p>
        </p:txBody>
      </p:sp>
      <p:sp>
        <p:nvSpPr>
          <p:cNvPr id="2" name="Rectangle 1">
            <a:extLst>
              <a:ext uri="{FF2B5EF4-FFF2-40B4-BE49-F238E27FC236}">
                <a16:creationId xmlns:a16="http://schemas.microsoft.com/office/drawing/2014/main" id="{884E4199-92E9-DAE6-2FBE-3EEBD6EB3DBD}"/>
              </a:ext>
            </a:extLst>
          </p:cNvPr>
          <p:cNvSpPr/>
          <p:nvPr/>
        </p:nvSpPr>
        <p:spPr>
          <a:xfrm>
            <a:off x="1899608" y="7554096"/>
            <a:ext cx="7380316" cy="2357056"/>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Everything is designed and produced under one roof. </a:t>
            </a:r>
          </a:p>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Giving our design, engineering, production, and sales teams a unique perspective and rare opportunity to be part of the entire production process. </a:t>
            </a:r>
          </a:p>
          <a:p>
            <a:pPr>
              <a:lnSpc>
                <a:spcPct val="150000"/>
              </a:lnSpc>
            </a:pPr>
            <a:endPar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endParaRPr>
          </a:p>
        </p:txBody>
      </p:sp>
    </p:spTree>
    <p:extLst>
      <p:ext uri="{BB962C8B-B14F-4D97-AF65-F5344CB8AC3E}">
        <p14:creationId xmlns:p14="http://schemas.microsoft.com/office/powerpoint/2010/main" val="3368785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businesscard, screenshot&#10;&#10;Description automatically generated">
            <a:extLst>
              <a:ext uri="{FF2B5EF4-FFF2-40B4-BE49-F238E27FC236}">
                <a16:creationId xmlns:a16="http://schemas.microsoft.com/office/drawing/2014/main" id="{CA59CBF2-2867-0B40-D416-37EBA7D31B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79250" cy="13769578"/>
          </a:xfrm>
          <a:prstGeom prst="rect">
            <a:avLst/>
          </a:prstGeom>
        </p:spPr>
      </p:pic>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8" name="Title 1">
            <a:extLst>
              <a:ext uri="{FF2B5EF4-FFF2-40B4-BE49-F238E27FC236}">
                <a16:creationId xmlns:a16="http://schemas.microsoft.com/office/drawing/2014/main" id="{78AB99B2-1C69-619E-A10B-F6BA9D48CC66}"/>
              </a:ext>
            </a:extLst>
          </p:cNvPr>
          <p:cNvSpPr txBox="1">
            <a:spLocks/>
          </p:cNvSpPr>
          <p:nvPr/>
        </p:nvSpPr>
        <p:spPr>
          <a:xfrm>
            <a:off x="6799617" y="5528743"/>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r-Latn-RS" sz="8000" dirty="0">
                <a:solidFill>
                  <a:srgbClr val="2F2F2F"/>
                </a:solidFill>
                <a:latin typeface="Poppins ExtraBold" panose="00000900000000000000" pitchFamily="2" charset="0"/>
                <a:ea typeface="Inter Medium" panose="02000603000000020004" pitchFamily="50" charset="0"/>
                <a:cs typeface="Poppins ExtraBold" panose="00000900000000000000" pitchFamily="2" charset="0"/>
              </a:rPr>
              <a:t>1</a:t>
            </a:r>
            <a:endParaRPr lang="en-US" sz="8000" dirty="0">
              <a:solidFill>
                <a:srgbClr val="2F2F2F"/>
              </a:solidFill>
              <a:latin typeface="Poppins ExtraBold" panose="00000900000000000000" pitchFamily="2" charset="0"/>
              <a:ea typeface="Inter Medium" panose="02000603000000020004" pitchFamily="50" charset="0"/>
              <a:cs typeface="Poppins ExtraBold" panose="00000900000000000000" pitchFamily="2" charset="0"/>
            </a:endParaRPr>
          </a:p>
        </p:txBody>
      </p:sp>
      <p:sp>
        <p:nvSpPr>
          <p:cNvPr id="21" name="Title 1">
            <a:extLst>
              <a:ext uri="{FF2B5EF4-FFF2-40B4-BE49-F238E27FC236}">
                <a16:creationId xmlns:a16="http://schemas.microsoft.com/office/drawing/2014/main" id="{31CFADFB-4C6B-622D-1B65-10910F2D32AF}"/>
              </a:ext>
            </a:extLst>
          </p:cNvPr>
          <p:cNvSpPr txBox="1">
            <a:spLocks/>
          </p:cNvSpPr>
          <p:nvPr/>
        </p:nvSpPr>
        <p:spPr>
          <a:xfrm>
            <a:off x="15243773" y="5528743"/>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dirty="0">
                <a:solidFill>
                  <a:schemeClr val="bg1"/>
                </a:solidFill>
                <a:latin typeface="Poppins ExtraBold" panose="00000900000000000000" pitchFamily="2" charset="0"/>
                <a:ea typeface="Inter Medium" panose="02000603000000020004" pitchFamily="50" charset="0"/>
                <a:cs typeface="Poppins ExtraBold" panose="00000900000000000000" pitchFamily="2" charset="0"/>
              </a:rPr>
              <a:t>2</a:t>
            </a:r>
          </a:p>
        </p:txBody>
      </p:sp>
      <p:sp>
        <p:nvSpPr>
          <p:cNvPr id="22" name="Title 1">
            <a:extLst>
              <a:ext uri="{FF2B5EF4-FFF2-40B4-BE49-F238E27FC236}">
                <a16:creationId xmlns:a16="http://schemas.microsoft.com/office/drawing/2014/main" id="{4279C002-9BBA-823C-C97F-3CB19F4FDAFC}"/>
              </a:ext>
            </a:extLst>
          </p:cNvPr>
          <p:cNvSpPr txBox="1">
            <a:spLocks/>
          </p:cNvSpPr>
          <p:nvPr/>
        </p:nvSpPr>
        <p:spPr>
          <a:xfrm>
            <a:off x="23217918" y="5528743"/>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dirty="0">
                <a:solidFill>
                  <a:schemeClr val="bg1"/>
                </a:solidFill>
                <a:latin typeface="Poppins ExtraBold" panose="00000900000000000000" pitchFamily="2" charset="0"/>
                <a:ea typeface="Inter Medium" panose="02000603000000020004" pitchFamily="50" charset="0"/>
                <a:cs typeface="Poppins ExtraBold" panose="00000900000000000000" pitchFamily="2" charset="0"/>
              </a:rPr>
              <a:t>3</a:t>
            </a:r>
          </a:p>
        </p:txBody>
      </p:sp>
      <p:sp>
        <p:nvSpPr>
          <p:cNvPr id="23" name="Title 1">
            <a:extLst>
              <a:ext uri="{FF2B5EF4-FFF2-40B4-BE49-F238E27FC236}">
                <a16:creationId xmlns:a16="http://schemas.microsoft.com/office/drawing/2014/main" id="{0CC9845D-A0EF-EEAA-4B45-0415FD47DB52}"/>
              </a:ext>
            </a:extLst>
          </p:cNvPr>
          <p:cNvSpPr txBox="1">
            <a:spLocks/>
          </p:cNvSpPr>
          <p:nvPr/>
        </p:nvSpPr>
        <p:spPr>
          <a:xfrm>
            <a:off x="16715820" y="12497100"/>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dirty="0">
                <a:solidFill>
                  <a:schemeClr val="bg1"/>
                </a:solidFill>
                <a:latin typeface="Poppins ExtraBold" panose="00000900000000000000" pitchFamily="2" charset="0"/>
                <a:ea typeface="Inter Medium" panose="02000603000000020004" pitchFamily="50" charset="0"/>
                <a:cs typeface="Poppins ExtraBold" panose="00000900000000000000" pitchFamily="2" charset="0"/>
              </a:rPr>
              <a:t>4</a:t>
            </a:r>
          </a:p>
        </p:txBody>
      </p:sp>
      <p:sp>
        <p:nvSpPr>
          <p:cNvPr id="24" name="Title 1">
            <a:extLst>
              <a:ext uri="{FF2B5EF4-FFF2-40B4-BE49-F238E27FC236}">
                <a16:creationId xmlns:a16="http://schemas.microsoft.com/office/drawing/2014/main" id="{11348FAB-3ABF-69F9-D2D1-DD9456C3DFD3}"/>
              </a:ext>
            </a:extLst>
          </p:cNvPr>
          <p:cNvSpPr txBox="1">
            <a:spLocks/>
          </p:cNvSpPr>
          <p:nvPr/>
        </p:nvSpPr>
        <p:spPr>
          <a:xfrm>
            <a:off x="8507624" y="12580642"/>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dirty="0">
                <a:solidFill>
                  <a:srgbClr val="2F2F2F"/>
                </a:solidFill>
                <a:latin typeface="Poppins ExtraBold" panose="00000900000000000000" pitchFamily="2" charset="0"/>
                <a:ea typeface="Inter Medium" panose="02000603000000020004" pitchFamily="50" charset="0"/>
                <a:cs typeface="Poppins ExtraBold" panose="00000900000000000000" pitchFamily="2" charset="0"/>
              </a:rPr>
              <a:t>5</a:t>
            </a:r>
          </a:p>
        </p:txBody>
      </p:sp>
      <p:sp>
        <p:nvSpPr>
          <p:cNvPr id="25" name="Title 1">
            <a:extLst>
              <a:ext uri="{FF2B5EF4-FFF2-40B4-BE49-F238E27FC236}">
                <a16:creationId xmlns:a16="http://schemas.microsoft.com/office/drawing/2014/main" id="{087D7B54-E704-EC36-A561-F8928FF05196}"/>
              </a:ext>
            </a:extLst>
          </p:cNvPr>
          <p:cNvSpPr txBox="1">
            <a:spLocks/>
          </p:cNvSpPr>
          <p:nvPr/>
        </p:nvSpPr>
        <p:spPr>
          <a:xfrm>
            <a:off x="342186" y="12497100"/>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dirty="0">
                <a:solidFill>
                  <a:schemeClr val="bg1"/>
                </a:solidFill>
                <a:latin typeface="Poppins ExtraBold" panose="00000900000000000000" pitchFamily="2" charset="0"/>
                <a:ea typeface="Inter Medium" panose="02000603000000020004" pitchFamily="50" charset="0"/>
                <a:cs typeface="Poppins ExtraBold" panose="00000900000000000000" pitchFamily="2" charset="0"/>
              </a:rPr>
              <a:t>6</a:t>
            </a:r>
          </a:p>
        </p:txBody>
      </p:sp>
    </p:spTree>
    <p:extLst>
      <p:ext uri="{BB962C8B-B14F-4D97-AF65-F5344CB8AC3E}">
        <p14:creationId xmlns:p14="http://schemas.microsoft.com/office/powerpoint/2010/main" val="3886056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descr="Rectangle&#10;&#10;Description automatically generated with low confidence">
            <a:extLst>
              <a:ext uri="{FF2B5EF4-FFF2-40B4-BE49-F238E27FC236}">
                <a16:creationId xmlns:a16="http://schemas.microsoft.com/office/drawing/2014/main" id="{ECAC8776-3779-62BF-6F4B-D55F33BD8C76}"/>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2239625" y="8480948"/>
            <a:ext cx="12837389" cy="2380585"/>
          </a:xfrm>
          <a:prstGeom prst="rect">
            <a:avLst/>
          </a:prstGeom>
        </p:spPr>
      </p:pic>
      <p:pic>
        <p:nvPicPr>
          <p:cNvPr id="49" name="Picture 48" descr="Shape&#10;&#10;Description automatically generated with low confidence">
            <a:extLst>
              <a:ext uri="{FF2B5EF4-FFF2-40B4-BE49-F238E27FC236}">
                <a16:creationId xmlns:a16="http://schemas.microsoft.com/office/drawing/2014/main" id="{0DD9DA49-9D04-685B-6B3B-01E9CBAF2457}"/>
              </a:ext>
            </a:extLst>
          </p:cNvPr>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21536964" y="8496255"/>
            <a:ext cx="2495222" cy="2495222"/>
          </a:xfrm>
          <a:prstGeom prst="rect">
            <a:avLst/>
          </a:prstGeom>
        </p:spPr>
      </p:pic>
      <p:pic>
        <p:nvPicPr>
          <p:cNvPr id="27" name="Picture 26" descr="Rectangle&#10;&#10;Description automatically generated with low confidence">
            <a:extLst>
              <a:ext uri="{FF2B5EF4-FFF2-40B4-BE49-F238E27FC236}">
                <a16:creationId xmlns:a16="http://schemas.microsoft.com/office/drawing/2014/main" id="{01734A99-56B6-1913-2387-69F4F867A58A}"/>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2239625" y="11298903"/>
            <a:ext cx="12837389" cy="2380585"/>
          </a:xfrm>
          <a:prstGeom prst="rect">
            <a:avLst/>
          </a:prstGeom>
        </p:spPr>
      </p:pic>
      <p:pic>
        <p:nvPicPr>
          <p:cNvPr id="31" name="Picture 30" descr="Rectangle&#10;&#10;Description automatically generated with low confidence">
            <a:extLst>
              <a:ext uri="{FF2B5EF4-FFF2-40B4-BE49-F238E27FC236}">
                <a16:creationId xmlns:a16="http://schemas.microsoft.com/office/drawing/2014/main" id="{151F2C95-47A8-2CA2-1672-97143796BD84}"/>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2239625" y="5678300"/>
            <a:ext cx="12837389" cy="2380585"/>
          </a:xfrm>
          <a:prstGeom prst="rect">
            <a:avLst/>
          </a:prstGeom>
        </p:spPr>
      </p:pic>
      <p:pic>
        <p:nvPicPr>
          <p:cNvPr id="33" name="Picture 32" descr="Rectangle&#10;&#10;Description automatically generated with low confidence">
            <a:extLst>
              <a:ext uri="{FF2B5EF4-FFF2-40B4-BE49-F238E27FC236}">
                <a16:creationId xmlns:a16="http://schemas.microsoft.com/office/drawing/2014/main" id="{3E2FDFC2-DBE7-60C7-111A-79C064C8EEAE}"/>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2239625" y="2840735"/>
            <a:ext cx="12837389" cy="2380585"/>
          </a:xfrm>
          <a:prstGeom prst="rect">
            <a:avLst/>
          </a:prstGeom>
        </p:spPr>
      </p:pic>
      <p:pic>
        <p:nvPicPr>
          <p:cNvPr id="2" name="Picture 1" descr="Rectangle&#10;&#10;Description automatically generated with low confidence">
            <a:extLst>
              <a:ext uri="{FF2B5EF4-FFF2-40B4-BE49-F238E27FC236}">
                <a16:creationId xmlns:a16="http://schemas.microsoft.com/office/drawing/2014/main" id="{F420741D-85FE-1CDB-8DA1-F149A5912B63}"/>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2239625" y="0"/>
            <a:ext cx="12837389" cy="2380585"/>
          </a:xfrm>
          <a:prstGeom prst="rect">
            <a:avLst/>
          </a:prstGeom>
        </p:spPr>
      </p:pic>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sp>
        <p:nvSpPr>
          <p:cNvPr id="11" name="TextBox 10">
            <a:extLst>
              <a:ext uri="{FF2B5EF4-FFF2-40B4-BE49-F238E27FC236}">
                <a16:creationId xmlns:a16="http://schemas.microsoft.com/office/drawing/2014/main" id="{C648F30C-76DE-8E3D-6565-FCED2C50EBE4}"/>
              </a:ext>
            </a:extLst>
          </p:cNvPr>
          <p:cNvSpPr txBox="1"/>
          <p:nvPr/>
        </p:nvSpPr>
        <p:spPr>
          <a:xfrm>
            <a:off x="13786049" y="613532"/>
            <a:ext cx="6883835" cy="646331"/>
          </a:xfrm>
          <a:prstGeom prst="rect">
            <a:avLst/>
          </a:prstGeom>
          <a:noFill/>
        </p:spPr>
        <p:txBody>
          <a:bodyPr wrap="square" rtlCol="0">
            <a:spAutoFit/>
          </a:bodyPr>
          <a:lstStyle/>
          <a:p>
            <a:r>
              <a:rPr lang="en-US" sz="3600" dirty="0">
                <a:solidFill>
                  <a:schemeClr val="bg1"/>
                </a:solidFill>
                <a:latin typeface="Poppins" panose="00000500000000000000" pitchFamily="2" charset="0"/>
                <a:cs typeface="Poppins" panose="00000500000000000000" pitchFamily="2" charset="0"/>
              </a:rPr>
              <a:t>Site Surveys and Audits</a:t>
            </a:r>
            <a:endParaRPr lang="LID4096" sz="3600" dirty="0">
              <a:solidFill>
                <a:schemeClr val="bg1"/>
              </a:solidFill>
              <a:latin typeface="Poppins" panose="00000500000000000000" pitchFamily="2" charset="0"/>
              <a:cs typeface="Poppins" panose="00000500000000000000" pitchFamily="2" charset="0"/>
            </a:endParaRPr>
          </a:p>
        </p:txBody>
      </p:sp>
      <p:sp>
        <p:nvSpPr>
          <p:cNvPr id="12" name="TextBox 11">
            <a:extLst>
              <a:ext uri="{FF2B5EF4-FFF2-40B4-BE49-F238E27FC236}">
                <a16:creationId xmlns:a16="http://schemas.microsoft.com/office/drawing/2014/main" id="{63E991BC-043C-B626-53C1-51DB75D99202}"/>
              </a:ext>
            </a:extLst>
          </p:cNvPr>
          <p:cNvSpPr txBox="1"/>
          <p:nvPr/>
        </p:nvSpPr>
        <p:spPr>
          <a:xfrm>
            <a:off x="13786049" y="1185593"/>
            <a:ext cx="6883835" cy="400110"/>
          </a:xfrm>
          <a:prstGeom prst="rect">
            <a:avLst/>
          </a:prstGeom>
          <a:noFill/>
        </p:spPr>
        <p:txBody>
          <a:bodyPr wrap="square" rtlCol="0">
            <a:spAutoFit/>
          </a:bodyPr>
          <a:lstStyle/>
          <a:p>
            <a:r>
              <a:rPr lang="en-US" sz="2000" dirty="0">
                <a:solidFill>
                  <a:schemeClr val="bg1"/>
                </a:solidFill>
                <a:latin typeface="Poppins Light" panose="00000400000000000000" pitchFamily="2" charset="0"/>
                <a:cs typeface="Poppins Light" panose="00000400000000000000" pitchFamily="2" charset="0"/>
              </a:rPr>
              <a:t>If needed before implementation</a:t>
            </a:r>
            <a:endParaRPr lang="LID4096" sz="2000" dirty="0">
              <a:solidFill>
                <a:schemeClr val="bg1"/>
              </a:solidFill>
              <a:latin typeface="Poppins Light" panose="00000400000000000000" pitchFamily="2" charset="0"/>
              <a:cs typeface="Poppins Light" panose="00000400000000000000" pitchFamily="2" charset="0"/>
            </a:endParaRPr>
          </a:p>
        </p:txBody>
      </p:sp>
      <p:sp>
        <p:nvSpPr>
          <p:cNvPr id="13" name="TextBox 12">
            <a:extLst>
              <a:ext uri="{FF2B5EF4-FFF2-40B4-BE49-F238E27FC236}">
                <a16:creationId xmlns:a16="http://schemas.microsoft.com/office/drawing/2014/main" id="{F59B244B-F48C-960D-46CD-F38393B6EF7C}"/>
              </a:ext>
            </a:extLst>
          </p:cNvPr>
          <p:cNvSpPr txBox="1"/>
          <p:nvPr/>
        </p:nvSpPr>
        <p:spPr>
          <a:xfrm>
            <a:off x="13786049" y="3444994"/>
            <a:ext cx="6883835" cy="646331"/>
          </a:xfrm>
          <a:prstGeom prst="rect">
            <a:avLst/>
          </a:prstGeom>
          <a:noFill/>
        </p:spPr>
        <p:txBody>
          <a:bodyPr wrap="square" rtlCol="0">
            <a:spAutoFit/>
          </a:bodyPr>
          <a:lstStyle/>
          <a:p>
            <a:r>
              <a:rPr lang="en-US" sz="3600" dirty="0">
                <a:solidFill>
                  <a:schemeClr val="bg1"/>
                </a:solidFill>
                <a:latin typeface="Poppins" panose="00000500000000000000" pitchFamily="2" charset="0"/>
                <a:cs typeface="Poppins" panose="00000500000000000000" pitchFamily="2" charset="0"/>
              </a:rPr>
              <a:t>Installation</a:t>
            </a:r>
            <a:endParaRPr lang="LID4096" sz="3600" dirty="0">
              <a:solidFill>
                <a:schemeClr val="bg1"/>
              </a:solidFill>
              <a:latin typeface="Poppins" panose="00000500000000000000" pitchFamily="2" charset="0"/>
              <a:cs typeface="Poppins" panose="00000500000000000000" pitchFamily="2" charset="0"/>
            </a:endParaRPr>
          </a:p>
        </p:txBody>
      </p:sp>
      <p:sp>
        <p:nvSpPr>
          <p:cNvPr id="14" name="TextBox 13">
            <a:extLst>
              <a:ext uri="{FF2B5EF4-FFF2-40B4-BE49-F238E27FC236}">
                <a16:creationId xmlns:a16="http://schemas.microsoft.com/office/drawing/2014/main" id="{DA0E23E0-233C-A30C-EF9F-40544E1E4C19}"/>
              </a:ext>
            </a:extLst>
          </p:cNvPr>
          <p:cNvSpPr txBox="1"/>
          <p:nvPr/>
        </p:nvSpPr>
        <p:spPr>
          <a:xfrm>
            <a:off x="13786049" y="4006072"/>
            <a:ext cx="6883835" cy="400110"/>
          </a:xfrm>
          <a:prstGeom prst="rect">
            <a:avLst/>
          </a:prstGeom>
          <a:noFill/>
        </p:spPr>
        <p:txBody>
          <a:bodyPr wrap="square" rtlCol="0">
            <a:spAutoFit/>
          </a:bodyPr>
          <a:lstStyle/>
          <a:p>
            <a:r>
              <a:rPr lang="en-US" sz="2000" dirty="0">
                <a:solidFill>
                  <a:schemeClr val="bg1"/>
                </a:solidFill>
                <a:latin typeface="Poppins Light" panose="00000400000000000000" pitchFamily="2" charset="0"/>
                <a:cs typeface="Poppins Light" panose="00000400000000000000" pitchFamily="2" charset="0"/>
              </a:rPr>
              <a:t>Displays, SIS solution, including electrical installations</a:t>
            </a:r>
            <a:endParaRPr lang="LID4096" sz="2000" dirty="0">
              <a:solidFill>
                <a:schemeClr val="bg1"/>
              </a:solidFill>
              <a:latin typeface="Poppins Light" panose="00000400000000000000" pitchFamily="2" charset="0"/>
              <a:cs typeface="Poppins Light" panose="00000400000000000000" pitchFamily="2" charset="0"/>
            </a:endParaRPr>
          </a:p>
        </p:txBody>
      </p:sp>
      <p:sp>
        <p:nvSpPr>
          <p:cNvPr id="15" name="TextBox 14">
            <a:extLst>
              <a:ext uri="{FF2B5EF4-FFF2-40B4-BE49-F238E27FC236}">
                <a16:creationId xmlns:a16="http://schemas.microsoft.com/office/drawing/2014/main" id="{FAC207DF-A83E-4D7D-5335-7E1592CDAB0B}"/>
              </a:ext>
            </a:extLst>
          </p:cNvPr>
          <p:cNvSpPr txBox="1"/>
          <p:nvPr/>
        </p:nvSpPr>
        <p:spPr>
          <a:xfrm>
            <a:off x="13786049" y="6276538"/>
            <a:ext cx="6883835" cy="646331"/>
          </a:xfrm>
          <a:prstGeom prst="rect">
            <a:avLst/>
          </a:prstGeom>
          <a:noFill/>
        </p:spPr>
        <p:txBody>
          <a:bodyPr wrap="square" rtlCol="0">
            <a:spAutoFit/>
          </a:bodyPr>
          <a:lstStyle/>
          <a:p>
            <a:r>
              <a:rPr lang="en-US" sz="3600" dirty="0">
                <a:solidFill>
                  <a:schemeClr val="bg1"/>
                </a:solidFill>
                <a:latin typeface="Poppins" panose="00000500000000000000" pitchFamily="2" charset="0"/>
                <a:cs typeface="Poppins" panose="00000500000000000000" pitchFamily="2" charset="0"/>
              </a:rPr>
              <a:t>Maintenance</a:t>
            </a:r>
            <a:endParaRPr lang="LID4096" sz="3600" dirty="0">
              <a:solidFill>
                <a:schemeClr val="bg1"/>
              </a:solidFill>
              <a:latin typeface="Poppins" panose="00000500000000000000" pitchFamily="2" charset="0"/>
              <a:cs typeface="Poppins" panose="00000500000000000000" pitchFamily="2" charset="0"/>
            </a:endParaRPr>
          </a:p>
        </p:txBody>
      </p:sp>
      <p:sp>
        <p:nvSpPr>
          <p:cNvPr id="16" name="TextBox 15">
            <a:extLst>
              <a:ext uri="{FF2B5EF4-FFF2-40B4-BE49-F238E27FC236}">
                <a16:creationId xmlns:a16="http://schemas.microsoft.com/office/drawing/2014/main" id="{027609B9-B848-3963-CD6D-10E222A663E6}"/>
              </a:ext>
            </a:extLst>
          </p:cNvPr>
          <p:cNvSpPr txBox="1"/>
          <p:nvPr/>
        </p:nvSpPr>
        <p:spPr>
          <a:xfrm>
            <a:off x="13786049" y="6854725"/>
            <a:ext cx="6883835" cy="400110"/>
          </a:xfrm>
          <a:prstGeom prst="rect">
            <a:avLst/>
          </a:prstGeom>
          <a:noFill/>
        </p:spPr>
        <p:txBody>
          <a:bodyPr wrap="square" rtlCol="0">
            <a:spAutoFit/>
          </a:bodyPr>
          <a:lstStyle/>
          <a:p>
            <a:r>
              <a:rPr lang="en-US" sz="2000" dirty="0">
                <a:solidFill>
                  <a:schemeClr val="bg1"/>
                </a:solidFill>
                <a:latin typeface="Poppins Light" panose="00000400000000000000" pitchFamily="2" charset="0"/>
                <a:cs typeface="Poppins Light" panose="00000400000000000000" pitchFamily="2" charset="0"/>
              </a:rPr>
              <a:t>POSM updates and repairs (produced by BG </a:t>
            </a:r>
            <a:r>
              <a:rPr lang="en-US" sz="2000" dirty="0" err="1">
                <a:solidFill>
                  <a:schemeClr val="bg1"/>
                </a:solidFill>
                <a:latin typeface="Poppins Light" panose="00000400000000000000" pitchFamily="2" charset="0"/>
                <a:cs typeface="Poppins Light" panose="00000400000000000000" pitchFamily="2" charset="0"/>
              </a:rPr>
              <a:t>Reklam</a:t>
            </a:r>
            <a:r>
              <a:rPr lang="en-US" sz="2000" dirty="0">
                <a:solidFill>
                  <a:schemeClr val="bg1"/>
                </a:solidFill>
                <a:latin typeface="Poppins Light" panose="00000400000000000000" pitchFamily="2" charset="0"/>
                <a:cs typeface="Poppins Light" panose="00000400000000000000" pitchFamily="2" charset="0"/>
              </a:rPr>
              <a:t>) </a:t>
            </a:r>
            <a:endParaRPr lang="LID4096" sz="2000" dirty="0">
              <a:solidFill>
                <a:schemeClr val="bg1"/>
              </a:solidFill>
              <a:latin typeface="Poppins Light" panose="00000400000000000000" pitchFamily="2" charset="0"/>
              <a:cs typeface="Poppins Light" panose="00000400000000000000" pitchFamily="2" charset="0"/>
            </a:endParaRPr>
          </a:p>
        </p:txBody>
      </p:sp>
      <p:sp>
        <p:nvSpPr>
          <p:cNvPr id="17" name="TextBox 16">
            <a:extLst>
              <a:ext uri="{FF2B5EF4-FFF2-40B4-BE49-F238E27FC236}">
                <a16:creationId xmlns:a16="http://schemas.microsoft.com/office/drawing/2014/main" id="{17395752-A366-188B-C19D-A1D3AB0E5A98}"/>
              </a:ext>
            </a:extLst>
          </p:cNvPr>
          <p:cNvSpPr txBox="1"/>
          <p:nvPr/>
        </p:nvSpPr>
        <p:spPr>
          <a:xfrm>
            <a:off x="13786049" y="9104289"/>
            <a:ext cx="8576938" cy="646331"/>
          </a:xfrm>
          <a:prstGeom prst="rect">
            <a:avLst/>
          </a:prstGeom>
          <a:noFill/>
        </p:spPr>
        <p:txBody>
          <a:bodyPr wrap="square" rtlCol="0">
            <a:spAutoFit/>
          </a:bodyPr>
          <a:lstStyle/>
          <a:p>
            <a:r>
              <a:rPr lang="en-US" sz="3600" dirty="0">
                <a:solidFill>
                  <a:schemeClr val="bg1"/>
                </a:solidFill>
                <a:latin typeface="Poppins" panose="00000500000000000000" pitchFamily="2" charset="0"/>
                <a:cs typeface="Poppins" panose="00000500000000000000" pitchFamily="2" charset="0"/>
              </a:rPr>
              <a:t>Display Replacement and Removal</a:t>
            </a:r>
            <a:endParaRPr lang="LID4096" sz="3600" dirty="0">
              <a:solidFill>
                <a:schemeClr val="bg1"/>
              </a:solidFill>
              <a:latin typeface="Poppins" panose="00000500000000000000" pitchFamily="2" charset="0"/>
              <a:cs typeface="Poppins" panose="00000500000000000000" pitchFamily="2" charset="0"/>
            </a:endParaRPr>
          </a:p>
        </p:txBody>
      </p:sp>
      <p:sp>
        <p:nvSpPr>
          <p:cNvPr id="18" name="TextBox 17">
            <a:extLst>
              <a:ext uri="{FF2B5EF4-FFF2-40B4-BE49-F238E27FC236}">
                <a16:creationId xmlns:a16="http://schemas.microsoft.com/office/drawing/2014/main" id="{0D4C08E9-CDD5-6D77-3703-54F895D0E215}"/>
              </a:ext>
            </a:extLst>
          </p:cNvPr>
          <p:cNvSpPr txBox="1"/>
          <p:nvPr/>
        </p:nvSpPr>
        <p:spPr>
          <a:xfrm>
            <a:off x="13786049" y="9673675"/>
            <a:ext cx="6883835" cy="400110"/>
          </a:xfrm>
          <a:prstGeom prst="rect">
            <a:avLst/>
          </a:prstGeom>
          <a:noFill/>
        </p:spPr>
        <p:txBody>
          <a:bodyPr wrap="square" rtlCol="0">
            <a:spAutoFit/>
          </a:bodyPr>
          <a:lstStyle/>
          <a:p>
            <a:r>
              <a:rPr lang="en-US" sz="2000" dirty="0">
                <a:solidFill>
                  <a:schemeClr val="bg1"/>
                </a:solidFill>
                <a:latin typeface="Poppins Light" panose="00000400000000000000" pitchFamily="2" charset="0"/>
                <a:cs typeface="Poppins Light" panose="00000400000000000000" pitchFamily="2" charset="0"/>
              </a:rPr>
              <a:t>Pick up and storage</a:t>
            </a:r>
            <a:endParaRPr lang="LID4096" sz="2000" dirty="0">
              <a:solidFill>
                <a:schemeClr val="bg1"/>
              </a:solidFill>
              <a:latin typeface="Poppins Light" panose="00000400000000000000" pitchFamily="2" charset="0"/>
              <a:cs typeface="Poppins Light" panose="00000400000000000000" pitchFamily="2" charset="0"/>
            </a:endParaRPr>
          </a:p>
        </p:txBody>
      </p:sp>
      <p:sp>
        <p:nvSpPr>
          <p:cNvPr id="19" name="TextBox 18">
            <a:extLst>
              <a:ext uri="{FF2B5EF4-FFF2-40B4-BE49-F238E27FC236}">
                <a16:creationId xmlns:a16="http://schemas.microsoft.com/office/drawing/2014/main" id="{DA2AEEEE-81CB-6F31-3F05-B10EB1588782}"/>
              </a:ext>
            </a:extLst>
          </p:cNvPr>
          <p:cNvSpPr txBox="1"/>
          <p:nvPr/>
        </p:nvSpPr>
        <p:spPr>
          <a:xfrm>
            <a:off x="13786049" y="11773294"/>
            <a:ext cx="6883835" cy="646331"/>
          </a:xfrm>
          <a:prstGeom prst="rect">
            <a:avLst/>
          </a:prstGeom>
          <a:noFill/>
        </p:spPr>
        <p:txBody>
          <a:bodyPr wrap="square" rtlCol="0">
            <a:spAutoFit/>
          </a:bodyPr>
          <a:lstStyle/>
          <a:p>
            <a:r>
              <a:rPr lang="en-US" sz="3600" dirty="0">
                <a:solidFill>
                  <a:schemeClr val="bg1"/>
                </a:solidFill>
                <a:latin typeface="Poppins" panose="00000500000000000000" pitchFamily="2" charset="0"/>
                <a:cs typeface="Poppins" panose="00000500000000000000" pitchFamily="2" charset="0"/>
              </a:rPr>
              <a:t>Sustainable Disposal</a:t>
            </a:r>
            <a:endParaRPr lang="LID4096" sz="3600" dirty="0">
              <a:solidFill>
                <a:schemeClr val="bg1"/>
              </a:solidFill>
              <a:latin typeface="Poppins" panose="00000500000000000000" pitchFamily="2" charset="0"/>
              <a:cs typeface="Poppins" panose="00000500000000000000" pitchFamily="2" charset="0"/>
            </a:endParaRPr>
          </a:p>
        </p:txBody>
      </p:sp>
      <p:sp>
        <p:nvSpPr>
          <p:cNvPr id="21" name="TextBox 20">
            <a:extLst>
              <a:ext uri="{FF2B5EF4-FFF2-40B4-BE49-F238E27FC236}">
                <a16:creationId xmlns:a16="http://schemas.microsoft.com/office/drawing/2014/main" id="{BAE2E00A-CBA8-0F47-AC35-EAD75FAEAF3D}"/>
              </a:ext>
            </a:extLst>
          </p:cNvPr>
          <p:cNvSpPr txBox="1"/>
          <p:nvPr/>
        </p:nvSpPr>
        <p:spPr>
          <a:xfrm>
            <a:off x="13786049" y="12325547"/>
            <a:ext cx="6883835" cy="400110"/>
          </a:xfrm>
          <a:prstGeom prst="rect">
            <a:avLst/>
          </a:prstGeom>
          <a:noFill/>
        </p:spPr>
        <p:txBody>
          <a:bodyPr wrap="square" rtlCol="0">
            <a:spAutoFit/>
          </a:bodyPr>
          <a:lstStyle/>
          <a:p>
            <a:r>
              <a:rPr lang="en-US" sz="2000" dirty="0">
                <a:solidFill>
                  <a:schemeClr val="bg1"/>
                </a:solidFill>
                <a:latin typeface="Poppins Light" panose="00000400000000000000" pitchFamily="2" charset="0"/>
                <a:cs typeface="Poppins Light" panose="00000400000000000000" pitchFamily="2" charset="0"/>
              </a:rPr>
              <a:t>Disposal by EU sustainable standards</a:t>
            </a:r>
            <a:endParaRPr lang="LID4096" sz="2000" dirty="0">
              <a:solidFill>
                <a:schemeClr val="bg1"/>
              </a:solidFill>
              <a:latin typeface="Poppins Light" panose="00000400000000000000" pitchFamily="2" charset="0"/>
              <a:cs typeface="Poppins Light" panose="00000400000000000000" pitchFamily="2" charset="0"/>
            </a:endParaRPr>
          </a:p>
        </p:txBody>
      </p:sp>
      <p:sp>
        <p:nvSpPr>
          <p:cNvPr id="4" name="Rectangle 3">
            <a:extLst>
              <a:ext uri="{FF2B5EF4-FFF2-40B4-BE49-F238E27FC236}">
                <a16:creationId xmlns:a16="http://schemas.microsoft.com/office/drawing/2014/main" id="{6C085B7D-79DE-EE81-7D55-639321C6FEDC}"/>
              </a:ext>
            </a:extLst>
          </p:cNvPr>
          <p:cNvSpPr/>
          <p:nvPr/>
        </p:nvSpPr>
        <p:spPr>
          <a:xfrm>
            <a:off x="1509672" y="2840735"/>
            <a:ext cx="10089854" cy="4708981"/>
          </a:xfrm>
          <a:prstGeom prst="rect">
            <a:avLst/>
          </a:prstGeom>
        </p:spPr>
        <p:txBody>
          <a:bodyPr wrap="square">
            <a:spAutoFit/>
          </a:bodyPr>
          <a:lstStyle/>
          <a:p>
            <a:r>
              <a:rPr lang="en-ID" sz="10000" dirty="0">
                <a:latin typeface="Poppins Medium" panose="00000600000000000000" pitchFamily="2" charset="0"/>
                <a:ea typeface="EB Garamond 12" panose="02020502060206020403" pitchFamily="18" charset="0"/>
                <a:cs typeface="Poppins Medium" panose="00000600000000000000" pitchFamily="2" charset="0"/>
              </a:rPr>
              <a:t>Deployment </a:t>
            </a:r>
          </a:p>
          <a:p>
            <a:r>
              <a:rPr lang="en-ID" sz="10000" dirty="0">
                <a:latin typeface="Poppins Medium" panose="00000600000000000000" pitchFamily="2" charset="0"/>
                <a:ea typeface="EB Garamond 12" panose="02020502060206020403" pitchFamily="18" charset="0"/>
                <a:cs typeface="Poppins Medium" panose="00000600000000000000" pitchFamily="2" charset="0"/>
              </a:rPr>
              <a:t>Management </a:t>
            </a:r>
          </a:p>
          <a:p>
            <a:endParaRPr lang="en-ID" sz="10000" dirty="0">
              <a:highlight>
                <a:srgbClr val="FFFF00"/>
              </a:highlight>
              <a:latin typeface="Poppins Medium" panose="00000600000000000000" pitchFamily="2" charset="0"/>
              <a:ea typeface="EB Garamond 12" panose="02020502060206020403" pitchFamily="18" charset="0"/>
              <a:cs typeface="Poppins Medium" panose="00000600000000000000" pitchFamily="2" charset="0"/>
            </a:endParaRPr>
          </a:p>
        </p:txBody>
      </p:sp>
      <p:pic>
        <p:nvPicPr>
          <p:cNvPr id="3" name="Picture 2" descr="Shape, arrow&#10;&#10;Description automatically generated">
            <a:extLst>
              <a:ext uri="{FF2B5EF4-FFF2-40B4-BE49-F238E27FC236}">
                <a16:creationId xmlns:a16="http://schemas.microsoft.com/office/drawing/2014/main" id="{F4274129-47A6-0739-07C2-C78DC354BF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95205" y="72660"/>
            <a:ext cx="540140" cy="946507"/>
          </a:xfrm>
          <a:prstGeom prst="rect">
            <a:avLst/>
          </a:prstGeom>
        </p:spPr>
      </p:pic>
      <p:sp>
        <p:nvSpPr>
          <p:cNvPr id="35" name="Rectangle 34">
            <a:extLst>
              <a:ext uri="{FF2B5EF4-FFF2-40B4-BE49-F238E27FC236}">
                <a16:creationId xmlns:a16="http://schemas.microsoft.com/office/drawing/2014/main" id="{F2EE0180-33E6-61EA-B997-FB1AD1546824}"/>
              </a:ext>
            </a:extLst>
          </p:cNvPr>
          <p:cNvSpPr/>
          <p:nvPr/>
        </p:nvSpPr>
        <p:spPr>
          <a:xfrm>
            <a:off x="1583732" y="6839744"/>
            <a:ext cx="9188652" cy="1895391"/>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BG </a:t>
            </a:r>
            <a:r>
              <a:rPr lang="en-US" sz="2000" dirty="0" err="1">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Reklam's</a:t>
            </a: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 deployment management services aim to efficiently introduce new products to the market by implementing effective planning, development, supply chain management, installation, and providing after-sales support.</a:t>
            </a:r>
          </a:p>
        </p:txBody>
      </p:sp>
      <p:pic>
        <p:nvPicPr>
          <p:cNvPr id="36" name="Picture 35" descr="Shape, arrow&#10;&#10;Description automatically generated">
            <a:extLst>
              <a:ext uri="{FF2B5EF4-FFF2-40B4-BE49-F238E27FC236}">
                <a16:creationId xmlns:a16="http://schemas.microsoft.com/office/drawing/2014/main" id="{D9E52EDB-B4F2-9C6A-2005-9D5E9E3378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95205" y="2882583"/>
            <a:ext cx="540140" cy="946507"/>
          </a:xfrm>
          <a:prstGeom prst="rect">
            <a:avLst/>
          </a:prstGeom>
        </p:spPr>
      </p:pic>
      <p:pic>
        <p:nvPicPr>
          <p:cNvPr id="37" name="Picture 36" descr="Shape, arrow&#10;&#10;Description automatically generated">
            <a:extLst>
              <a:ext uri="{FF2B5EF4-FFF2-40B4-BE49-F238E27FC236}">
                <a16:creationId xmlns:a16="http://schemas.microsoft.com/office/drawing/2014/main" id="{5426EACA-FD59-F065-BE28-DB3C9B9A15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91142" y="5723318"/>
            <a:ext cx="540140" cy="946507"/>
          </a:xfrm>
          <a:prstGeom prst="rect">
            <a:avLst/>
          </a:prstGeom>
        </p:spPr>
      </p:pic>
      <p:pic>
        <p:nvPicPr>
          <p:cNvPr id="38" name="Picture 37" descr="Shape, arrow&#10;&#10;Description automatically generated">
            <a:extLst>
              <a:ext uri="{FF2B5EF4-FFF2-40B4-BE49-F238E27FC236}">
                <a16:creationId xmlns:a16="http://schemas.microsoft.com/office/drawing/2014/main" id="{29C76987-7AE9-E84B-EFB4-E2C06D62B7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91142" y="8480948"/>
            <a:ext cx="540140" cy="946507"/>
          </a:xfrm>
          <a:prstGeom prst="rect">
            <a:avLst/>
          </a:prstGeom>
        </p:spPr>
      </p:pic>
      <p:pic>
        <p:nvPicPr>
          <p:cNvPr id="39" name="Picture 38" descr="Shape, arrow&#10;&#10;Description automatically generated">
            <a:extLst>
              <a:ext uri="{FF2B5EF4-FFF2-40B4-BE49-F238E27FC236}">
                <a16:creationId xmlns:a16="http://schemas.microsoft.com/office/drawing/2014/main" id="{E6977D25-3049-D3A2-BEE2-D7A03ABA8E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91142" y="11324003"/>
            <a:ext cx="540140" cy="946507"/>
          </a:xfrm>
          <a:prstGeom prst="rect">
            <a:avLst/>
          </a:prstGeom>
        </p:spPr>
      </p:pic>
      <p:pic>
        <p:nvPicPr>
          <p:cNvPr id="43" name="Picture 42" descr="Shape&#10;&#10;Description automatically generated with low confidence">
            <a:extLst>
              <a:ext uri="{FF2B5EF4-FFF2-40B4-BE49-F238E27FC236}">
                <a16:creationId xmlns:a16="http://schemas.microsoft.com/office/drawing/2014/main" id="{C2FC083D-09BC-56A8-995D-6139C3AA35BE}"/>
              </a:ext>
            </a:extLst>
          </p:cNvPr>
          <p:cNvPicPr>
            <a:picLocks noChangeAspect="1"/>
          </p:cNvPicPr>
          <p:nvPr/>
        </p:nvPicPr>
        <p:blipFill>
          <a:blip r:embed="rId5">
            <a:alphaModFix amt="10000"/>
            <a:extLst>
              <a:ext uri="{28A0092B-C50C-407E-A947-70E740481C1C}">
                <a14:useLocalDpi xmlns:a14="http://schemas.microsoft.com/office/drawing/2010/main" val="0"/>
              </a:ext>
            </a:extLst>
          </a:blip>
          <a:stretch>
            <a:fillRect/>
          </a:stretch>
        </p:blipFill>
        <p:spPr>
          <a:xfrm>
            <a:off x="21597344" y="2882583"/>
            <a:ext cx="2258612" cy="2258612"/>
          </a:xfrm>
          <a:prstGeom prst="rect">
            <a:avLst/>
          </a:prstGeom>
        </p:spPr>
      </p:pic>
      <p:pic>
        <p:nvPicPr>
          <p:cNvPr id="45" name="Picture 44" descr="Shape&#10;&#10;Description automatically generated with low confidence">
            <a:extLst>
              <a:ext uri="{FF2B5EF4-FFF2-40B4-BE49-F238E27FC236}">
                <a16:creationId xmlns:a16="http://schemas.microsoft.com/office/drawing/2014/main" id="{D0A75C21-DE44-C494-EDEA-C31F6B16780F}"/>
              </a:ext>
            </a:extLst>
          </p:cNvPr>
          <p:cNvPicPr>
            <a:picLocks noChangeAspect="1"/>
          </p:cNvPicPr>
          <p:nvPr/>
        </p:nvPicPr>
        <p:blipFill>
          <a:blip r:embed="rId6">
            <a:alphaModFix amt="10000"/>
            <a:extLst>
              <a:ext uri="{28A0092B-C50C-407E-A947-70E740481C1C}">
                <a14:useLocalDpi xmlns:a14="http://schemas.microsoft.com/office/drawing/2010/main" val="0"/>
              </a:ext>
            </a:extLst>
          </a:blip>
          <a:stretch>
            <a:fillRect/>
          </a:stretch>
        </p:blipFill>
        <p:spPr>
          <a:xfrm rot="949068">
            <a:off x="20789574" y="142122"/>
            <a:ext cx="2210679" cy="2210679"/>
          </a:xfrm>
          <a:prstGeom prst="rect">
            <a:avLst/>
          </a:prstGeom>
        </p:spPr>
      </p:pic>
      <p:pic>
        <p:nvPicPr>
          <p:cNvPr id="47" name="Picture 46" descr="Shape&#10;&#10;Description automatically generated with low confidence">
            <a:extLst>
              <a:ext uri="{FF2B5EF4-FFF2-40B4-BE49-F238E27FC236}">
                <a16:creationId xmlns:a16="http://schemas.microsoft.com/office/drawing/2014/main" id="{0CD73B99-F766-9807-3E10-C6EB41257442}"/>
              </a:ext>
            </a:extLst>
          </p:cNvPr>
          <p:cNvPicPr>
            <a:picLocks noChangeAspect="1"/>
          </p:cNvPicPr>
          <p:nvPr/>
        </p:nvPicPr>
        <p:blipFill>
          <a:blip r:embed="rId7">
            <a:alphaModFix amt="10000"/>
            <a:extLst>
              <a:ext uri="{28A0092B-C50C-407E-A947-70E740481C1C}">
                <a14:useLocalDpi xmlns:a14="http://schemas.microsoft.com/office/drawing/2010/main" val="0"/>
              </a:ext>
            </a:extLst>
          </a:blip>
          <a:stretch>
            <a:fillRect/>
          </a:stretch>
        </p:blipFill>
        <p:spPr>
          <a:xfrm>
            <a:off x="20763421" y="5710659"/>
            <a:ext cx="2313869" cy="2313869"/>
          </a:xfrm>
          <a:prstGeom prst="rect">
            <a:avLst/>
          </a:prstGeom>
        </p:spPr>
      </p:pic>
      <p:pic>
        <p:nvPicPr>
          <p:cNvPr id="57" name="Picture 56" descr="Shape&#10;&#10;Description automatically generated with low confidence">
            <a:extLst>
              <a:ext uri="{FF2B5EF4-FFF2-40B4-BE49-F238E27FC236}">
                <a16:creationId xmlns:a16="http://schemas.microsoft.com/office/drawing/2014/main" id="{36E499FB-D34E-63AD-C3B4-3EDDB20DAB26}"/>
              </a:ext>
            </a:extLst>
          </p:cNvPr>
          <p:cNvPicPr>
            <a:picLocks noChangeAspect="1"/>
          </p:cNvPicPr>
          <p:nvPr/>
        </p:nvPicPr>
        <p:blipFill>
          <a:blip r:embed="rId8">
            <a:alphaModFix amt="10000"/>
            <a:extLst>
              <a:ext uri="{28A0092B-C50C-407E-A947-70E740481C1C}">
                <a14:useLocalDpi xmlns:a14="http://schemas.microsoft.com/office/drawing/2010/main" val="0"/>
              </a:ext>
            </a:extLst>
          </a:blip>
          <a:stretch>
            <a:fillRect/>
          </a:stretch>
        </p:blipFill>
        <p:spPr>
          <a:xfrm>
            <a:off x="20080555" y="11307048"/>
            <a:ext cx="2436545" cy="2436545"/>
          </a:xfrm>
          <a:prstGeom prst="rect">
            <a:avLst/>
          </a:prstGeom>
        </p:spPr>
      </p:pic>
      <p:sp>
        <p:nvSpPr>
          <p:cNvPr id="5" name="Title 1">
            <a:extLst>
              <a:ext uri="{FF2B5EF4-FFF2-40B4-BE49-F238E27FC236}">
                <a16:creationId xmlns:a16="http://schemas.microsoft.com/office/drawing/2014/main" id="{0DD04536-E01A-BF1D-69B9-E00983016459}"/>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04.</a:t>
            </a:r>
          </a:p>
        </p:txBody>
      </p:sp>
    </p:spTree>
    <p:extLst>
      <p:ext uri="{BB962C8B-B14F-4D97-AF65-F5344CB8AC3E}">
        <p14:creationId xmlns:p14="http://schemas.microsoft.com/office/powerpoint/2010/main" val="3480574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descr="Rectangle&#10;&#10;Description automatically generated with low confidence">
            <a:extLst>
              <a:ext uri="{FF2B5EF4-FFF2-40B4-BE49-F238E27FC236}">
                <a16:creationId xmlns:a16="http://schemas.microsoft.com/office/drawing/2014/main" id="{38C411F4-5B33-D44F-8C9F-971D02B4C149}"/>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7592615" y="7279289"/>
            <a:ext cx="6084916" cy="4997930"/>
          </a:xfrm>
          <a:prstGeom prst="rect">
            <a:avLst/>
          </a:prstGeom>
        </p:spPr>
      </p:pic>
      <p:pic>
        <p:nvPicPr>
          <p:cNvPr id="8" name="Picture 7" descr="Shape&#10;&#10;Description automatically generated with low confidence">
            <a:extLst>
              <a:ext uri="{FF2B5EF4-FFF2-40B4-BE49-F238E27FC236}">
                <a16:creationId xmlns:a16="http://schemas.microsoft.com/office/drawing/2014/main" id="{00298D69-1563-1BEC-867C-A2435C5AEC17}"/>
              </a:ext>
            </a:extLst>
          </p:cNvPr>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20501142" y="9571267"/>
            <a:ext cx="2797677" cy="2797677"/>
          </a:xfrm>
          <a:prstGeom prst="rect">
            <a:avLst/>
          </a:prstGeom>
        </p:spPr>
      </p:pic>
      <p:pic>
        <p:nvPicPr>
          <p:cNvPr id="26" name="Picture 25" descr="Rectangle&#10;&#10;Description automatically generated with low confidence">
            <a:extLst>
              <a:ext uri="{FF2B5EF4-FFF2-40B4-BE49-F238E27FC236}">
                <a16:creationId xmlns:a16="http://schemas.microsoft.com/office/drawing/2014/main" id="{B51CC551-F824-0E2F-4D64-BE3450EE054C}"/>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1440630" y="1854900"/>
            <a:ext cx="6084916" cy="4997930"/>
          </a:xfrm>
          <a:prstGeom prst="rect">
            <a:avLst/>
          </a:prstGeom>
        </p:spPr>
      </p:pic>
      <p:pic>
        <p:nvPicPr>
          <p:cNvPr id="4" name="Picture 3" descr="Shape&#10;&#10;Description automatically generated with low confidence">
            <a:extLst>
              <a:ext uri="{FF2B5EF4-FFF2-40B4-BE49-F238E27FC236}">
                <a16:creationId xmlns:a16="http://schemas.microsoft.com/office/drawing/2014/main" id="{C6CAEFCC-5E85-5F66-9CB2-FFB00CC9E286}"/>
              </a:ext>
            </a:extLst>
          </p:cNvPr>
          <p:cNvPicPr>
            <a:picLocks noChangeAspect="1"/>
          </p:cNvPicPr>
          <p:nvPr/>
        </p:nvPicPr>
        <p:blipFill rotWithShape="1">
          <a:blip r:embed="rId4">
            <a:alphaModFix amt="10000"/>
            <a:extLst>
              <a:ext uri="{28A0092B-C50C-407E-A947-70E740481C1C}">
                <a14:useLocalDpi xmlns:a14="http://schemas.microsoft.com/office/drawing/2010/main" val="0"/>
              </a:ext>
            </a:extLst>
          </a:blip>
          <a:srcRect r="19765"/>
          <a:stretch/>
        </p:blipFill>
        <p:spPr>
          <a:xfrm>
            <a:off x="14996969" y="4224153"/>
            <a:ext cx="2273889" cy="2834022"/>
          </a:xfrm>
          <a:prstGeom prst="rect">
            <a:avLst/>
          </a:prstGeom>
        </p:spPr>
      </p:pic>
      <p:pic>
        <p:nvPicPr>
          <p:cNvPr id="29" name="Picture 28" descr="Rectangle&#10;&#10;Description automatically generated with low confidence">
            <a:extLst>
              <a:ext uri="{FF2B5EF4-FFF2-40B4-BE49-F238E27FC236}">
                <a16:creationId xmlns:a16="http://schemas.microsoft.com/office/drawing/2014/main" id="{AC5A6625-D45E-7D47-C4BB-50BB734184D5}"/>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7592615" y="1841814"/>
            <a:ext cx="6084916" cy="4997930"/>
          </a:xfrm>
          <a:prstGeom prst="rect">
            <a:avLst/>
          </a:prstGeom>
        </p:spPr>
      </p:pic>
      <p:pic>
        <p:nvPicPr>
          <p:cNvPr id="30" name="Picture 29" descr="Rectangle&#10;&#10;Description automatically generated with low confidence">
            <a:extLst>
              <a:ext uri="{FF2B5EF4-FFF2-40B4-BE49-F238E27FC236}">
                <a16:creationId xmlns:a16="http://schemas.microsoft.com/office/drawing/2014/main" id="{FEB2B850-EAF0-9CB2-990C-754436E9FCF7}"/>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1440630" y="7292375"/>
            <a:ext cx="6084916" cy="4997930"/>
          </a:xfrm>
          <a:prstGeom prst="rect">
            <a:avLst/>
          </a:prstGeom>
        </p:spPr>
      </p:pic>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pic>
        <p:nvPicPr>
          <p:cNvPr id="3" name="Picture 2" descr="Logo&#10;&#10;Description automatically generated">
            <a:extLst>
              <a:ext uri="{FF2B5EF4-FFF2-40B4-BE49-F238E27FC236}">
                <a16:creationId xmlns:a16="http://schemas.microsoft.com/office/drawing/2014/main" id="{D7ED708E-E571-D985-5405-ED27C32C1D4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39428" y="1106974"/>
            <a:ext cx="1805815" cy="1107182"/>
          </a:xfrm>
          <a:prstGeom prst="rect">
            <a:avLst/>
          </a:prstGeom>
        </p:spPr>
      </p:pic>
      <p:sp>
        <p:nvSpPr>
          <p:cNvPr id="9" name="TextBox 8">
            <a:extLst>
              <a:ext uri="{FF2B5EF4-FFF2-40B4-BE49-F238E27FC236}">
                <a16:creationId xmlns:a16="http://schemas.microsoft.com/office/drawing/2014/main" id="{857C85B7-A2DD-381F-6AEB-DA9C3F6B30FA}"/>
              </a:ext>
            </a:extLst>
          </p:cNvPr>
          <p:cNvSpPr txBox="1"/>
          <p:nvPr/>
        </p:nvSpPr>
        <p:spPr>
          <a:xfrm>
            <a:off x="12707026" y="3963054"/>
            <a:ext cx="4351118" cy="1895391"/>
          </a:xfrm>
          <a:prstGeom prst="rect">
            <a:avLst/>
          </a:prstGeom>
          <a:noFill/>
        </p:spPr>
        <p:txBody>
          <a:bodyPr wrap="square" rtlCol="0">
            <a:spAutoFit/>
          </a:bodyPr>
          <a:lstStyle/>
          <a:p>
            <a:pPr>
              <a:lnSpc>
                <a:spcPct val="150000"/>
              </a:lnSpc>
            </a:pPr>
            <a:r>
              <a:rPr lang="en-US" sz="2000" dirty="0">
                <a:solidFill>
                  <a:schemeClr val="bg1"/>
                </a:solidFill>
                <a:latin typeface="Poppins Light" panose="00000400000000000000" pitchFamily="2" charset="0"/>
                <a:cs typeface="Poppins Light" panose="00000400000000000000" pitchFamily="2" charset="0"/>
              </a:rPr>
              <a:t>Product Lists</a:t>
            </a:r>
          </a:p>
          <a:p>
            <a:pPr>
              <a:lnSpc>
                <a:spcPct val="150000"/>
              </a:lnSpc>
            </a:pPr>
            <a:r>
              <a:rPr lang="en-US" sz="2000" dirty="0">
                <a:solidFill>
                  <a:schemeClr val="bg1"/>
                </a:solidFill>
                <a:latin typeface="Poppins Light" panose="00000400000000000000" pitchFamily="2" charset="0"/>
                <a:cs typeface="Poppins Light" panose="00000400000000000000" pitchFamily="2" charset="0"/>
              </a:rPr>
              <a:t>Quantities</a:t>
            </a:r>
          </a:p>
          <a:p>
            <a:pPr>
              <a:lnSpc>
                <a:spcPct val="150000"/>
              </a:lnSpc>
            </a:pPr>
            <a:r>
              <a:rPr lang="en-US" sz="2000" dirty="0">
                <a:solidFill>
                  <a:schemeClr val="bg1"/>
                </a:solidFill>
                <a:latin typeface="Poppins Light" panose="00000400000000000000" pitchFamily="2" charset="0"/>
                <a:cs typeface="Poppins Light" panose="00000400000000000000" pitchFamily="2" charset="0"/>
              </a:rPr>
              <a:t>Product info (dimensions, pictures, instructions)</a:t>
            </a:r>
          </a:p>
        </p:txBody>
      </p:sp>
      <p:sp>
        <p:nvSpPr>
          <p:cNvPr id="10" name="TextBox 9">
            <a:extLst>
              <a:ext uri="{FF2B5EF4-FFF2-40B4-BE49-F238E27FC236}">
                <a16:creationId xmlns:a16="http://schemas.microsoft.com/office/drawing/2014/main" id="{4C7951A4-418A-0130-FE7F-375F66D84A47}"/>
              </a:ext>
            </a:extLst>
          </p:cNvPr>
          <p:cNvSpPr txBox="1"/>
          <p:nvPr/>
        </p:nvSpPr>
        <p:spPr>
          <a:xfrm>
            <a:off x="12753628" y="9294307"/>
            <a:ext cx="3628053" cy="1849865"/>
          </a:xfrm>
          <a:prstGeom prst="rect">
            <a:avLst/>
          </a:prstGeom>
          <a:noFill/>
        </p:spPr>
        <p:txBody>
          <a:bodyPr wrap="square" rtlCol="0">
            <a:spAutoFit/>
          </a:bodyPr>
          <a:lstStyle/>
          <a:p>
            <a:pPr>
              <a:lnSpc>
                <a:spcPct val="150000"/>
              </a:lnSpc>
            </a:pPr>
            <a:r>
              <a:rPr lang="en-GB" sz="2000" dirty="0">
                <a:solidFill>
                  <a:schemeClr val="bg1"/>
                </a:solidFill>
                <a:latin typeface="Poppins Light" panose="00000400000000000000" pitchFamily="2" charset="0"/>
                <a:cs typeface="Poppins Light" panose="00000400000000000000" pitchFamily="2" charset="0"/>
              </a:rPr>
              <a:t>Central order</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Store order</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Sales Rep order</a:t>
            </a:r>
          </a:p>
          <a:p>
            <a:pPr lvl="1">
              <a:lnSpc>
                <a:spcPct val="150000"/>
              </a:lnSpc>
            </a:pPr>
            <a:endParaRPr lang="en-US" dirty="0">
              <a:solidFill>
                <a:schemeClr val="bg1"/>
              </a:solidFill>
            </a:endParaRPr>
          </a:p>
        </p:txBody>
      </p:sp>
      <p:sp>
        <p:nvSpPr>
          <p:cNvPr id="24" name="TextBox 23">
            <a:extLst>
              <a:ext uri="{FF2B5EF4-FFF2-40B4-BE49-F238E27FC236}">
                <a16:creationId xmlns:a16="http://schemas.microsoft.com/office/drawing/2014/main" id="{AACA65E2-037C-EAC5-B6E9-835CFA42359C}"/>
              </a:ext>
            </a:extLst>
          </p:cNvPr>
          <p:cNvSpPr txBox="1"/>
          <p:nvPr/>
        </p:nvSpPr>
        <p:spPr>
          <a:xfrm>
            <a:off x="18791942" y="3944261"/>
            <a:ext cx="2834022" cy="2311530"/>
          </a:xfrm>
          <a:prstGeom prst="rect">
            <a:avLst/>
          </a:prstGeom>
          <a:noFill/>
        </p:spPr>
        <p:txBody>
          <a:bodyPr wrap="square" rtlCol="0">
            <a:spAutoFit/>
          </a:bodyPr>
          <a:lstStyle/>
          <a:p>
            <a:pPr>
              <a:lnSpc>
                <a:spcPct val="150000"/>
              </a:lnSpc>
            </a:pPr>
            <a:r>
              <a:rPr lang="en-GB" sz="2000" dirty="0">
                <a:solidFill>
                  <a:schemeClr val="bg1"/>
                </a:solidFill>
                <a:latin typeface="Poppins Light" panose="00000400000000000000" pitchFamily="2" charset="0"/>
                <a:cs typeface="Poppins Light" panose="00000400000000000000" pitchFamily="2" charset="0"/>
              </a:rPr>
              <a:t>Excel / PDF report</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Realtime Tracking </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Signal &amp; Issues</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Pictures pre &amp; post</a:t>
            </a:r>
          </a:p>
          <a:p>
            <a:pPr lvl="1">
              <a:lnSpc>
                <a:spcPct val="150000"/>
              </a:lnSpc>
            </a:pPr>
            <a:endParaRPr lang="en-US" dirty="0">
              <a:solidFill>
                <a:schemeClr val="bg1"/>
              </a:solidFill>
            </a:endParaRPr>
          </a:p>
        </p:txBody>
      </p:sp>
      <p:sp>
        <p:nvSpPr>
          <p:cNvPr id="25" name="TextBox 24">
            <a:extLst>
              <a:ext uri="{FF2B5EF4-FFF2-40B4-BE49-F238E27FC236}">
                <a16:creationId xmlns:a16="http://schemas.microsoft.com/office/drawing/2014/main" id="{8A253FAF-6C43-2985-8063-EB5E43C22284}"/>
              </a:ext>
            </a:extLst>
          </p:cNvPr>
          <p:cNvSpPr txBox="1"/>
          <p:nvPr/>
        </p:nvSpPr>
        <p:spPr>
          <a:xfrm>
            <a:off x="18791942" y="9026945"/>
            <a:ext cx="4128165" cy="2172390"/>
          </a:xfrm>
          <a:prstGeom prst="rect">
            <a:avLst/>
          </a:prstGeom>
          <a:noFill/>
        </p:spPr>
        <p:txBody>
          <a:bodyPr wrap="square" rtlCol="0">
            <a:spAutoFit/>
          </a:bodyPr>
          <a:lstStyle/>
          <a:p>
            <a:pPr>
              <a:lnSpc>
                <a:spcPct val="150000"/>
              </a:lnSpc>
            </a:pPr>
            <a:r>
              <a:rPr lang="en-GB" sz="2000" dirty="0">
                <a:solidFill>
                  <a:schemeClr val="bg1"/>
                </a:solidFill>
                <a:latin typeface="Poppins Light" panose="00000400000000000000" pitchFamily="2" charset="0"/>
                <a:cs typeface="Poppins Light" panose="00000400000000000000" pitchFamily="2" charset="0"/>
              </a:rPr>
              <a:t>Outlets info </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(s</a:t>
            </a:r>
            <a:r>
              <a:rPr lang="en-GB" dirty="0">
                <a:solidFill>
                  <a:schemeClr val="bg1"/>
                </a:solidFill>
                <a:latin typeface="Poppins Light" panose="00000400000000000000" pitchFamily="2" charset="0"/>
                <a:cs typeface="Poppins Light" panose="00000400000000000000" pitchFamily="2" charset="0"/>
              </a:rPr>
              <a:t>tore manager, location, contact)</a:t>
            </a:r>
          </a:p>
          <a:p>
            <a:pPr lvl="1"/>
            <a:endParaRPr lang="en-GB" dirty="0">
              <a:solidFill>
                <a:schemeClr val="bg1"/>
              </a:solidFill>
              <a:latin typeface="Poppins Light" panose="00000400000000000000" pitchFamily="2" charset="0"/>
              <a:cs typeface="Poppins Light" panose="00000400000000000000" pitchFamily="2" charset="0"/>
            </a:endParaRP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POSM data </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(i</a:t>
            </a:r>
            <a:r>
              <a:rPr lang="en-GB" dirty="0">
                <a:solidFill>
                  <a:schemeClr val="bg1"/>
                </a:solidFill>
                <a:latin typeface="Poppins Light" panose="00000400000000000000" pitchFamily="2" charset="0"/>
                <a:cs typeface="Poppins Light" panose="00000400000000000000" pitchFamily="2" charset="0"/>
              </a:rPr>
              <a:t>nstallation, repairs, updates)</a:t>
            </a:r>
            <a:endParaRPr lang="en-US" dirty="0">
              <a:solidFill>
                <a:schemeClr val="bg1"/>
              </a:solidFill>
              <a:latin typeface="Poppins Light" panose="00000400000000000000" pitchFamily="2" charset="0"/>
              <a:cs typeface="Poppins Light" panose="00000400000000000000" pitchFamily="2" charset="0"/>
            </a:endParaRPr>
          </a:p>
        </p:txBody>
      </p:sp>
      <p:sp>
        <p:nvSpPr>
          <p:cNvPr id="28" name="Rectangle 27">
            <a:extLst>
              <a:ext uri="{FF2B5EF4-FFF2-40B4-BE49-F238E27FC236}">
                <a16:creationId xmlns:a16="http://schemas.microsoft.com/office/drawing/2014/main" id="{71F1AA44-57B4-74EC-8035-602B1861E9FC}"/>
              </a:ext>
            </a:extLst>
          </p:cNvPr>
          <p:cNvSpPr/>
          <p:nvPr/>
        </p:nvSpPr>
        <p:spPr>
          <a:xfrm>
            <a:off x="1654175" y="4353865"/>
            <a:ext cx="8538054" cy="3170099"/>
          </a:xfrm>
          <a:prstGeom prst="rect">
            <a:avLst/>
          </a:prstGeom>
        </p:spPr>
        <p:txBody>
          <a:bodyPr wrap="square">
            <a:spAutoFit/>
          </a:bodyPr>
          <a:lstStyle/>
          <a:p>
            <a:r>
              <a:rPr lang="en-US" sz="6000" dirty="0">
                <a:latin typeface="Poppins" panose="00000500000000000000" pitchFamily="2" charset="0"/>
                <a:cs typeface="Poppins" panose="00000500000000000000" pitchFamily="2" charset="0"/>
              </a:rPr>
              <a:t>Online </a:t>
            </a:r>
          </a:p>
          <a:p>
            <a:r>
              <a:rPr lang="en-US" sz="6000" dirty="0">
                <a:latin typeface="Poppins" panose="00000500000000000000" pitchFamily="2" charset="0"/>
                <a:cs typeface="Poppins" panose="00000500000000000000" pitchFamily="2" charset="0"/>
              </a:rPr>
              <a:t>Reporting tool</a:t>
            </a:r>
            <a:endParaRPr lang="LID4096" sz="6000" dirty="0">
              <a:latin typeface="Poppins" panose="00000500000000000000" pitchFamily="2" charset="0"/>
              <a:cs typeface="Poppins" panose="00000500000000000000" pitchFamily="2" charset="0"/>
            </a:endParaRPr>
          </a:p>
          <a:p>
            <a:r>
              <a:rPr lang="en-ID" sz="8000" dirty="0">
                <a:solidFill>
                  <a:srgbClr val="000000"/>
                </a:solidFill>
                <a:latin typeface="Poppins Light" panose="00000400000000000000" pitchFamily="2" charset="0"/>
                <a:ea typeface="EB Garamond 12" panose="02020502060206020403" pitchFamily="18" charset="0"/>
                <a:cs typeface="Poppins Light" panose="00000400000000000000" pitchFamily="2" charset="0"/>
              </a:rPr>
              <a:t> </a:t>
            </a:r>
            <a:endParaRPr lang="en-ID" sz="8000" dirty="0">
              <a:latin typeface="Poppins Light" panose="00000400000000000000" pitchFamily="2" charset="0"/>
              <a:ea typeface="EB Garamond 12" panose="02020502060206020403" pitchFamily="18" charset="0"/>
              <a:cs typeface="Poppins Light" panose="00000400000000000000" pitchFamily="2" charset="0"/>
            </a:endParaRPr>
          </a:p>
        </p:txBody>
      </p:sp>
      <p:sp>
        <p:nvSpPr>
          <p:cNvPr id="32" name="Rectangle 31">
            <a:extLst>
              <a:ext uri="{FF2B5EF4-FFF2-40B4-BE49-F238E27FC236}">
                <a16:creationId xmlns:a16="http://schemas.microsoft.com/office/drawing/2014/main" id="{60D9C2B4-808B-0863-356D-83F93BA73C46}"/>
              </a:ext>
            </a:extLst>
          </p:cNvPr>
          <p:cNvSpPr/>
          <p:nvPr/>
        </p:nvSpPr>
        <p:spPr>
          <a:xfrm>
            <a:off x="1654175" y="7421198"/>
            <a:ext cx="7967395" cy="2357056"/>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The online reporting tool facilitates efficient project and order management by providing real-time data and insights for reporting purposes, streamlining ordering processes, tracking project progress, monitoring inventory levels, and generating comprehensive reports for clients.</a:t>
            </a:r>
          </a:p>
        </p:txBody>
      </p:sp>
      <p:sp>
        <p:nvSpPr>
          <p:cNvPr id="33" name="TextBox 32">
            <a:extLst>
              <a:ext uri="{FF2B5EF4-FFF2-40B4-BE49-F238E27FC236}">
                <a16:creationId xmlns:a16="http://schemas.microsoft.com/office/drawing/2014/main" id="{7C92797E-85E8-2FA5-CE20-6B9947031D6A}"/>
              </a:ext>
            </a:extLst>
          </p:cNvPr>
          <p:cNvSpPr txBox="1"/>
          <p:nvPr/>
        </p:nvSpPr>
        <p:spPr>
          <a:xfrm>
            <a:off x="1686188" y="6391165"/>
            <a:ext cx="7765792" cy="461665"/>
          </a:xfrm>
          <a:prstGeom prst="rect">
            <a:avLst/>
          </a:prstGeom>
          <a:noFill/>
        </p:spPr>
        <p:txBody>
          <a:bodyPr wrap="square" rtlCol="0">
            <a:spAutoFit/>
          </a:bodyPr>
          <a:lstStyle/>
          <a:p>
            <a:r>
              <a:rPr lang="en-US" sz="2400" dirty="0">
                <a:latin typeface="Poppins" panose="00000500000000000000" pitchFamily="2" charset="0"/>
                <a:cs typeface="Poppins" panose="00000500000000000000" pitchFamily="2" charset="0"/>
              </a:rPr>
              <a:t>Reporting tool for project management</a:t>
            </a:r>
            <a:endParaRPr lang="LID4096" sz="2400" dirty="0">
              <a:latin typeface="Poppins" panose="00000500000000000000" pitchFamily="2" charset="0"/>
              <a:cs typeface="Poppins" panose="00000500000000000000" pitchFamily="2" charset="0"/>
            </a:endParaRPr>
          </a:p>
        </p:txBody>
      </p:sp>
      <p:sp>
        <p:nvSpPr>
          <p:cNvPr id="35" name="TextBox 34">
            <a:extLst>
              <a:ext uri="{FF2B5EF4-FFF2-40B4-BE49-F238E27FC236}">
                <a16:creationId xmlns:a16="http://schemas.microsoft.com/office/drawing/2014/main" id="{A7F49528-4DBC-D163-8E1A-9BF360F09C9E}"/>
              </a:ext>
            </a:extLst>
          </p:cNvPr>
          <p:cNvSpPr txBox="1"/>
          <p:nvPr/>
        </p:nvSpPr>
        <p:spPr>
          <a:xfrm>
            <a:off x="12707026" y="2805692"/>
            <a:ext cx="3942292" cy="1077218"/>
          </a:xfrm>
          <a:prstGeom prst="rect">
            <a:avLst/>
          </a:prstGeom>
          <a:noFill/>
        </p:spPr>
        <p:txBody>
          <a:bodyPr wrap="square" rtlCol="0">
            <a:spAutoFit/>
          </a:bodyPr>
          <a:lstStyle/>
          <a:p>
            <a:r>
              <a:rPr lang="en-US" sz="3200" dirty="0">
                <a:solidFill>
                  <a:schemeClr val="bg1"/>
                </a:solidFill>
                <a:latin typeface="Poppins Medium" panose="00000600000000000000" pitchFamily="2" charset="0"/>
                <a:cs typeface="Poppins Medium" panose="00000600000000000000" pitchFamily="2" charset="0"/>
              </a:rPr>
              <a:t>stock management</a:t>
            </a:r>
            <a:endParaRPr lang="LID4096" sz="3200" dirty="0">
              <a:solidFill>
                <a:schemeClr val="bg1"/>
              </a:solidFill>
              <a:latin typeface="Poppins Medium" panose="00000600000000000000" pitchFamily="2" charset="0"/>
              <a:cs typeface="Poppins Medium" panose="00000600000000000000" pitchFamily="2" charset="0"/>
            </a:endParaRPr>
          </a:p>
        </p:txBody>
      </p:sp>
      <p:pic>
        <p:nvPicPr>
          <p:cNvPr id="37" name="Picture 36" descr="Shape, arrow&#10;&#10;Description automatically generated">
            <a:extLst>
              <a:ext uri="{FF2B5EF4-FFF2-40B4-BE49-F238E27FC236}">
                <a16:creationId xmlns:a16="http://schemas.microsoft.com/office/drawing/2014/main" id="{1E437F32-A9E0-066D-250C-C90DCFA2478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430187" y="2176428"/>
            <a:ext cx="809438" cy="1418407"/>
          </a:xfrm>
          <a:prstGeom prst="rect">
            <a:avLst/>
          </a:prstGeom>
        </p:spPr>
      </p:pic>
      <p:pic>
        <p:nvPicPr>
          <p:cNvPr id="39" name="Picture 38" descr="Shape, arrow&#10;&#10;Description automatically generated">
            <a:extLst>
              <a:ext uri="{FF2B5EF4-FFF2-40B4-BE49-F238E27FC236}">
                <a16:creationId xmlns:a16="http://schemas.microsoft.com/office/drawing/2014/main" id="{4EE2570F-4D0E-E651-BEF3-0DFC291271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93081" y="7679006"/>
            <a:ext cx="809438" cy="1418407"/>
          </a:xfrm>
          <a:prstGeom prst="rect">
            <a:avLst/>
          </a:prstGeom>
        </p:spPr>
      </p:pic>
      <p:pic>
        <p:nvPicPr>
          <p:cNvPr id="41" name="Picture 40" descr="Shape, arrow&#10;&#10;Description automatically generated">
            <a:extLst>
              <a:ext uri="{FF2B5EF4-FFF2-40B4-BE49-F238E27FC236}">
                <a16:creationId xmlns:a16="http://schemas.microsoft.com/office/drawing/2014/main" id="{70F71111-6BB8-8C16-8C28-17A531888B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542677" y="2156023"/>
            <a:ext cx="809438" cy="1418407"/>
          </a:xfrm>
          <a:prstGeom prst="rect">
            <a:avLst/>
          </a:prstGeom>
        </p:spPr>
      </p:pic>
      <p:pic>
        <p:nvPicPr>
          <p:cNvPr id="42" name="Picture 41" descr="Shape, arrow&#10;&#10;Description automatically generated">
            <a:extLst>
              <a:ext uri="{FF2B5EF4-FFF2-40B4-BE49-F238E27FC236}">
                <a16:creationId xmlns:a16="http://schemas.microsoft.com/office/drawing/2014/main" id="{2552A6A6-B1B1-C524-432D-DAA9C39A865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525793" y="7592508"/>
            <a:ext cx="809438" cy="1418407"/>
          </a:xfrm>
          <a:prstGeom prst="rect">
            <a:avLst/>
          </a:prstGeom>
        </p:spPr>
      </p:pic>
      <p:sp>
        <p:nvSpPr>
          <p:cNvPr id="43" name="TextBox 42">
            <a:extLst>
              <a:ext uri="{FF2B5EF4-FFF2-40B4-BE49-F238E27FC236}">
                <a16:creationId xmlns:a16="http://schemas.microsoft.com/office/drawing/2014/main" id="{3178C751-5CF7-02F0-8BB6-B8F9BDB9B502}"/>
              </a:ext>
            </a:extLst>
          </p:cNvPr>
          <p:cNvSpPr txBox="1"/>
          <p:nvPr/>
        </p:nvSpPr>
        <p:spPr>
          <a:xfrm>
            <a:off x="12707026" y="7949727"/>
            <a:ext cx="3942292" cy="1077218"/>
          </a:xfrm>
          <a:prstGeom prst="rect">
            <a:avLst/>
          </a:prstGeom>
          <a:noFill/>
        </p:spPr>
        <p:txBody>
          <a:bodyPr wrap="square" rtlCol="0">
            <a:spAutoFit/>
          </a:bodyPr>
          <a:lstStyle/>
          <a:p>
            <a:r>
              <a:rPr lang="en-US" sz="3200" dirty="0">
                <a:solidFill>
                  <a:schemeClr val="bg1"/>
                </a:solidFill>
                <a:latin typeface="Poppins Medium" panose="00000600000000000000" pitchFamily="2" charset="0"/>
                <a:cs typeface="Poppins Medium" panose="00000600000000000000" pitchFamily="2" charset="0"/>
              </a:rPr>
              <a:t>order management</a:t>
            </a:r>
            <a:endParaRPr lang="LID4096" sz="3200" dirty="0">
              <a:solidFill>
                <a:schemeClr val="bg1"/>
              </a:solidFill>
              <a:latin typeface="Poppins Medium" panose="00000600000000000000" pitchFamily="2" charset="0"/>
              <a:cs typeface="Poppins Medium" panose="00000600000000000000" pitchFamily="2" charset="0"/>
            </a:endParaRPr>
          </a:p>
        </p:txBody>
      </p:sp>
      <p:sp>
        <p:nvSpPr>
          <p:cNvPr id="44" name="TextBox 43">
            <a:extLst>
              <a:ext uri="{FF2B5EF4-FFF2-40B4-BE49-F238E27FC236}">
                <a16:creationId xmlns:a16="http://schemas.microsoft.com/office/drawing/2014/main" id="{BE2162B2-F249-267E-967C-C9ED610CD33F}"/>
              </a:ext>
            </a:extLst>
          </p:cNvPr>
          <p:cNvSpPr txBox="1"/>
          <p:nvPr/>
        </p:nvSpPr>
        <p:spPr>
          <a:xfrm>
            <a:off x="18791942" y="8002625"/>
            <a:ext cx="3942292" cy="584775"/>
          </a:xfrm>
          <a:prstGeom prst="rect">
            <a:avLst/>
          </a:prstGeom>
          <a:noFill/>
        </p:spPr>
        <p:txBody>
          <a:bodyPr wrap="square" rtlCol="0">
            <a:spAutoFit/>
          </a:bodyPr>
          <a:lstStyle/>
          <a:p>
            <a:r>
              <a:rPr lang="en-US" sz="3200" dirty="0">
                <a:solidFill>
                  <a:schemeClr val="bg1"/>
                </a:solidFill>
                <a:latin typeface="Poppins Medium" panose="00000600000000000000" pitchFamily="2" charset="0"/>
                <a:cs typeface="Poppins Medium" panose="00000600000000000000" pitchFamily="2" charset="0"/>
              </a:rPr>
              <a:t>data info</a:t>
            </a:r>
            <a:endParaRPr lang="LID4096" sz="3200" dirty="0">
              <a:solidFill>
                <a:schemeClr val="bg1"/>
              </a:solidFill>
              <a:latin typeface="Poppins Medium" panose="00000600000000000000" pitchFamily="2" charset="0"/>
              <a:cs typeface="Poppins Medium" panose="00000600000000000000" pitchFamily="2" charset="0"/>
            </a:endParaRPr>
          </a:p>
        </p:txBody>
      </p:sp>
      <p:sp>
        <p:nvSpPr>
          <p:cNvPr id="45" name="TextBox 44">
            <a:extLst>
              <a:ext uri="{FF2B5EF4-FFF2-40B4-BE49-F238E27FC236}">
                <a16:creationId xmlns:a16="http://schemas.microsoft.com/office/drawing/2014/main" id="{8DEBDBF2-2E8C-522C-598A-9E78780AFB55}"/>
              </a:ext>
            </a:extLst>
          </p:cNvPr>
          <p:cNvSpPr txBox="1"/>
          <p:nvPr/>
        </p:nvSpPr>
        <p:spPr>
          <a:xfrm>
            <a:off x="18791942" y="2852381"/>
            <a:ext cx="3942292" cy="584775"/>
          </a:xfrm>
          <a:prstGeom prst="rect">
            <a:avLst/>
          </a:prstGeom>
          <a:noFill/>
        </p:spPr>
        <p:txBody>
          <a:bodyPr wrap="square" rtlCol="0">
            <a:spAutoFit/>
          </a:bodyPr>
          <a:lstStyle/>
          <a:p>
            <a:r>
              <a:rPr lang="en-US" sz="3200" dirty="0">
                <a:solidFill>
                  <a:schemeClr val="bg1"/>
                </a:solidFill>
                <a:latin typeface="Poppins Medium" panose="00000600000000000000" pitchFamily="2" charset="0"/>
                <a:cs typeface="Poppins Medium" panose="00000600000000000000" pitchFamily="2" charset="0"/>
              </a:rPr>
              <a:t>installations</a:t>
            </a:r>
            <a:endParaRPr lang="LID4096" sz="3200" dirty="0">
              <a:solidFill>
                <a:schemeClr val="bg1"/>
              </a:solidFill>
              <a:latin typeface="Poppins Medium" panose="00000600000000000000" pitchFamily="2" charset="0"/>
              <a:cs typeface="Poppins Medium" panose="00000600000000000000" pitchFamily="2" charset="0"/>
            </a:endParaRPr>
          </a:p>
        </p:txBody>
      </p:sp>
      <p:pic>
        <p:nvPicPr>
          <p:cNvPr id="6" name="Picture 5" descr="Shape&#10;&#10;Description automatically generated with low confidence">
            <a:extLst>
              <a:ext uri="{FF2B5EF4-FFF2-40B4-BE49-F238E27FC236}">
                <a16:creationId xmlns:a16="http://schemas.microsoft.com/office/drawing/2014/main" id="{D966CB29-B35B-C2FB-FE07-E6B6BCA26CCA}"/>
              </a:ext>
            </a:extLst>
          </p:cNvPr>
          <p:cNvPicPr>
            <a:picLocks noChangeAspect="1"/>
          </p:cNvPicPr>
          <p:nvPr/>
        </p:nvPicPr>
        <p:blipFill>
          <a:blip r:embed="rId7">
            <a:alphaModFix amt="10000"/>
            <a:extLst>
              <a:ext uri="{28A0092B-C50C-407E-A947-70E740481C1C}">
                <a14:useLocalDpi xmlns:a14="http://schemas.microsoft.com/office/drawing/2010/main" val="0"/>
              </a:ext>
            </a:extLst>
          </a:blip>
          <a:stretch>
            <a:fillRect/>
          </a:stretch>
        </p:blipFill>
        <p:spPr>
          <a:xfrm>
            <a:off x="14678172" y="9427428"/>
            <a:ext cx="2693958" cy="2693958"/>
          </a:xfrm>
          <a:prstGeom prst="rect">
            <a:avLst/>
          </a:prstGeom>
        </p:spPr>
      </p:pic>
      <p:pic>
        <p:nvPicPr>
          <p:cNvPr id="14" name="Picture 13" descr="Shape&#10;&#10;Description automatically generated with low confidence">
            <a:extLst>
              <a:ext uri="{FF2B5EF4-FFF2-40B4-BE49-F238E27FC236}">
                <a16:creationId xmlns:a16="http://schemas.microsoft.com/office/drawing/2014/main" id="{106B8C68-B5B2-9B37-0B49-8D5FAA6C486F}"/>
              </a:ext>
            </a:extLst>
          </p:cNvPr>
          <p:cNvPicPr>
            <a:picLocks noChangeAspect="1"/>
          </p:cNvPicPr>
          <p:nvPr/>
        </p:nvPicPr>
        <p:blipFill rotWithShape="1">
          <a:blip r:embed="rId8">
            <a:alphaModFix amt="10000"/>
            <a:extLst>
              <a:ext uri="{28A0092B-C50C-407E-A947-70E740481C1C}">
                <a14:useLocalDpi xmlns:a14="http://schemas.microsoft.com/office/drawing/2010/main" val="0"/>
              </a:ext>
            </a:extLst>
          </a:blip>
          <a:srcRect r="17425"/>
          <a:stretch/>
        </p:blipFill>
        <p:spPr>
          <a:xfrm>
            <a:off x="20884347" y="4107531"/>
            <a:ext cx="2532775" cy="3067266"/>
          </a:xfrm>
          <a:prstGeom prst="rect">
            <a:avLst/>
          </a:prstGeom>
        </p:spPr>
      </p:pic>
    </p:spTree>
    <p:extLst>
      <p:ext uri="{BB962C8B-B14F-4D97-AF65-F5344CB8AC3E}">
        <p14:creationId xmlns:p14="http://schemas.microsoft.com/office/powerpoint/2010/main" val="1805822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20F8537-6585-DF4C-F3E2-45A5859AD762}"/>
              </a:ext>
            </a:extLst>
          </p:cNvPr>
          <p:cNvSpPr/>
          <p:nvPr/>
        </p:nvSpPr>
        <p:spPr>
          <a:xfrm>
            <a:off x="1613553" y="7926737"/>
            <a:ext cx="8538054" cy="1938992"/>
          </a:xfrm>
          <a:prstGeom prst="rect">
            <a:avLst/>
          </a:prstGeom>
        </p:spPr>
        <p:txBody>
          <a:bodyPr wrap="square">
            <a:spAutoFit/>
          </a:bodyPr>
          <a:lstStyle/>
          <a:p>
            <a:r>
              <a:rPr lang="en-US" sz="6000" dirty="0">
                <a:latin typeface="Poppins" panose="00000500000000000000" pitchFamily="2" charset="0"/>
                <a:cs typeface="Poppins" panose="00000500000000000000" pitchFamily="2" charset="0"/>
              </a:rPr>
              <a:t>Reporting tool</a:t>
            </a:r>
            <a:endParaRPr lang="en-ID" sz="6000" dirty="0">
              <a:latin typeface="Poppins" panose="00000500000000000000" pitchFamily="2" charset="0"/>
              <a:cs typeface="Poppins" panose="00000500000000000000" pitchFamily="2" charset="0"/>
            </a:endParaRPr>
          </a:p>
          <a:p>
            <a:r>
              <a:rPr lang="en-ID" sz="6000" dirty="0">
                <a:latin typeface="Poppins" panose="00000500000000000000" pitchFamily="2" charset="0"/>
                <a:cs typeface="Poppins" panose="00000500000000000000" pitchFamily="2" charset="0"/>
              </a:rPr>
              <a:t>example</a:t>
            </a:r>
            <a:endParaRPr lang="LID4096" sz="6000" dirty="0">
              <a:latin typeface="Poppins" panose="00000500000000000000" pitchFamily="2" charset="0"/>
              <a:cs typeface="Poppins" panose="00000500000000000000" pitchFamily="2" charset="0"/>
            </a:endParaRPr>
          </a:p>
        </p:txBody>
      </p:sp>
      <p:sp>
        <p:nvSpPr>
          <p:cNvPr id="5" name="Rectangle 4">
            <a:extLst>
              <a:ext uri="{FF2B5EF4-FFF2-40B4-BE49-F238E27FC236}">
                <a16:creationId xmlns:a16="http://schemas.microsoft.com/office/drawing/2014/main" id="{2A707EEC-86CD-7497-7321-CFE4CEC480AC}"/>
              </a:ext>
            </a:extLst>
          </p:cNvPr>
          <p:cNvSpPr/>
          <p:nvPr/>
        </p:nvSpPr>
        <p:spPr>
          <a:xfrm>
            <a:off x="1613552" y="9989973"/>
            <a:ext cx="7680759" cy="1895391"/>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The reporting tool allows for efficient management of projects and orders by providing real-time data and insights, including visual documentation with photos of before and after the repair or installation process.</a:t>
            </a:r>
          </a:p>
        </p:txBody>
      </p:sp>
      <p:sp>
        <p:nvSpPr>
          <p:cNvPr id="7" name="Rectangle 6">
            <a:extLst>
              <a:ext uri="{FF2B5EF4-FFF2-40B4-BE49-F238E27FC236}">
                <a16:creationId xmlns:a16="http://schemas.microsoft.com/office/drawing/2014/main" id="{4CBC3F8D-2D58-6554-2D30-CD2B819C54E3}"/>
              </a:ext>
            </a:extLst>
          </p:cNvPr>
          <p:cNvSpPr/>
          <p:nvPr/>
        </p:nvSpPr>
        <p:spPr>
          <a:xfrm>
            <a:off x="1613553" y="870795"/>
            <a:ext cx="8538054" cy="1938992"/>
          </a:xfrm>
          <a:prstGeom prst="rect">
            <a:avLst/>
          </a:prstGeom>
        </p:spPr>
        <p:txBody>
          <a:bodyPr wrap="square">
            <a:spAutoFit/>
          </a:bodyPr>
          <a:lstStyle/>
          <a:p>
            <a:r>
              <a:rPr lang="en-US" sz="6000" dirty="0">
                <a:latin typeface="Poppins" panose="00000500000000000000" pitchFamily="2" charset="0"/>
                <a:cs typeface="Poppins" panose="00000500000000000000" pitchFamily="2" charset="0"/>
              </a:rPr>
              <a:t>Data Info</a:t>
            </a:r>
          </a:p>
          <a:p>
            <a:r>
              <a:rPr lang="en-US" sz="6000" dirty="0">
                <a:latin typeface="Poppins" panose="00000500000000000000" pitchFamily="2" charset="0"/>
                <a:cs typeface="Poppins" panose="00000500000000000000" pitchFamily="2" charset="0"/>
              </a:rPr>
              <a:t>example  </a:t>
            </a:r>
            <a:endParaRPr lang="LID4096" sz="6000" dirty="0">
              <a:latin typeface="Poppins" panose="00000500000000000000" pitchFamily="2" charset="0"/>
              <a:cs typeface="Poppins" panose="00000500000000000000" pitchFamily="2" charset="0"/>
            </a:endParaRPr>
          </a:p>
        </p:txBody>
      </p:sp>
      <p:pic>
        <p:nvPicPr>
          <p:cNvPr id="8" name="Picture 7" descr="Rectangle&#10;&#10;Description automatically generated with low confidence">
            <a:extLst>
              <a:ext uri="{FF2B5EF4-FFF2-40B4-BE49-F238E27FC236}">
                <a16:creationId xmlns:a16="http://schemas.microsoft.com/office/drawing/2014/main" id="{A01E26D5-1A23-DCE3-012D-25B1094A5FC1}"/>
              </a:ext>
            </a:extLst>
          </p:cNvPr>
          <p:cNvPicPr>
            <a:picLocks noChangeAspect="1"/>
          </p:cNvPicPr>
          <p:nvPr/>
        </p:nvPicPr>
        <p:blipFill rotWithShape="1">
          <a:blip r:embed="rId2">
            <a:extLst>
              <a:ext uri="{28A0092B-C50C-407E-A947-70E740481C1C}">
                <a14:useLocalDpi xmlns:a14="http://schemas.microsoft.com/office/drawing/2010/main" val="0"/>
              </a:ext>
            </a:extLst>
          </a:blip>
          <a:srcRect l="3469" t="-1" r="68516" b="36935"/>
          <a:stretch/>
        </p:blipFill>
        <p:spPr>
          <a:xfrm>
            <a:off x="12250068" y="0"/>
            <a:ext cx="12789802" cy="6625060"/>
          </a:xfrm>
          <a:prstGeom prst="rect">
            <a:avLst/>
          </a:prstGeom>
        </p:spPr>
      </p:pic>
      <p:pic>
        <p:nvPicPr>
          <p:cNvPr id="9" name="Picture 8" descr="Shape, arrow&#10;&#10;Description automatically generated">
            <a:extLst>
              <a:ext uri="{FF2B5EF4-FFF2-40B4-BE49-F238E27FC236}">
                <a16:creationId xmlns:a16="http://schemas.microsoft.com/office/drawing/2014/main" id="{261C98EB-4C6A-5A86-133D-1432F69D2B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39625" y="344404"/>
            <a:ext cx="809438" cy="1418407"/>
          </a:xfrm>
          <a:prstGeom prst="rect">
            <a:avLst/>
          </a:prstGeom>
        </p:spPr>
      </p:pic>
      <p:pic>
        <p:nvPicPr>
          <p:cNvPr id="18" name="Picture 17" descr="Rectangle&#10;&#10;Description automatically generated with low confidence">
            <a:extLst>
              <a:ext uri="{FF2B5EF4-FFF2-40B4-BE49-F238E27FC236}">
                <a16:creationId xmlns:a16="http://schemas.microsoft.com/office/drawing/2014/main" id="{565B6DC6-395E-43B8-2755-F393BED9CAFF}"/>
              </a:ext>
            </a:extLst>
          </p:cNvPr>
          <p:cNvPicPr>
            <a:picLocks noChangeAspect="1"/>
          </p:cNvPicPr>
          <p:nvPr/>
        </p:nvPicPr>
        <p:blipFill rotWithShape="1">
          <a:blip r:embed="rId2">
            <a:extLst>
              <a:ext uri="{28A0092B-C50C-407E-A947-70E740481C1C}">
                <a14:useLocalDpi xmlns:a14="http://schemas.microsoft.com/office/drawing/2010/main" val="0"/>
              </a:ext>
            </a:extLst>
          </a:blip>
          <a:srcRect l="3469" t="-1" r="68516" b="36935"/>
          <a:stretch/>
        </p:blipFill>
        <p:spPr>
          <a:xfrm>
            <a:off x="12250068" y="7054428"/>
            <a:ext cx="12789802" cy="6625060"/>
          </a:xfrm>
          <a:prstGeom prst="rect">
            <a:avLst/>
          </a:prstGeom>
        </p:spPr>
      </p:pic>
      <p:pic>
        <p:nvPicPr>
          <p:cNvPr id="19" name="Picture 18" descr="Shape, arrow&#10;&#10;Description automatically generated">
            <a:extLst>
              <a:ext uri="{FF2B5EF4-FFF2-40B4-BE49-F238E27FC236}">
                <a16:creationId xmlns:a16="http://schemas.microsoft.com/office/drawing/2014/main" id="{12130397-A03E-92B0-FC36-40D2D4A3DD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39625" y="7388313"/>
            <a:ext cx="809438" cy="1418407"/>
          </a:xfrm>
          <a:prstGeom prst="rect">
            <a:avLst/>
          </a:prstGeom>
        </p:spPr>
      </p:pic>
      <p:pic>
        <p:nvPicPr>
          <p:cNvPr id="20" name="Picture 19" descr="Graphical user interface, application&#10;&#10;Description automatically generated">
            <a:extLst>
              <a:ext uri="{FF2B5EF4-FFF2-40B4-BE49-F238E27FC236}">
                <a16:creationId xmlns:a16="http://schemas.microsoft.com/office/drawing/2014/main" id="{C73D7AAE-36B4-CC50-E470-DBE7B1571B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87886" y="7469074"/>
            <a:ext cx="6528879" cy="5795768"/>
          </a:xfrm>
          <a:prstGeom prst="rect">
            <a:avLst/>
          </a:prstGeom>
        </p:spPr>
      </p:pic>
      <p:pic>
        <p:nvPicPr>
          <p:cNvPr id="2" name="Picture 1" descr="Logo&#10;&#10;Description automatically generated">
            <a:extLst>
              <a:ext uri="{FF2B5EF4-FFF2-40B4-BE49-F238E27FC236}">
                <a16:creationId xmlns:a16="http://schemas.microsoft.com/office/drawing/2014/main" id="{E772C5B1-4206-BE12-B36D-2FE4BD52AE6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194592" y="7780710"/>
            <a:ext cx="1033420" cy="633611"/>
          </a:xfrm>
          <a:prstGeom prst="rect">
            <a:avLst/>
          </a:prstGeom>
        </p:spPr>
      </p:pic>
      <p:sp>
        <p:nvSpPr>
          <p:cNvPr id="22" name="Rectangle 21">
            <a:extLst>
              <a:ext uri="{FF2B5EF4-FFF2-40B4-BE49-F238E27FC236}">
                <a16:creationId xmlns:a16="http://schemas.microsoft.com/office/drawing/2014/main" id="{F41BDD0A-2A16-53A7-3C33-775072C39363}"/>
              </a:ext>
            </a:extLst>
          </p:cNvPr>
          <p:cNvSpPr/>
          <p:nvPr/>
        </p:nvSpPr>
        <p:spPr>
          <a:xfrm>
            <a:off x="1613552" y="2934031"/>
            <a:ext cx="7327120" cy="2357056"/>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The data set provides information on the retail outlets of a company, including details on the store manager and location. Additionally, it includes accurate data regarding all installations, repairs, and updates made to the POSM (point of sale material) in each outlet.</a:t>
            </a:r>
          </a:p>
        </p:txBody>
      </p:sp>
      <p:pic>
        <p:nvPicPr>
          <p:cNvPr id="23" name="Picture 22">
            <a:extLst>
              <a:ext uri="{FF2B5EF4-FFF2-40B4-BE49-F238E27FC236}">
                <a16:creationId xmlns:a16="http://schemas.microsoft.com/office/drawing/2014/main" id="{770EEFAB-78E5-6299-DCCB-C3CB59D11553}"/>
              </a:ext>
            </a:extLst>
          </p:cNvPr>
          <p:cNvPicPr>
            <a:picLocks noChangeAspect="1"/>
          </p:cNvPicPr>
          <p:nvPr/>
        </p:nvPicPr>
        <p:blipFill>
          <a:blip r:embed="rId6"/>
          <a:stretch>
            <a:fillRect/>
          </a:stretch>
        </p:blipFill>
        <p:spPr>
          <a:xfrm>
            <a:off x="13806371" y="1042153"/>
            <a:ext cx="9601294" cy="4722154"/>
          </a:xfrm>
          <a:prstGeom prst="rect">
            <a:avLst/>
          </a:prstGeom>
        </p:spPr>
      </p:pic>
      <p:pic>
        <p:nvPicPr>
          <p:cNvPr id="21" name="Picture 20" descr="Logo&#10;&#10;Description automatically generated">
            <a:extLst>
              <a:ext uri="{FF2B5EF4-FFF2-40B4-BE49-F238E27FC236}">
                <a16:creationId xmlns:a16="http://schemas.microsoft.com/office/drawing/2014/main" id="{A242EA88-8D09-FA1A-67DC-B454CCCC91C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420198" y="1834579"/>
            <a:ext cx="890997" cy="546289"/>
          </a:xfrm>
          <a:prstGeom prst="rect">
            <a:avLst/>
          </a:prstGeom>
        </p:spPr>
      </p:pic>
    </p:spTree>
    <p:extLst>
      <p:ext uri="{BB962C8B-B14F-4D97-AF65-F5344CB8AC3E}">
        <p14:creationId xmlns:p14="http://schemas.microsoft.com/office/powerpoint/2010/main" val="3671866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application&#10;&#10;Description automatically generated">
            <a:extLst>
              <a:ext uri="{FF2B5EF4-FFF2-40B4-BE49-F238E27FC236}">
                <a16:creationId xmlns:a16="http://schemas.microsoft.com/office/drawing/2014/main" id="{3396CD23-31C4-A133-C11D-EDF0337BCA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79881" cy="13713680"/>
          </a:xfrm>
          <a:prstGeom prst="rect">
            <a:avLst/>
          </a:prstGeom>
        </p:spPr>
      </p:pic>
      <p:sp>
        <p:nvSpPr>
          <p:cNvPr id="6" name="Rectangle 5">
            <a:extLst>
              <a:ext uri="{FF2B5EF4-FFF2-40B4-BE49-F238E27FC236}">
                <a16:creationId xmlns:a16="http://schemas.microsoft.com/office/drawing/2014/main" id="{0B3A7E6C-0E7D-4F05-A623-3FEA442A41ED}"/>
              </a:ext>
            </a:extLst>
          </p:cNvPr>
          <p:cNvSpPr/>
          <p:nvPr/>
        </p:nvSpPr>
        <p:spPr>
          <a:xfrm>
            <a:off x="1213162" y="6099958"/>
            <a:ext cx="8026222" cy="1569660"/>
          </a:xfrm>
          <a:prstGeom prst="rect">
            <a:avLst/>
          </a:prstGeom>
        </p:spPr>
        <p:txBody>
          <a:bodyPr wrap="square">
            <a:spAutoFit/>
          </a:bodyPr>
          <a:lstStyle/>
          <a:p>
            <a:r>
              <a:rPr lang="en-ID" sz="96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Partners</a:t>
            </a:r>
          </a:p>
        </p:txBody>
      </p:sp>
      <p:sp>
        <p:nvSpPr>
          <p:cNvPr id="54" name="Title 1">
            <a:extLst>
              <a:ext uri="{FF2B5EF4-FFF2-40B4-BE49-F238E27FC236}">
                <a16:creationId xmlns:a16="http://schemas.microsoft.com/office/drawing/2014/main" id="{72E9C388-D4EC-8A24-7D48-63FF6F7464E0}"/>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05.</a:t>
            </a:r>
          </a:p>
        </p:txBody>
      </p:sp>
    </p:spTree>
    <p:extLst>
      <p:ext uri="{BB962C8B-B14F-4D97-AF65-F5344CB8AC3E}">
        <p14:creationId xmlns:p14="http://schemas.microsoft.com/office/powerpoint/2010/main" val="1986525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pic>
        <p:nvPicPr>
          <p:cNvPr id="3" name="Picture 2" descr="A picture containing text, tree, sign&#10;&#10;Description automatically generated">
            <a:extLst>
              <a:ext uri="{FF2B5EF4-FFF2-40B4-BE49-F238E27FC236}">
                <a16:creationId xmlns:a16="http://schemas.microsoft.com/office/drawing/2014/main" id="{C6C37246-F6CF-1397-3A90-4231A854521C}"/>
              </a:ext>
            </a:extLst>
          </p:cNvPr>
          <p:cNvPicPr>
            <a:picLocks noChangeAspect="1"/>
          </p:cNvPicPr>
          <p:nvPr/>
        </p:nvPicPr>
        <p:blipFill rotWithShape="1">
          <a:blip r:embed="rId2">
            <a:extLst>
              <a:ext uri="{28A0092B-C50C-407E-A947-70E740481C1C}">
                <a14:useLocalDpi xmlns:a14="http://schemas.microsoft.com/office/drawing/2010/main" val="0"/>
              </a:ext>
            </a:extLst>
          </a:blip>
          <a:srcRect b="654"/>
          <a:stretch/>
        </p:blipFill>
        <p:spPr>
          <a:xfrm>
            <a:off x="0" y="-1"/>
            <a:ext cx="24479250" cy="13679489"/>
          </a:xfrm>
          <a:prstGeom prst="rect">
            <a:avLst/>
          </a:prstGeom>
        </p:spPr>
      </p:pic>
      <p:sp>
        <p:nvSpPr>
          <p:cNvPr id="2" name="Title 1">
            <a:extLst>
              <a:ext uri="{FF2B5EF4-FFF2-40B4-BE49-F238E27FC236}">
                <a16:creationId xmlns:a16="http://schemas.microsoft.com/office/drawing/2014/main" id="{14976125-E3A4-1654-F624-F6A5786DECBC}"/>
              </a:ext>
            </a:extLst>
          </p:cNvPr>
          <p:cNvSpPr txBox="1">
            <a:spLocks/>
          </p:cNvSpPr>
          <p:nvPr/>
        </p:nvSpPr>
        <p:spPr>
          <a:xfrm>
            <a:off x="1216838" y="62538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06.</a:t>
            </a:r>
          </a:p>
        </p:txBody>
      </p:sp>
    </p:spTree>
    <p:extLst>
      <p:ext uri="{BB962C8B-B14F-4D97-AF65-F5344CB8AC3E}">
        <p14:creationId xmlns:p14="http://schemas.microsoft.com/office/powerpoint/2010/main" val="1427017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sp>
        <p:nvSpPr>
          <p:cNvPr id="4" name="Rectangle 3">
            <a:extLst>
              <a:ext uri="{FF2B5EF4-FFF2-40B4-BE49-F238E27FC236}">
                <a16:creationId xmlns:a16="http://schemas.microsoft.com/office/drawing/2014/main" id="{6C085B7D-79DE-EE81-7D55-639321C6FEDC}"/>
              </a:ext>
            </a:extLst>
          </p:cNvPr>
          <p:cNvSpPr/>
          <p:nvPr/>
        </p:nvSpPr>
        <p:spPr>
          <a:xfrm>
            <a:off x="2874151" y="2404120"/>
            <a:ext cx="8538054" cy="2554545"/>
          </a:xfrm>
          <a:prstGeom prst="rect">
            <a:avLst/>
          </a:prstGeom>
        </p:spPr>
        <p:txBody>
          <a:bodyPr wrap="square">
            <a:spAutoFit/>
          </a:bodyPr>
          <a:lstStyle/>
          <a:p>
            <a:r>
              <a:rPr lang="en-ID" sz="8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More planet</a:t>
            </a:r>
          </a:p>
          <a:p>
            <a:r>
              <a:rPr lang="en-ID" sz="8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Less waste.</a:t>
            </a:r>
            <a:endParaRPr lang="en-ID" sz="8000" dirty="0">
              <a:latin typeface="Poppins Medium" panose="00000600000000000000" pitchFamily="2" charset="0"/>
              <a:ea typeface="EB Garamond 12" panose="02020502060206020403" pitchFamily="18" charset="0"/>
              <a:cs typeface="Poppins Medium" panose="00000600000000000000" pitchFamily="2" charset="0"/>
            </a:endParaRPr>
          </a:p>
        </p:txBody>
      </p:sp>
      <p:sp>
        <p:nvSpPr>
          <p:cNvPr id="5" name="Title 1">
            <a:extLst>
              <a:ext uri="{FF2B5EF4-FFF2-40B4-BE49-F238E27FC236}">
                <a16:creationId xmlns:a16="http://schemas.microsoft.com/office/drawing/2014/main" id="{F41FAE10-31AE-3132-6D77-E60F141B412C}"/>
              </a:ext>
            </a:extLst>
          </p:cNvPr>
          <p:cNvSpPr txBox="1">
            <a:spLocks/>
          </p:cNvSpPr>
          <p:nvPr/>
        </p:nvSpPr>
        <p:spPr>
          <a:xfrm>
            <a:off x="2874151" y="6751214"/>
            <a:ext cx="6338099" cy="1074741"/>
          </a:xfrm>
          <a:prstGeom prst="rect">
            <a:avLst/>
          </a:prstGeo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200" dirty="0">
                <a:latin typeface="Poppins" panose="00000800000000000000" pitchFamily="50" charset="0"/>
                <a:ea typeface="Inter Medium" panose="02000603000000020004" pitchFamily="50" charset="0"/>
                <a:cs typeface="Poppins" panose="00000800000000000000" pitchFamily="50" charset="0"/>
              </a:rPr>
              <a:t>Re-Duce</a:t>
            </a:r>
            <a:r>
              <a:rPr lang="en-US" sz="2000" dirty="0">
                <a:latin typeface="Poppins" panose="00000800000000000000" pitchFamily="50" charset="0"/>
                <a:ea typeface="Inter Medium" panose="02000603000000020004" pitchFamily="50" charset="0"/>
                <a:cs typeface="Poppins" panose="00000800000000000000" pitchFamily="50" charset="0"/>
              </a:rPr>
              <a:t>:</a:t>
            </a:r>
            <a:r>
              <a:rPr lang="en-US" sz="3200" dirty="0">
                <a:latin typeface="Poppins Medium" panose="00000600000000000000" pitchFamily="50" charset="0"/>
                <a:ea typeface="Inter Medium" panose="02000603000000020004" pitchFamily="50" charset="0"/>
                <a:cs typeface="Poppins Medium" panose="00000600000000000000" pitchFamily="50" charset="0"/>
              </a:rPr>
              <a:t> </a:t>
            </a:r>
            <a:br>
              <a:rPr lang="en-US" sz="3200" dirty="0">
                <a:latin typeface="Poppins Medium" panose="00000600000000000000" pitchFamily="50" charset="0"/>
                <a:ea typeface="Inter Medium" panose="02000603000000020004" pitchFamily="50" charset="0"/>
                <a:cs typeface="Poppins Medium" panose="000006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By always investing in cutting edge technology, we significantly reduce scrap and improve efficiency.</a:t>
            </a:r>
          </a:p>
        </p:txBody>
      </p:sp>
      <p:sp>
        <p:nvSpPr>
          <p:cNvPr id="6" name="Title 1">
            <a:extLst>
              <a:ext uri="{FF2B5EF4-FFF2-40B4-BE49-F238E27FC236}">
                <a16:creationId xmlns:a16="http://schemas.microsoft.com/office/drawing/2014/main" id="{3ADD90C3-E294-753A-EC8F-1A85589F9FC8}"/>
              </a:ext>
            </a:extLst>
          </p:cNvPr>
          <p:cNvSpPr txBox="1">
            <a:spLocks/>
          </p:cNvSpPr>
          <p:nvPr/>
        </p:nvSpPr>
        <p:spPr>
          <a:xfrm>
            <a:off x="2874151" y="8170377"/>
            <a:ext cx="7085393" cy="138772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Re-Cycle: </a:t>
            </a:r>
            <a:br>
              <a:rPr lang="en-US" sz="2000" dirty="0">
                <a:latin typeface="Poppins Light" panose="00000400000000000000" pitchFamily="2" charset="0"/>
                <a:ea typeface="Inter Medium" panose="02000603000000020004" pitchFamily="50" charset="0"/>
                <a:cs typeface="Poppins Light" panose="00000400000000000000" pitchFamily="2"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Engineering displays that can be easily disassembled and recycled. Always ensuring to use sustainable materials.</a:t>
            </a:r>
          </a:p>
        </p:txBody>
      </p:sp>
      <p:sp>
        <p:nvSpPr>
          <p:cNvPr id="7" name="Title 1">
            <a:extLst>
              <a:ext uri="{FF2B5EF4-FFF2-40B4-BE49-F238E27FC236}">
                <a16:creationId xmlns:a16="http://schemas.microsoft.com/office/drawing/2014/main" id="{6E87DB06-5ECD-4D50-6FE5-B62E97A46B18}"/>
              </a:ext>
            </a:extLst>
          </p:cNvPr>
          <p:cNvSpPr txBox="1">
            <a:spLocks/>
          </p:cNvSpPr>
          <p:nvPr/>
        </p:nvSpPr>
        <p:spPr>
          <a:xfrm>
            <a:off x="2874151" y="9789568"/>
            <a:ext cx="6566411" cy="109673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Re-Peat: </a:t>
            </a:r>
            <a:br>
              <a:rPr lang="en-US" sz="2000" dirty="0">
                <a:latin typeface="Poppins" panose="00000800000000000000" pitchFamily="50" charset="0"/>
                <a:ea typeface="Inter Medium" panose="02000603000000020004" pitchFamily="50" charset="0"/>
                <a:cs typeface="Poppins" panose="000008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Plant new trees and create eco projects for our community and give back to the environment. </a:t>
            </a:r>
          </a:p>
        </p:txBody>
      </p:sp>
      <p:pic>
        <p:nvPicPr>
          <p:cNvPr id="2" name="Online Media 1">
            <a:hlinkClick r:id="" action="ppaction://media"/>
            <a:extLst>
              <a:ext uri="{FF2B5EF4-FFF2-40B4-BE49-F238E27FC236}">
                <a16:creationId xmlns:a16="http://schemas.microsoft.com/office/drawing/2014/main" id="{F72A1DE7-85B8-24B3-3755-19CC81665BD8}"/>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p:blipFill>
        <p:spPr>
          <a:xfrm>
            <a:off x="12775297" y="4049486"/>
            <a:ext cx="11165492" cy="6280590"/>
          </a:xfrm>
          <a:prstGeom prst="rect">
            <a:avLst/>
          </a:prstGeom>
        </p:spPr>
      </p:pic>
      <p:sp>
        <p:nvSpPr>
          <p:cNvPr id="10" name="Title 1">
            <a:extLst>
              <a:ext uri="{FF2B5EF4-FFF2-40B4-BE49-F238E27FC236}">
                <a16:creationId xmlns:a16="http://schemas.microsoft.com/office/drawing/2014/main" id="{81690796-9860-6167-FDBD-6660FE6791B3}"/>
              </a:ext>
            </a:extLst>
          </p:cNvPr>
          <p:cNvSpPr txBox="1">
            <a:spLocks/>
          </p:cNvSpPr>
          <p:nvPr/>
        </p:nvSpPr>
        <p:spPr>
          <a:xfrm>
            <a:off x="2874151" y="5239888"/>
            <a:ext cx="6949470" cy="151132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200" dirty="0">
                <a:latin typeface="Poppins" panose="00000800000000000000" pitchFamily="50" charset="0"/>
                <a:ea typeface="Inter Medium" panose="02000603000000020004" pitchFamily="50" charset="0"/>
                <a:cs typeface="Poppins" panose="00000800000000000000" pitchFamily="50" charset="0"/>
              </a:rPr>
              <a:t>Re-Use</a:t>
            </a:r>
            <a:r>
              <a:rPr lang="en-US" sz="2000" dirty="0">
                <a:latin typeface="Poppins" panose="00000800000000000000" pitchFamily="50" charset="0"/>
                <a:ea typeface="Inter Medium" panose="02000603000000020004" pitchFamily="50" charset="0"/>
                <a:cs typeface="Poppins" panose="00000800000000000000" pitchFamily="50" charset="0"/>
              </a:rPr>
              <a:t>:</a:t>
            </a:r>
            <a:r>
              <a:rPr lang="en-US" sz="3200" dirty="0">
                <a:latin typeface="Poppins Medium" panose="00000600000000000000" pitchFamily="50" charset="0"/>
                <a:ea typeface="Inter Medium" panose="02000603000000020004" pitchFamily="50" charset="0"/>
                <a:cs typeface="Poppins Medium" panose="00000600000000000000" pitchFamily="50" charset="0"/>
              </a:rPr>
              <a:t> </a:t>
            </a:r>
            <a:br>
              <a:rPr lang="en-US" sz="3200" dirty="0">
                <a:latin typeface="Poppins Medium" panose="00000600000000000000" pitchFamily="50" charset="0"/>
                <a:ea typeface="Inter Medium" panose="02000603000000020004" pitchFamily="50" charset="0"/>
                <a:cs typeface="Poppins Medium" panose="000006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Designing versatile and easily adaptable displays with longer life and use with any future products.</a:t>
            </a:r>
          </a:p>
          <a:p>
            <a:endParaRPr lang="en-US" sz="2000" dirty="0">
              <a:latin typeface="Poppins Light" panose="00000400000000000000" pitchFamily="2" charset="0"/>
              <a:ea typeface="Inter Medium" panose="02000603000000020004" pitchFamily="50" charset="0"/>
              <a:cs typeface="Poppins Light" panose="00000400000000000000" pitchFamily="2" charset="0"/>
            </a:endParaRPr>
          </a:p>
        </p:txBody>
      </p:sp>
    </p:spTree>
    <p:extLst>
      <p:ext uri="{BB962C8B-B14F-4D97-AF65-F5344CB8AC3E}">
        <p14:creationId xmlns:p14="http://schemas.microsoft.com/office/powerpoint/2010/main" val="1971569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6" name="Rectangle 5">
            <a:extLst>
              <a:ext uri="{FF2B5EF4-FFF2-40B4-BE49-F238E27FC236}">
                <a16:creationId xmlns:a16="http://schemas.microsoft.com/office/drawing/2014/main" id="{0B3A7E6C-0E7D-4F05-A623-3FEA442A41ED}"/>
              </a:ext>
            </a:extLst>
          </p:cNvPr>
          <p:cNvSpPr/>
          <p:nvPr/>
        </p:nvSpPr>
        <p:spPr>
          <a:xfrm>
            <a:off x="2491395" y="3351476"/>
            <a:ext cx="8538054" cy="1323439"/>
          </a:xfrm>
          <a:prstGeom prst="rect">
            <a:avLst/>
          </a:prstGeom>
        </p:spPr>
        <p:txBody>
          <a:bodyPr wrap="square">
            <a:spAutoFit/>
          </a:bodyPr>
          <a:lstStyle/>
          <a:p>
            <a:r>
              <a:rPr lang="en-ID" sz="8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Certifications</a:t>
            </a:r>
            <a:r>
              <a:rPr lang="en-ID" sz="8000" dirty="0">
                <a:solidFill>
                  <a:srgbClr val="000000"/>
                </a:solidFill>
                <a:latin typeface="Poppins Light" panose="00000400000000000000" pitchFamily="2" charset="0"/>
                <a:ea typeface="EB Garamond 12" panose="02020502060206020403" pitchFamily="18" charset="0"/>
                <a:cs typeface="Poppins Light" panose="00000400000000000000" pitchFamily="2" charset="0"/>
              </a:rPr>
              <a:t> </a:t>
            </a:r>
            <a:endParaRPr lang="en-ID" sz="8000" dirty="0">
              <a:latin typeface="Poppins Light" panose="00000400000000000000" pitchFamily="2" charset="0"/>
              <a:ea typeface="EB Garamond 12" panose="02020502060206020403" pitchFamily="18" charset="0"/>
              <a:cs typeface="Poppins Light" panose="00000400000000000000" pitchFamily="2" charset="0"/>
            </a:endParaRPr>
          </a:p>
        </p:txBody>
      </p:sp>
      <p:sp>
        <p:nvSpPr>
          <p:cNvPr id="7" name="Rectangle 6">
            <a:extLst>
              <a:ext uri="{FF2B5EF4-FFF2-40B4-BE49-F238E27FC236}">
                <a16:creationId xmlns:a16="http://schemas.microsoft.com/office/drawing/2014/main" id="{50455C41-BF94-4088-AF64-50F24C998AF9}"/>
              </a:ext>
            </a:extLst>
          </p:cNvPr>
          <p:cNvSpPr/>
          <p:nvPr/>
        </p:nvSpPr>
        <p:spPr>
          <a:xfrm>
            <a:off x="2491395" y="4674915"/>
            <a:ext cx="9692019" cy="4304768"/>
          </a:xfrm>
          <a:prstGeom prst="rect">
            <a:avLst/>
          </a:prstGeom>
        </p:spPr>
        <p:txBody>
          <a:bodyPr wrap="square">
            <a:spAutoFit/>
          </a:bodyPr>
          <a:lstStyle/>
          <a:p>
            <a:pPr>
              <a:lnSpc>
                <a:spcPct val="150000"/>
              </a:lnSpc>
            </a:pPr>
            <a:r>
              <a:rPr lang="en-US" sz="24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ISO the International Organization for Standardization.</a:t>
            </a:r>
          </a:p>
          <a:p>
            <a:pPr>
              <a:lnSpc>
                <a:spcPct val="150000"/>
              </a:lnSpc>
            </a:pPr>
            <a:endParaRPr lang="en-US" sz="24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endParaRP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9001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Sets out the criteria for a quality management system </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14001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Sets out the criteria for an environmental management system</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45001:2018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Occupational health and safety (OH&amp;S) management system</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20400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Integrating sustainability within procurement.</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26000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Organization’s commitment to sustainability and its overall performance.</a:t>
            </a:r>
          </a:p>
          <a:p>
            <a:pPr>
              <a:lnSpc>
                <a:spcPct val="150000"/>
              </a:lnSpc>
            </a:pPr>
            <a:endParaRPr lang="en-US" sz="16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endParaRPr>
          </a:p>
        </p:txBody>
      </p:sp>
      <p:sp>
        <p:nvSpPr>
          <p:cNvPr id="54" name="Title 1">
            <a:extLst>
              <a:ext uri="{FF2B5EF4-FFF2-40B4-BE49-F238E27FC236}">
                <a16:creationId xmlns:a16="http://schemas.microsoft.com/office/drawing/2014/main" id="{72E9C388-D4EC-8A24-7D48-63FF6F7464E0}"/>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07.</a:t>
            </a:r>
          </a:p>
        </p:txBody>
      </p:sp>
      <p:pic>
        <p:nvPicPr>
          <p:cNvPr id="11" name="Picture 10" descr="A picture containing graphical user interface&#10;&#10;Description automatically generated">
            <a:extLst>
              <a:ext uri="{FF2B5EF4-FFF2-40B4-BE49-F238E27FC236}">
                <a16:creationId xmlns:a16="http://schemas.microsoft.com/office/drawing/2014/main" id="{F07DF885-D46E-E3E9-D635-D09E34919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70380" y="6983413"/>
            <a:ext cx="9283298" cy="1737204"/>
          </a:xfrm>
          <a:prstGeom prst="rect">
            <a:avLst/>
          </a:prstGeom>
        </p:spPr>
      </p:pic>
    </p:spTree>
    <p:extLst>
      <p:ext uri="{BB962C8B-B14F-4D97-AF65-F5344CB8AC3E}">
        <p14:creationId xmlns:p14="http://schemas.microsoft.com/office/powerpoint/2010/main" val="58844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91F6347-2C81-2795-3DB9-3FE6A214DB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109" y="-312238"/>
            <a:ext cx="24590461" cy="16393641"/>
          </a:xfrm>
          <a:prstGeom prst="rect">
            <a:avLst/>
          </a:prstGeom>
        </p:spPr>
      </p:pic>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sp>
        <p:nvSpPr>
          <p:cNvPr id="4" name="Title 1">
            <a:extLst>
              <a:ext uri="{FF2B5EF4-FFF2-40B4-BE49-F238E27FC236}">
                <a16:creationId xmlns:a16="http://schemas.microsoft.com/office/drawing/2014/main" id="{1761FDC6-AB99-20D9-CA56-71DDF0DDA8AC}"/>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08.</a:t>
            </a:r>
          </a:p>
        </p:txBody>
      </p:sp>
      <p:sp>
        <p:nvSpPr>
          <p:cNvPr id="7" name="Rectangle 6">
            <a:extLst>
              <a:ext uri="{FF2B5EF4-FFF2-40B4-BE49-F238E27FC236}">
                <a16:creationId xmlns:a16="http://schemas.microsoft.com/office/drawing/2014/main" id="{880066E5-0FA4-A753-F128-636CE10E3DF7}"/>
              </a:ext>
            </a:extLst>
          </p:cNvPr>
          <p:cNvSpPr/>
          <p:nvPr/>
        </p:nvSpPr>
        <p:spPr>
          <a:xfrm>
            <a:off x="1445918" y="3123849"/>
            <a:ext cx="7933161" cy="2215991"/>
          </a:xfrm>
          <a:prstGeom prst="rect">
            <a:avLst/>
          </a:prstGeom>
        </p:spPr>
        <p:txBody>
          <a:bodyPr wrap="square">
            <a:spAutoFit/>
          </a:bodyPr>
          <a:lstStyle/>
          <a:p>
            <a:r>
              <a:rPr lang="en-ID" sz="13800" dirty="0">
                <a:solidFill>
                  <a:schemeClr val="bg1"/>
                </a:solidFill>
                <a:latin typeface="Poppins SemiBold" panose="00000700000000000000" pitchFamily="2" charset="0"/>
                <a:ea typeface="EB Garamond 12" panose="02020502060206020403" pitchFamily="18" charset="0"/>
                <a:cs typeface="Poppins SemiBold" panose="00000700000000000000" pitchFamily="2" charset="0"/>
              </a:rPr>
              <a:t>Portfolio</a:t>
            </a:r>
          </a:p>
        </p:txBody>
      </p:sp>
      <p:sp>
        <p:nvSpPr>
          <p:cNvPr id="2" name="Rectangle 1">
            <a:extLst>
              <a:ext uri="{FF2B5EF4-FFF2-40B4-BE49-F238E27FC236}">
                <a16:creationId xmlns:a16="http://schemas.microsoft.com/office/drawing/2014/main" id="{0E396003-0705-D66E-D9B4-5D394360EEB3}"/>
              </a:ext>
            </a:extLst>
          </p:cNvPr>
          <p:cNvSpPr/>
          <p:nvPr/>
        </p:nvSpPr>
        <p:spPr>
          <a:xfrm>
            <a:off x="2044202" y="5804238"/>
            <a:ext cx="7933161" cy="707886"/>
          </a:xfrm>
          <a:prstGeom prst="rect">
            <a:avLst/>
          </a:prstGeom>
        </p:spPr>
        <p:txBody>
          <a:bodyPr wrap="square">
            <a:spAutoFit/>
          </a:bodyPr>
          <a:lstStyle/>
          <a:p>
            <a:r>
              <a:rPr lang="en-ID" sz="4000" dirty="0">
                <a:solidFill>
                  <a:schemeClr val="bg1"/>
                </a:solidFill>
                <a:latin typeface="Poppins" panose="00000500000000000000" pitchFamily="2" charset="0"/>
                <a:ea typeface="EB Garamond 12" panose="02020502060206020403" pitchFamily="18" charset="0"/>
                <a:cs typeface="Poppins" panose="00000500000000000000" pitchFamily="2" charset="0"/>
              </a:rPr>
              <a:t>Shop In Shop</a:t>
            </a:r>
          </a:p>
        </p:txBody>
      </p:sp>
      <p:sp>
        <p:nvSpPr>
          <p:cNvPr id="3" name="Rectangle 2">
            <a:extLst>
              <a:ext uri="{FF2B5EF4-FFF2-40B4-BE49-F238E27FC236}">
                <a16:creationId xmlns:a16="http://schemas.microsoft.com/office/drawing/2014/main" id="{CE722EE6-53CB-0A98-B1C1-CB3874EA3396}"/>
              </a:ext>
            </a:extLst>
          </p:cNvPr>
          <p:cNvSpPr/>
          <p:nvPr/>
        </p:nvSpPr>
        <p:spPr>
          <a:xfrm>
            <a:off x="2044205" y="7691447"/>
            <a:ext cx="7933161" cy="707886"/>
          </a:xfrm>
          <a:prstGeom prst="rect">
            <a:avLst/>
          </a:prstGeom>
        </p:spPr>
        <p:txBody>
          <a:bodyPr wrap="square">
            <a:spAutoFit/>
          </a:bodyPr>
          <a:lstStyle/>
          <a:p>
            <a:r>
              <a:rPr lang="en-ID" sz="4000" dirty="0">
                <a:solidFill>
                  <a:schemeClr val="bg1"/>
                </a:solidFill>
                <a:latin typeface="Poppins" panose="00000500000000000000" pitchFamily="2" charset="0"/>
                <a:ea typeface="EB Garamond 12" panose="02020502060206020403" pitchFamily="18" charset="0"/>
                <a:cs typeface="Poppins" panose="00000500000000000000" pitchFamily="2" charset="0"/>
              </a:rPr>
              <a:t>Store display</a:t>
            </a:r>
          </a:p>
        </p:txBody>
      </p:sp>
      <p:sp>
        <p:nvSpPr>
          <p:cNvPr id="5" name="Rectangle 4">
            <a:extLst>
              <a:ext uri="{FF2B5EF4-FFF2-40B4-BE49-F238E27FC236}">
                <a16:creationId xmlns:a16="http://schemas.microsoft.com/office/drawing/2014/main" id="{1912936D-C3B2-E48B-7CD7-2423AAB48296}"/>
              </a:ext>
            </a:extLst>
          </p:cNvPr>
          <p:cNvSpPr/>
          <p:nvPr/>
        </p:nvSpPr>
        <p:spPr>
          <a:xfrm>
            <a:off x="2044204" y="9770679"/>
            <a:ext cx="7933161" cy="707886"/>
          </a:xfrm>
          <a:prstGeom prst="rect">
            <a:avLst/>
          </a:prstGeom>
        </p:spPr>
        <p:txBody>
          <a:bodyPr wrap="square">
            <a:spAutoFit/>
          </a:bodyPr>
          <a:lstStyle/>
          <a:p>
            <a:r>
              <a:rPr lang="en-ID" sz="4000" dirty="0">
                <a:solidFill>
                  <a:schemeClr val="bg1"/>
                </a:solidFill>
                <a:latin typeface="Poppins" panose="00000500000000000000" pitchFamily="2" charset="0"/>
                <a:ea typeface="EB Garamond 12" panose="02020502060206020403" pitchFamily="18" charset="0"/>
                <a:cs typeface="Poppins" panose="00000500000000000000" pitchFamily="2" charset="0"/>
              </a:rPr>
              <a:t>RRP Displays</a:t>
            </a:r>
          </a:p>
        </p:txBody>
      </p:sp>
      <p:sp>
        <p:nvSpPr>
          <p:cNvPr id="6" name="Rectangle 5">
            <a:extLst>
              <a:ext uri="{FF2B5EF4-FFF2-40B4-BE49-F238E27FC236}">
                <a16:creationId xmlns:a16="http://schemas.microsoft.com/office/drawing/2014/main" id="{83F06C18-28CA-783A-A13A-A7817FBDA146}"/>
              </a:ext>
            </a:extLst>
          </p:cNvPr>
          <p:cNvSpPr/>
          <p:nvPr/>
        </p:nvSpPr>
        <p:spPr>
          <a:xfrm>
            <a:off x="2044197" y="6460953"/>
            <a:ext cx="7933161" cy="646331"/>
          </a:xfrm>
          <a:prstGeom prst="rect">
            <a:avLst/>
          </a:prstGeom>
        </p:spPr>
        <p:txBody>
          <a:bodyPr wrap="square">
            <a:spAutoFit/>
          </a:bodyPr>
          <a:lstStyle/>
          <a:p>
            <a:pPr marL="0" lvl="0" indent="0">
              <a:lnSpc>
                <a:spcPct val="100000"/>
              </a:lnSpc>
              <a:spcBef>
                <a:spcPct val="0"/>
              </a:spcBef>
              <a:buNone/>
            </a:pPr>
            <a:r>
              <a:rPr lang="en-US" altLang="en-US"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Unique retail concept where a designated section or space within a larger store is dedicated to a specific brand or product line.</a:t>
            </a:r>
          </a:p>
        </p:txBody>
      </p:sp>
      <p:sp>
        <p:nvSpPr>
          <p:cNvPr id="9" name="Rectangle 8">
            <a:extLst>
              <a:ext uri="{FF2B5EF4-FFF2-40B4-BE49-F238E27FC236}">
                <a16:creationId xmlns:a16="http://schemas.microsoft.com/office/drawing/2014/main" id="{AF91AF12-DFC3-6405-8586-FC3A66BE4412}"/>
              </a:ext>
            </a:extLst>
          </p:cNvPr>
          <p:cNvSpPr/>
          <p:nvPr/>
        </p:nvSpPr>
        <p:spPr>
          <a:xfrm>
            <a:off x="2044204" y="8399333"/>
            <a:ext cx="7933161" cy="646331"/>
          </a:xfrm>
          <a:prstGeom prst="rect">
            <a:avLst/>
          </a:prstGeom>
        </p:spPr>
        <p:txBody>
          <a:bodyPr wrap="square">
            <a:spAutoFit/>
          </a:bodyPr>
          <a:lstStyle/>
          <a:p>
            <a:pPr marL="0" lvl="0" indent="0">
              <a:lnSpc>
                <a:spcPct val="100000"/>
              </a:lnSpc>
              <a:spcBef>
                <a:spcPct val="0"/>
              </a:spcBef>
              <a:buNone/>
            </a:pPr>
            <a:r>
              <a:rPr lang="en-US" altLang="en-US"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Visually striking displays that stand out among crowded stores and become instantly recognizable. </a:t>
            </a:r>
            <a:endParaRPr lang="en-GB" altLang="en-US" dirty="0">
              <a:solidFill>
                <a:schemeClr val="bg1"/>
              </a:solidFill>
              <a:latin typeface="Poppins Light" panose="00000400000000000000" pitchFamily="2" charset="0"/>
              <a:ea typeface="Open Sans" panose="020B0606030504020204" pitchFamily="34" charset="0"/>
              <a:cs typeface="Poppins Light" panose="00000400000000000000" pitchFamily="2" charset="0"/>
            </a:endParaRPr>
          </a:p>
        </p:txBody>
      </p:sp>
      <p:sp>
        <p:nvSpPr>
          <p:cNvPr id="11" name="Rectangle 10">
            <a:extLst>
              <a:ext uri="{FF2B5EF4-FFF2-40B4-BE49-F238E27FC236}">
                <a16:creationId xmlns:a16="http://schemas.microsoft.com/office/drawing/2014/main" id="{4A0C55B4-7B9E-2129-3E72-72FEFB5AB714}"/>
              </a:ext>
            </a:extLst>
          </p:cNvPr>
          <p:cNvSpPr/>
          <p:nvPr/>
        </p:nvSpPr>
        <p:spPr>
          <a:xfrm>
            <a:off x="2044202" y="10518662"/>
            <a:ext cx="7933161" cy="369332"/>
          </a:xfrm>
          <a:prstGeom prst="rect">
            <a:avLst/>
          </a:prstGeom>
        </p:spPr>
        <p:txBody>
          <a:bodyPr wrap="square">
            <a:spAutoFit/>
          </a:bodyPr>
          <a:lstStyle/>
          <a:p>
            <a:pPr marL="0" lvl="0" indent="0">
              <a:lnSpc>
                <a:spcPct val="100000"/>
              </a:lnSpc>
              <a:spcBef>
                <a:spcPct val="0"/>
              </a:spcBef>
              <a:buNone/>
            </a:pPr>
            <a:r>
              <a:rPr lang="en-GB" altLang="en-US"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Our displays must be versatile, easily adaptable and sustainable. </a:t>
            </a:r>
          </a:p>
        </p:txBody>
      </p:sp>
      <p:cxnSp>
        <p:nvCxnSpPr>
          <p:cNvPr id="14" name="Straight Connector 13">
            <a:extLst>
              <a:ext uri="{FF2B5EF4-FFF2-40B4-BE49-F238E27FC236}">
                <a16:creationId xmlns:a16="http://schemas.microsoft.com/office/drawing/2014/main" id="{D28BBB76-257C-FB28-972C-D78BB74B1B40}"/>
              </a:ext>
            </a:extLst>
          </p:cNvPr>
          <p:cNvCxnSpPr>
            <a:cxnSpLocks/>
          </p:cNvCxnSpPr>
          <p:nvPr/>
        </p:nvCxnSpPr>
        <p:spPr>
          <a:xfrm>
            <a:off x="1654175" y="6126759"/>
            <a:ext cx="0" cy="454514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0515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indoor, furniture&#10;&#10;Description automatically generated">
            <a:extLst>
              <a:ext uri="{FF2B5EF4-FFF2-40B4-BE49-F238E27FC236}">
                <a16:creationId xmlns:a16="http://schemas.microsoft.com/office/drawing/2014/main" id="{F6A9CF7A-63A2-4DE3-2D64-508168E52B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79250" cy="13769578"/>
          </a:xfrm>
          <a:prstGeom prst="rect">
            <a:avLst/>
          </a:prstGeom>
        </p:spPr>
      </p:pic>
      <p:sp>
        <p:nvSpPr>
          <p:cNvPr id="5" name="Rectangle 4">
            <a:extLst>
              <a:ext uri="{FF2B5EF4-FFF2-40B4-BE49-F238E27FC236}">
                <a16:creationId xmlns:a16="http://schemas.microsoft.com/office/drawing/2014/main" id="{145A55FF-CAD2-9BCF-3F33-EBCEA9D0146E}"/>
              </a:ext>
            </a:extLst>
          </p:cNvPr>
          <p:cNvSpPr/>
          <p:nvPr/>
        </p:nvSpPr>
        <p:spPr>
          <a:xfrm>
            <a:off x="1990497" y="4250332"/>
            <a:ext cx="7933161" cy="3477875"/>
          </a:xfrm>
          <a:prstGeom prst="rect">
            <a:avLst/>
          </a:prstGeom>
        </p:spPr>
        <p:txBody>
          <a:bodyPr wrap="square">
            <a:spAutoFit/>
          </a:bodyPr>
          <a:lstStyle/>
          <a:p>
            <a:r>
              <a:rPr lang="en-ID" sz="110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Shop </a:t>
            </a:r>
          </a:p>
          <a:p>
            <a:r>
              <a:rPr lang="en-ID" sz="110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In Shop</a:t>
            </a:r>
          </a:p>
        </p:txBody>
      </p:sp>
      <p:sp>
        <p:nvSpPr>
          <p:cNvPr id="6" name="Rectangle 5">
            <a:extLst>
              <a:ext uri="{FF2B5EF4-FFF2-40B4-BE49-F238E27FC236}">
                <a16:creationId xmlns:a16="http://schemas.microsoft.com/office/drawing/2014/main" id="{4DEBF72F-8116-870D-6351-B22F7ACF9731}"/>
              </a:ext>
            </a:extLst>
          </p:cNvPr>
          <p:cNvSpPr/>
          <p:nvPr/>
        </p:nvSpPr>
        <p:spPr>
          <a:xfrm>
            <a:off x="1990497" y="7876063"/>
            <a:ext cx="7548919" cy="1015663"/>
          </a:xfrm>
          <a:prstGeom prst="rect">
            <a:avLst/>
          </a:prstGeom>
        </p:spPr>
        <p:txBody>
          <a:bodyPr wrap="square">
            <a:spAutoFit/>
          </a:bodyPr>
          <a:lstStyle/>
          <a:p>
            <a:pPr marL="0" lvl="0" indent="0">
              <a:lnSpc>
                <a:spcPct val="100000"/>
              </a:lnSpc>
              <a:spcBef>
                <a:spcPct val="0"/>
              </a:spcBef>
              <a:buNone/>
            </a:pPr>
            <a:r>
              <a:rPr lang="en-US"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Unique retail concept where a designated section or space within a larger store is dedicated to a specific brand or product line.</a:t>
            </a:r>
            <a:endParaRPr lang="en-GB"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endParaRPr>
          </a:p>
        </p:txBody>
      </p:sp>
    </p:spTree>
    <p:extLst>
      <p:ext uri="{BB962C8B-B14F-4D97-AF65-F5344CB8AC3E}">
        <p14:creationId xmlns:p14="http://schemas.microsoft.com/office/powerpoint/2010/main" val="4171608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 arrow&#10;&#10;Description automatically generated">
            <a:extLst>
              <a:ext uri="{FF2B5EF4-FFF2-40B4-BE49-F238E27FC236}">
                <a16:creationId xmlns:a16="http://schemas.microsoft.com/office/drawing/2014/main" id="{C086B5FF-AA9E-EA0C-DCEF-EF47B61BA5ED}"/>
              </a:ext>
            </a:extLst>
          </p:cNvPr>
          <p:cNvPicPr>
            <a:picLocks noChangeAspect="1"/>
          </p:cNvPicPr>
          <p:nvPr/>
        </p:nvPicPr>
        <p:blipFill rotWithShape="1">
          <a:blip r:embed="rId2">
            <a:extLst>
              <a:ext uri="{28A0092B-C50C-407E-A947-70E740481C1C}">
                <a14:useLocalDpi xmlns:a14="http://schemas.microsoft.com/office/drawing/2010/main" val="0"/>
              </a:ext>
            </a:extLst>
          </a:blip>
          <a:srcRect r="62160"/>
          <a:stretch/>
        </p:blipFill>
        <p:spPr>
          <a:xfrm>
            <a:off x="0" y="0"/>
            <a:ext cx="9202366" cy="13679488"/>
          </a:xfrm>
          <a:prstGeom prst="rect">
            <a:avLst/>
          </a:prstGeom>
        </p:spPr>
      </p:pic>
      <p:pic>
        <p:nvPicPr>
          <p:cNvPr id="3" name="Picture 2">
            <a:extLst>
              <a:ext uri="{FF2B5EF4-FFF2-40B4-BE49-F238E27FC236}">
                <a16:creationId xmlns:a16="http://schemas.microsoft.com/office/drawing/2014/main" id="{5A8DB468-D3AE-DA2D-0FC3-D9176512B74B}"/>
              </a:ext>
            </a:extLst>
          </p:cNvPr>
          <p:cNvPicPr>
            <a:picLocks noChangeAspect="1"/>
          </p:cNvPicPr>
          <p:nvPr/>
        </p:nvPicPr>
        <p:blipFill>
          <a:blip r:embed="rId3"/>
          <a:stretch>
            <a:fillRect/>
          </a:stretch>
        </p:blipFill>
        <p:spPr>
          <a:xfrm>
            <a:off x="9202367" y="1537649"/>
            <a:ext cx="7520755" cy="4902062"/>
          </a:xfrm>
          <a:prstGeom prst="rect">
            <a:avLst/>
          </a:prstGeom>
        </p:spPr>
      </p:pic>
      <p:pic>
        <p:nvPicPr>
          <p:cNvPr id="4" name="Picture 3">
            <a:extLst>
              <a:ext uri="{FF2B5EF4-FFF2-40B4-BE49-F238E27FC236}">
                <a16:creationId xmlns:a16="http://schemas.microsoft.com/office/drawing/2014/main" id="{B9ACBE41-67FE-7D77-E379-3B5D3EC92912}"/>
              </a:ext>
            </a:extLst>
          </p:cNvPr>
          <p:cNvPicPr>
            <a:picLocks noChangeAspect="1"/>
          </p:cNvPicPr>
          <p:nvPr/>
        </p:nvPicPr>
        <p:blipFill>
          <a:blip r:embed="rId4"/>
          <a:stretch>
            <a:fillRect/>
          </a:stretch>
        </p:blipFill>
        <p:spPr>
          <a:xfrm>
            <a:off x="9202366" y="7134806"/>
            <a:ext cx="7578789" cy="4902062"/>
          </a:xfrm>
          <a:prstGeom prst="rect">
            <a:avLst/>
          </a:prstGeom>
        </p:spPr>
      </p:pic>
      <p:pic>
        <p:nvPicPr>
          <p:cNvPr id="8" name="Picture 7">
            <a:extLst>
              <a:ext uri="{FF2B5EF4-FFF2-40B4-BE49-F238E27FC236}">
                <a16:creationId xmlns:a16="http://schemas.microsoft.com/office/drawing/2014/main" id="{9FA1F188-46C6-3D94-C75E-7396B109A949}"/>
              </a:ext>
            </a:extLst>
          </p:cNvPr>
          <p:cNvPicPr>
            <a:picLocks noChangeAspect="1"/>
          </p:cNvPicPr>
          <p:nvPr/>
        </p:nvPicPr>
        <p:blipFill>
          <a:blip r:embed="rId5"/>
          <a:stretch>
            <a:fillRect/>
          </a:stretch>
        </p:blipFill>
        <p:spPr>
          <a:xfrm>
            <a:off x="17805670" y="1537649"/>
            <a:ext cx="5603165" cy="4902062"/>
          </a:xfrm>
          <a:prstGeom prst="rect">
            <a:avLst/>
          </a:prstGeom>
        </p:spPr>
      </p:pic>
      <p:pic>
        <p:nvPicPr>
          <p:cNvPr id="9" name="Picture 8">
            <a:extLst>
              <a:ext uri="{FF2B5EF4-FFF2-40B4-BE49-F238E27FC236}">
                <a16:creationId xmlns:a16="http://schemas.microsoft.com/office/drawing/2014/main" id="{473C3231-E379-31FB-1560-F046FE6999D9}"/>
              </a:ext>
            </a:extLst>
          </p:cNvPr>
          <p:cNvPicPr>
            <a:picLocks noChangeAspect="1"/>
          </p:cNvPicPr>
          <p:nvPr/>
        </p:nvPicPr>
        <p:blipFill>
          <a:blip r:embed="rId6"/>
          <a:stretch>
            <a:fillRect/>
          </a:stretch>
        </p:blipFill>
        <p:spPr>
          <a:xfrm>
            <a:off x="17805670" y="7134806"/>
            <a:ext cx="5612854" cy="4902062"/>
          </a:xfrm>
          <a:prstGeom prst="rect">
            <a:avLst/>
          </a:prstGeom>
        </p:spPr>
      </p:pic>
      <p:sp>
        <p:nvSpPr>
          <p:cNvPr id="2" name="Rectangle 1">
            <a:extLst>
              <a:ext uri="{FF2B5EF4-FFF2-40B4-BE49-F238E27FC236}">
                <a16:creationId xmlns:a16="http://schemas.microsoft.com/office/drawing/2014/main" id="{7EE48B4E-5862-4A24-74BB-FD3D35F114DD}"/>
              </a:ext>
            </a:extLst>
          </p:cNvPr>
          <p:cNvSpPr/>
          <p:nvPr/>
        </p:nvSpPr>
        <p:spPr>
          <a:xfrm>
            <a:off x="1144962" y="6271175"/>
            <a:ext cx="5194054" cy="3785652"/>
          </a:xfrm>
          <a:prstGeom prst="rect">
            <a:avLst/>
          </a:prstGeom>
        </p:spPr>
        <p:txBody>
          <a:bodyPr wrap="square">
            <a:spAutoFit/>
          </a:bodyPr>
          <a:lstStyle/>
          <a:p>
            <a:pPr marL="0" lvl="0" indent="0">
              <a:lnSpc>
                <a:spcPct val="100000"/>
              </a:lnSpc>
              <a:spcBef>
                <a:spcPct val="0"/>
              </a:spcBef>
              <a:buNone/>
            </a:pP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Google Shop in Shop in Madrid is a unique retail space created to showcase and demonstrate the latest Google technology products. Visitors can interact with and experience Google devices, such as smartphones, laptops, and smart home devices, in a hands-on and immersive environment. </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10" name="Rectangle 9">
            <a:extLst>
              <a:ext uri="{FF2B5EF4-FFF2-40B4-BE49-F238E27FC236}">
                <a16:creationId xmlns:a16="http://schemas.microsoft.com/office/drawing/2014/main" id="{6761A406-5E8A-6315-39F1-6366B855AD86}"/>
              </a:ext>
            </a:extLst>
          </p:cNvPr>
          <p:cNvSpPr/>
          <p:nvPr/>
        </p:nvSpPr>
        <p:spPr>
          <a:xfrm>
            <a:off x="1144962" y="3591162"/>
            <a:ext cx="10131073" cy="3785652"/>
          </a:xfrm>
          <a:prstGeom prst="rect">
            <a:avLst/>
          </a:prstGeom>
        </p:spPr>
        <p:txBody>
          <a:bodyPr wrap="square">
            <a:spAutoFit/>
          </a:bodyPr>
          <a:lstStyle/>
          <a:p>
            <a:pPr algn="l"/>
            <a:r>
              <a:rPr lang="en-US" sz="6000" b="0" i="0" cap="all" dirty="0">
                <a:solidFill>
                  <a:srgbClr val="FFFFFF"/>
                </a:solidFill>
                <a:effectLst/>
                <a:latin typeface="Poppins" panose="00000500000000000000" pitchFamily="2" charset="0"/>
                <a:cs typeface="Poppins" panose="00000500000000000000" pitchFamily="2" charset="0"/>
              </a:rPr>
              <a:t>HEY </a:t>
            </a:r>
          </a:p>
          <a:p>
            <a:pPr algn="l"/>
            <a:r>
              <a:rPr lang="en-US" sz="6000" b="0" i="0" cap="all" dirty="0">
                <a:solidFill>
                  <a:srgbClr val="FFFFFF"/>
                </a:solidFill>
                <a:effectLst/>
                <a:latin typeface="Poppins" panose="00000500000000000000" pitchFamily="2" charset="0"/>
                <a:cs typeface="Poppins" panose="00000500000000000000" pitchFamily="2" charset="0"/>
              </a:rPr>
              <a:t>GOOGLE.</a:t>
            </a:r>
          </a:p>
          <a:p>
            <a:br>
              <a:rPr lang="en-US" sz="6000" dirty="0"/>
            </a:br>
            <a:endParaRPr lang="en-US" sz="6000" b="0" i="0" cap="all" dirty="0">
              <a:solidFill>
                <a:srgbClr val="FFFFFF"/>
              </a:solidFill>
              <a:effectLst/>
              <a:latin typeface="Poppins SemiBold" panose="00000700000000000000" pitchFamily="2" charset="0"/>
              <a:cs typeface="Poppins SemiBold" panose="00000700000000000000" pitchFamily="2" charset="0"/>
            </a:endParaRPr>
          </a:p>
        </p:txBody>
      </p:sp>
    </p:spTree>
    <p:extLst>
      <p:ext uri="{BB962C8B-B14F-4D97-AF65-F5344CB8AC3E}">
        <p14:creationId xmlns:p14="http://schemas.microsoft.com/office/powerpoint/2010/main" val="3744213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 arrow&#10;&#10;Description automatically generated">
            <a:extLst>
              <a:ext uri="{FF2B5EF4-FFF2-40B4-BE49-F238E27FC236}">
                <a16:creationId xmlns:a16="http://schemas.microsoft.com/office/drawing/2014/main" id="{C086B5FF-AA9E-EA0C-DCEF-EF47B61BA5ED}"/>
              </a:ext>
            </a:extLst>
          </p:cNvPr>
          <p:cNvPicPr>
            <a:picLocks noChangeAspect="1"/>
          </p:cNvPicPr>
          <p:nvPr/>
        </p:nvPicPr>
        <p:blipFill rotWithShape="1">
          <a:blip r:embed="rId2">
            <a:extLst>
              <a:ext uri="{28A0092B-C50C-407E-A947-70E740481C1C}">
                <a14:useLocalDpi xmlns:a14="http://schemas.microsoft.com/office/drawing/2010/main" val="0"/>
              </a:ext>
            </a:extLst>
          </a:blip>
          <a:srcRect r="62160"/>
          <a:stretch/>
        </p:blipFill>
        <p:spPr>
          <a:xfrm>
            <a:off x="0" y="-49428"/>
            <a:ext cx="9202366" cy="13679488"/>
          </a:xfrm>
          <a:prstGeom prst="rect">
            <a:avLst/>
          </a:prstGeom>
        </p:spPr>
      </p:pic>
      <p:sp>
        <p:nvSpPr>
          <p:cNvPr id="6" name="Rectangle 5">
            <a:extLst>
              <a:ext uri="{FF2B5EF4-FFF2-40B4-BE49-F238E27FC236}">
                <a16:creationId xmlns:a16="http://schemas.microsoft.com/office/drawing/2014/main" id="{3A18095B-641F-42C6-692F-B172C324AA8F}"/>
              </a:ext>
            </a:extLst>
          </p:cNvPr>
          <p:cNvSpPr/>
          <p:nvPr/>
        </p:nvSpPr>
        <p:spPr>
          <a:xfrm>
            <a:off x="1144962" y="6271175"/>
            <a:ext cx="4853165" cy="2308324"/>
          </a:xfrm>
          <a:prstGeom prst="rect">
            <a:avLst/>
          </a:prstGeom>
        </p:spPr>
        <p:txBody>
          <a:bodyPr wrap="square">
            <a:spAutoFit/>
          </a:bodyPr>
          <a:lstStyle/>
          <a:p>
            <a:pPr marL="0" lvl="0" indent="0">
              <a:lnSpc>
                <a:spcPct val="100000"/>
              </a:lnSpc>
              <a:spcBef>
                <a:spcPct val="0"/>
              </a:spcBef>
              <a:buNone/>
            </a:pP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BG </a:t>
            </a:r>
            <a:r>
              <a:rPr lang="en-US" altLang="en-US" sz="2400" dirty="0" err="1">
                <a:solidFill>
                  <a:schemeClr val="bg1"/>
                </a:solidFill>
                <a:latin typeface="Poppins Light" panose="00000400000000000000" pitchFamily="2" charset="0"/>
                <a:ea typeface="Open Sans" panose="020B0606030504020204" pitchFamily="34" charset="0"/>
                <a:cs typeface="Poppins Light" panose="00000400000000000000" pitchFamily="2" charset="0"/>
              </a:rPr>
              <a:t>Reklam</a:t>
            </a: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built &amp; developed Philips Personal Health Lighthouse shop, offering a unique retail experience for cutting-edge dental and personal health technology.</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7" name="Rectangle 6">
            <a:extLst>
              <a:ext uri="{FF2B5EF4-FFF2-40B4-BE49-F238E27FC236}">
                <a16:creationId xmlns:a16="http://schemas.microsoft.com/office/drawing/2014/main" id="{C80395AC-34F6-DA2F-FDDA-FF52818736A3}"/>
              </a:ext>
            </a:extLst>
          </p:cNvPr>
          <p:cNvSpPr/>
          <p:nvPr/>
        </p:nvSpPr>
        <p:spPr>
          <a:xfrm>
            <a:off x="1144962" y="4946918"/>
            <a:ext cx="5329979" cy="1015663"/>
          </a:xfrm>
          <a:prstGeom prst="rect">
            <a:avLst/>
          </a:prstGeom>
        </p:spPr>
        <p:txBody>
          <a:bodyPr wrap="square">
            <a:spAutoFit/>
          </a:bodyPr>
          <a:lstStyle/>
          <a:p>
            <a:pPr algn="l"/>
            <a:r>
              <a:rPr lang="en-US" sz="6000" b="0" i="0" cap="all" dirty="0">
                <a:solidFill>
                  <a:srgbClr val="FFFFFF"/>
                </a:solidFill>
                <a:effectLst/>
                <a:latin typeface="Poppins" panose="00000500000000000000" pitchFamily="2" charset="0"/>
                <a:cs typeface="Poppins" panose="00000500000000000000" pitchFamily="2" charset="0"/>
              </a:rPr>
              <a:t>PHILIPS</a:t>
            </a:r>
            <a:endParaRPr lang="en-US" sz="6000" b="0" i="0" cap="all" dirty="0">
              <a:solidFill>
                <a:srgbClr val="FFFFFF"/>
              </a:solidFill>
              <a:effectLst/>
              <a:latin typeface="Poppins SemiBold" panose="00000700000000000000" pitchFamily="2" charset="0"/>
              <a:cs typeface="Poppins SemiBold" panose="00000700000000000000" pitchFamily="2" charset="0"/>
            </a:endParaRPr>
          </a:p>
        </p:txBody>
      </p:sp>
      <p:pic>
        <p:nvPicPr>
          <p:cNvPr id="2" name="Picture 1">
            <a:extLst>
              <a:ext uri="{FF2B5EF4-FFF2-40B4-BE49-F238E27FC236}">
                <a16:creationId xmlns:a16="http://schemas.microsoft.com/office/drawing/2014/main" id="{A7B6F80D-3621-91A2-DE92-9CDCFCA21CAB}"/>
              </a:ext>
            </a:extLst>
          </p:cNvPr>
          <p:cNvPicPr>
            <a:picLocks noChangeAspect="1"/>
          </p:cNvPicPr>
          <p:nvPr/>
        </p:nvPicPr>
        <p:blipFill>
          <a:blip r:embed="rId3"/>
          <a:stretch>
            <a:fillRect/>
          </a:stretch>
        </p:blipFill>
        <p:spPr>
          <a:xfrm>
            <a:off x="9471838" y="981777"/>
            <a:ext cx="8303794" cy="5133755"/>
          </a:xfrm>
          <a:prstGeom prst="rect">
            <a:avLst/>
          </a:prstGeom>
        </p:spPr>
      </p:pic>
      <p:pic>
        <p:nvPicPr>
          <p:cNvPr id="10" name="Picture 9">
            <a:extLst>
              <a:ext uri="{FF2B5EF4-FFF2-40B4-BE49-F238E27FC236}">
                <a16:creationId xmlns:a16="http://schemas.microsoft.com/office/drawing/2014/main" id="{890638B8-8E74-57E4-1A7C-70ED4B51F3CA}"/>
              </a:ext>
            </a:extLst>
          </p:cNvPr>
          <p:cNvPicPr>
            <a:picLocks noChangeAspect="1"/>
          </p:cNvPicPr>
          <p:nvPr/>
        </p:nvPicPr>
        <p:blipFill>
          <a:blip r:embed="rId4"/>
          <a:stretch>
            <a:fillRect/>
          </a:stretch>
        </p:blipFill>
        <p:spPr>
          <a:xfrm>
            <a:off x="18510587" y="990137"/>
            <a:ext cx="4582876" cy="5125395"/>
          </a:xfrm>
          <a:prstGeom prst="rect">
            <a:avLst/>
          </a:prstGeom>
        </p:spPr>
      </p:pic>
      <p:pic>
        <p:nvPicPr>
          <p:cNvPr id="11" name="Picture 10">
            <a:extLst>
              <a:ext uri="{FF2B5EF4-FFF2-40B4-BE49-F238E27FC236}">
                <a16:creationId xmlns:a16="http://schemas.microsoft.com/office/drawing/2014/main" id="{AF036E83-8958-30A8-3E00-84928963D651}"/>
              </a:ext>
            </a:extLst>
          </p:cNvPr>
          <p:cNvPicPr>
            <a:picLocks noChangeAspect="1"/>
          </p:cNvPicPr>
          <p:nvPr/>
        </p:nvPicPr>
        <p:blipFill>
          <a:blip r:embed="rId5"/>
          <a:stretch>
            <a:fillRect/>
          </a:stretch>
        </p:blipFill>
        <p:spPr>
          <a:xfrm>
            <a:off x="9471838" y="7201146"/>
            <a:ext cx="8303794" cy="5211454"/>
          </a:xfrm>
          <a:prstGeom prst="rect">
            <a:avLst/>
          </a:prstGeom>
        </p:spPr>
      </p:pic>
      <p:pic>
        <p:nvPicPr>
          <p:cNvPr id="12" name="Picture 11">
            <a:extLst>
              <a:ext uri="{FF2B5EF4-FFF2-40B4-BE49-F238E27FC236}">
                <a16:creationId xmlns:a16="http://schemas.microsoft.com/office/drawing/2014/main" id="{88561F39-E40C-EC10-88C6-CEB0A37EA46E}"/>
              </a:ext>
            </a:extLst>
          </p:cNvPr>
          <p:cNvPicPr>
            <a:picLocks noChangeAspect="1"/>
          </p:cNvPicPr>
          <p:nvPr/>
        </p:nvPicPr>
        <p:blipFill>
          <a:blip r:embed="rId6"/>
          <a:stretch>
            <a:fillRect/>
          </a:stretch>
        </p:blipFill>
        <p:spPr>
          <a:xfrm>
            <a:off x="18510587" y="7201146"/>
            <a:ext cx="5022804" cy="5211454"/>
          </a:xfrm>
          <a:prstGeom prst="rect">
            <a:avLst/>
          </a:prstGeom>
        </p:spPr>
      </p:pic>
    </p:spTree>
    <p:extLst>
      <p:ext uri="{BB962C8B-B14F-4D97-AF65-F5344CB8AC3E}">
        <p14:creationId xmlns:p14="http://schemas.microsoft.com/office/powerpoint/2010/main" val="2187231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 arrow&#10;&#10;Description automatically generated">
            <a:extLst>
              <a:ext uri="{FF2B5EF4-FFF2-40B4-BE49-F238E27FC236}">
                <a16:creationId xmlns:a16="http://schemas.microsoft.com/office/drawing/2014/main" id="{C086B5FF-AA9E-EA0C-DCEF-EF47B61BA5ED}"/>
              </a:ext>
            </a:extLst>
          </p:cNvPr>
          <p:cNvPicPr>
            <a:picLocks noChangeAspect="1"/>
          </p:cNvPicPr>
          <p:nvPr/>
        </p:nvPicPr>
        <p:blipFill rotWithShape="1">
          <a:blip r:embed="rId2">
            <a:extLst>
              <a:ext uri="{28A0092B-C50C-407E-A947-70E740481C1C}">
                <a14:useLocalDpi xmlns:a14="http://schemas.microsoft.com/office/drawing/2010/main" val="0"/>
              </a:ext>
            </a:extLst>
          </a:blip>
          <a:srcRect r="62160"/>
          <a:stretch/>
        </p:blipFill>
        <p:spPr>
          <a:xfrm>
            <a:off x="0" y="0"/>
            <a:ext cx="9202366" cy="13679488"/>
          </a:xfrm>
          <a:prstGeom prst="rect">
            <a:avLst/>
          </a:prstGeom>
        </p:spPr>
      </p:pic>
      <p:pic>
        <p:nvPicPr>
          <p:cNvPr id="11" name="Picture 10">
            <a:extLst>
              <a:ext uri="{FF2B5EF4-FFF2-40B4-BE49-F238E27FC236}">
                <a16:creationId xmlns:a16="http://schemas.microsoft.com/office/drawing/2014/main" id="{783DC87F-F505-C234-C4BE-84C5FD2F4D16}"/>
              </a:ext>
            </a:extLst>
          </p:cNvPr>
          <p:cNvPicPr>
            <a:picLocks noChangeAspect="1"/>
          </p:cNvPicPr>
          <p:nvPr/>
        </p:nvPicPr>
        <p:blipFill rotWithShape="1">
          <a:blip r:embed="rId3"/>
          <a:srcRect r="34320"/>
          <a:stretch/>
        </p:blipFill>
        <p:spPr>
          <a:xfrm>
            <a:off x="18563798" y="951869"/>
            <a:ext cx="5077838" cy="5731302"/>
          </a:xfrm>
          <a:prstGeom prst="rect">
            <a:avLst/>
          </a:prstGeom>
        </p:spPr>
      </p:pic>
      <p:pic>
        <p:nvPicPr>
          <p:cNvPr id="12" name="Picture 11">
            <a:extLst>
              <a:ext uri="{FF2B5EF4-FFF2-40B4-BE49-F238E27FC236}">
                <a16:creationId xmlns:a16="http://schemas.microsoft.com/office/drawing/2014/main" id="{FC25752F-1866-8F0B-F7DF-429ADC59CE57}"/>
              </a:ext>
            </a:extLst>
          </p:cNvPr>
          <p:cNvPicPr>
            <a:picLocks noChangeAspect="1"/>
          </p:cNvPicPr>
          <p:nvPr/>
        </p:nvPicPr>
        <p:blipFill>
          <a:blip r:embed="rId4"/>
          <a:stretch>
            <a:fillRect/>
          </a:stretch>
        </p:blipFill>
        <p:spPr>
          <a:xfrm>
            <a:off x="9158066" y="6834232"/>
            <a:ext cx="9499461" cy="5887348"/>
          </a:xfrm>
          <a:prstGeom prst="rect">
            <a:avLst/>
          </a:prstGeom>
        </p:spPr>
      </p:pic>
      <p:pic>
        <p:nvPicPr>
          <p:cNvPr id="13" name="Picture 12">
            <a:extLst>
              <a:ext uri="{FF2B5EF4-FFF2-40B4-BE49-F238E27FC236}">
                <a16:creationId xmlns:a16="http://schemas.microsoft.com/office/drawing/2014/main" id="{05D14F5E-CDAA-3432-2C7F-2FF8AF46EE18}"/>
              </a:ext>
            </a:extLst>
          </p:cNvPr>
          <p:cNvPicPr>
            <a:picLocks noChangeAspect="1"/>
          </p:cNvPicPr>
          <p:nvPr/>
        </p:nvPicPr>
        <p:blipFill>
          <a:blip r:embed="rId5"/>
          <a:stretch>
            <a:fillRect/>
          </a:stretch>
        </p:blipFill>
        <p:spPr>
          <a:xfrm>
            <a:off x="9202366" y="951869"/>
            <a:ext cx="9202366" cy="5731302"/>
          </a:xfrm>
          <a:prstGeom prst="rect">
            <a:avLst/>
          </a:prstGeom>
        </p:spPr>
      </p:pic>
      <p:sp>
        <p:nvSpPr>
          <p:cNvPr id="2" name="Rectangle 1">
            <a:extLst>
              <a:ext uri="{FF2B5EF4-FFF2-40B4-BE49-F238E27FC236}">
                <a16:creationId xmlns:a16="http://schemas.microsoft.com/office/drawing/2014/main" id="{9B8E5A7C-C259-7505-40CA-C43F7B111A81}"/>
              </a:ext>
            </a:extLst>
          </p:cNvPr>
          <p:cNvSpPr/>
          <p:nvPr/>
        </p:nvSpPr>
        <p:spPr>
          <a:xfrm>
            <a:off x="1144962" y="6271175"/>
            <a:ext cx="5045773" cy="3416320"/>
          </a:xfrm>
          <a:prstGeom prst="rect">
            <a:avLst/>
          </a:prstGeom>
        </p:spPr>
        <p:txBody>
          <a:bodyPr wrap="square">
            <a:spAutoFit/>
          </a:bodyPr>
          <a:lstStyle/>
          <a:p>
            <a:pPr marL="0" lvl="0" indent="0">
              <a:lnSpc>
                <a:spcPct val="100000"/>
              </a:lnSpc>
              <a:spcBef>
                <a:spcPct val="0"/>
              </a:spcBef>
              <a:buNone/>
            </a:pP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BG </a:t>
            </a:r>
            <a:r>
              <a:rPr lang="en-US" altLang="en-US" sz="2400" dirty="0" err="1">
                <a:solidFill>
                  <a:schemeClr val="bg1"/>
                </a:solidFill>
                <a:latin typeface="Poppins Light" panose="00000400000000000000" pitchFamily="2" charset="0"/>
                <a:ea typeface="Open Sans" panose="020B0606030504020204" pitchFamily="34" charset="0"/>
                <a:cs typeface="Poppins Light" panose="00000400000000000000" pitchFamily="2" charset="0"/>
              </a:rPr>
              <a:t>Reklam</a:t>
            </a: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was responsible for the development and installation of the Lighthouse Project in </a:t>
            </a:r>
            <a:r>
              <a:rPr lang="en-US" altLang="en-US" sz="2400" dirty="0" err="1">
                <a:solidFill>
                  <a:schemeClr val="bg1"/>
                </a:solidFill>
                <a:latin typeface="Poppins Light" panose="00000400000000000000" pitchFamily="2" charset="0"/>
                <a:ea typeface="Open Sans" panose="020B0606030504020204" pitchFamily="34" charset="0"/>
                <a:cs typeface="Poppins Light" panose="00000400000000000000" pitchFamily="2" charset="0"/>
              </a:rPr>
              <a:t>MediaMarkt</a:t>
            </a: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TECH VILLAGE, ensuring that customers receive a premium shopping experience and a memorable introduction to the Philips brand. </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3" name="Rectangle 2">
            <a:extLst>
              <a:ext uri="{FF2B5EF4-FFF2-40B4-BE49-F238E27FC236}">
                <a16:creationId xmlns:a16="http://schemas.microsoft.com/office/drawing/2014/main" id="{7067CC81-FEC6-D7CD-5D5F-058BEEAB9BA8}"/>
              </a:ext>
            </a:extLst>
          </p:cNvPr>
          <p:cNvSpPr/>
          <p:nvPr/>
        </p:nvSpPr>
        <p:spPr>
          <a:xfrm>
            <a:off x="1144962" y="2689119"/>
            <a:ext cx="5861319" cy="2862322"/>
          </a:xfrm>
          <a:prstGeom prst="rect">
            <a:avLst/>
          </a:prstGeom>
        </p:spPr>
        <p:txBody>
          <a:bodyPr wrap="square">
            <a:spAutoFit/>
          </a:bodyPr>
          <a:lstStyle/>
          <a:p>
            <a:pPr algn="l"/>
            <a:r>
              <a:rPr lang="en-US" sz="6000" b="0" i="0" cap="all" dirty="0">
                <a:solidFill>
                  <a:srgbClr val="FFFFFF"/>
                </a:solidFill>
                <a:effectLst/>
                <a:latin typeface="Poppins" panose="00000500000000000000" pitchFamily="2" charset="0"/>
                <a:cs typeface="Poppins" panose="00000500000000000000" pitchFamily="2" charset="0"/>
              </a:rPr>
              <a:t>Lighthouse</a:t>
            </a:r>
          </a:p>
          <a:p>
            <a:pPr algn="l"/>
            <a:r>
              <a:rPr lang="en-US" sz="6000" b="0" i="0" cap="all" dirty="0">
                <a:solidFill>
                  <a:srgbClr val="FFFFFF"/>
                </a:solidFill>
                <a:effectLst/>
                <a:latin typeface="Poppins" panose="00000500000000000000" pitchFamily="2" charset="0"/>
                <a:cs typeface="Poppins" panose="00000500000000000000" pitchFamily="2" charset="0"/>
              </a:rPr>
              <a:t>EXPERIENCE </a:t>
            </a:r>
          </a:p>
          <a:p>
            <a:pPr algn="l"/>
            <a:r>
              <a:rPr lang="en-US" sz="6000" b="0" i="0" cap="all" dirty="0">
                <a:solidFill>
                  <a:srgbClr val="FFFFFF"/>
                </a:solidFill>
                <a:effectLst/>
                <a:latin typeface="Poppins" panose="00000500000000000000" pitchFamily="2" charset="0"/>
                <a:cs typeface="Poppins" panose="00000500000000000000" pitchFamily="2" charset="0"/>
              </a:rPr>
              <a:t>MEDIAMARKT</a:t>
            </a:r>
          </a:p>
        </p:txBody>
      </p:sp>
      <p:pic>
        <p:nvPicPr>
          <p:cNvPr id="10" name="Picture 9">
            <a:extLst>
              <a:ext uri="{FF2B5EF4-FFF2-40B4-BE49-F238E27FC236}">
                <a16:creationId xmlns:a16="http://schemas.microsoft.com/office/drawing/2014/main" id="{C70518DC-64BD-6E6F-91FE-85E3AB517D49}"/>
              </a:ext>
            </a:extLst>
          </p:cNvPr>
          <p:cNvPicPr>
            <a:picLocks noChangeAspect="1"/>
          </p:cNvPicPr>
          <p:nvPr/>
        </p:nvPicPr>
        <p:blipFill>
          <a:blip r:embed="rId6"/>
          <a:stretch>
            <a:fillRect/>
          </a:stretch>
        </p:blipFill>
        <p:spPr>
          <a:xfrm>
            <a:off x="18563798" y="6834232"/>
            <a:ext cx="5077838" cy="5887348"/>
          </a:xfrm>
          <a:prstGeom prst="rect">
            <a:avLst/>
          </a:prstGeom>
        </p:spPr>
      </p:pic>
    </p:spTree>
    <p:extLst>
      <p:ext uri="{BB962C8B-B14F-4D97-AF65-F5344CB8AC3E}">
        <p14:creationId xmlns:p14="http://schemas.microsoft.com/office/powerpoint/2010/main" val="20838904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hape&#10;&#10;Description automatically generated with medium confidence">
            <a:extLst>
              <a:ext uri="{FF2B5EF4-FFF2-40B4-BE49-F238E27FC236}">
                <a16:creationId xmlns:a16="http://schemas.microsoft.com/office/drawing/2014/main" id="{453FA5C0-9CBC-CEDB-031C-9183400DECA3}"/>
              </a:ext>
            </a:extLst>
          </p:cNvPr>
          <p:cNvPicPr>
            <a:picLocks noChangeAspect="1"/>
          </p:cNvPicPr>
          <p:nvPr/>
        </p:nvPicPr>
        <p:blipFill rotWithShape="1">
          <a:blip r:embed="rId2">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pic>
        <p:nvPicPr>
          <p:cNvPr id="11" name="Picture 10" descr="A picture containing text, ceiling&#10;&#10;Description automatically generated">
            <a:extLst>
              <a:ext uri="{FF2B5EF4-FFF2-40B4-BE49-F238E27FC236}">
                <a16:creationId xmlns:a16="http://schemas.microsoft.com/office/drawing/2014/main" id="{CD6D09A6-D6EE-854F-28AE-01E5C4D09C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21802" y="2489123"/>
            <a:ext cx="11874143" cy="7916095"/>
          </a:xfrm>
          <a:prstGeom prst="rect">
            <a:avLst/>
          </a:prstGeom>
        </p:spPr>
      </p:pic>
      <p:pic>
        <p:nvPicPr>
          <p:cNvPr id="15" name="Picture 14" descr="A picture containing text, indoor, floor, wall&#10;&#10;Description automatically generated">
            <a:extLst>
              <a:ext uri="{FF2B5EF4-FFF2-40B4-BE49-F238E27FC236}">
                <a16:creationId xmlns:a16="http://schemas.microsoft.com/office/drawing/2014/main" id="{0E90CE56-7913-BB52-B2D7-319C7EAEB0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44225" y="2489123"/>
            <a:ext cx="6605194" cy="4350621"/>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4675754-E8B8-51A7-261C-9EF862A31F81}"/>
              </a:ext>
            </a:extLst>
          </p:cNvPr>
          <p:cNvPicPr>
            <a:picLocks noChangeAspect="1"/>
          </p:cNvPicPr>
          <p:nvPr/>
        </p:nvPicPr>
        <p:blipFill rotWithShape="1">
          <a:blip r:embed="rId5">
            <a:extLst>
              <a:ext uri="{28A0092B-C50C-407E-A947-70E740481C1C}">
                <a14:useLocalDpi xmlns:a14="http://schemas.microsoft.com/office/drawing/2010/main" val="0"/>
              </a:ext>
            </a:extLst>
          </a:blip>
          <a:srcRect r="4533" b="24074"/>
          <a:stretch/>
        </p:blipFill>
        <p:spPr>
          <a:xfrm>
            <a:off x="15644225" y="6966153"/>
            <a:ext cx="6605194" cy="3439065"/>
          </a:xfrm>
          <a:prstGeom prst="rect">
            <a:avLst/>
          </a:prstGeom>
        </p:spPr>
      </p:pic>
    </p:spTree>
    <p:extLst>
      <p:ext uri="{BB962C8B-B14F-4D97-AF65-F5344CB8AC3E}">
        <p14:creationId xmlns:p14="http://schemas.microsoft.com/office/powerpoint/2010/main" val="1268045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7E12D6-5895-2347-F1B3-7F85CEE5AE27}"/>
              </a:ext>
            </a:extLst>
          </p:cNvPr>
          <p:cNvPicPr>
            <a:picLocks noChangeAspect="1"/>
          </p:cNvPicPr>
          <p:nvPr/>
        </p:nvPicPr>
        <p:blipFill>
          <a:blip r:embed="rId2"/>
          <a:stretch>
            <a:fillRect/>
          </a:stretch>
        </p:blipFill>
        <p:spPr>
          <a:xfrm>
            <a:off x="4694693" y="1361982"/>
            <a:ext cx="9374035" cy="5271560"/>
          </a:xfrm>
          <a:prstGeom prst="rect">
            <a:avLst/>
          </a:prstGeom>
        </p:spPr>
      </p:pic>
      <p:pic>
        <p:nvPicPr>
          <p:cNvPr id="4" name="Picture 3">
            <a:extLst>
              <a:ext uri="{FF2B5EF4-FFF2-40B4-BE49-F238E27FC236}">
                <a16:creationId xmlns:a16="http://schemas.microsoft.com/office/drawing/2014/main" id="{6A42FA10-EB3F-0483-528A-BF39F70C54CD}"/>
              </a:ext>
            </a:extLst>
          </p:cNvPr>
          <p:cNvPicPr>
            <a:picLocks noChangeAspect="1"/>
          </p:cNvPicPr>
          <p:nvPr/>
        </p:nvPicPr>
        <p:blipFill>
          <a:blip r:embed="rId3"/>
          <a:stretch>
            <a:fillRect/>
          </a:stretch>
        </p:blipFill>
        <p:spPr>
          <a:xfrm>
            <a:off x="4694694" y="6721759"/>
            <a:ext cx="9374035" cy="5308071"/>
          </a:xfrm>
          <a:prstGeom prst="rect">
            <a:avLst/>
          </a:prstGeom>
        </p:spPr>
      </p:pic>
      <p:pic>
        <p:nvPicPr>
          <p:cNvPr id="9" name="Picture 8">
            <a:extLst>
              <a:ext uri="{FF2B5EF4-FFF2-40B4-BE49-F238E27FC236}">
                <a16:creationId xmlns:a16="http://schemas.microsoft.com/office/drawing/2014/main" id="{CD51DC39-16FA-EF89-9001-11282CBBA977}"/>
              </a:ext>
            </a:extLst>
          </p:cNvPr>
          <p:cNvPicPr>
            <a:picLocks noChangeAspect="1"/>
          </p:cNvPicPr>
          <p:nvPr/>
        </p:nvPicPr>
        <p:blipFill>
          <a:blip r:embed="rId4"/>
          <a:stretch>
            <a:fillRect/>
          </a:stretch>
        </p:blipFill>
        <p:spPr>
          <a:xfrm>
            <a:off x="14179384" y="1250771"/>
            <a:ext cx="7636284" cy="10941976"/>
          </a:xfrm>
          <a:prstGeom prst="rect">
            <a:avLst/>
          </a:prstGeom>
        </p:spPr>
      </p:pic>
      <p:pic>
        <p:nvPicPr>
          <p:cNvPr id="2" name="Picture 1" descr="Shape&#10;&#10;Description automatically generated with medium confidence">
            <a:extLst>
              <a:ext uri="{FF2B5EF4-FFF2-40B4-BE49-F238E27FC236}">
                <a16:creationId xmlns:a16="http://schemas.microsoft.com/office/drawing/2014/main" id="{453FA5C0-9CBC-CEDB-031C-9183400DECA3}"/>
              </a:ext>
            </a:extLst>
          </p:cNvPr>
          <p:cNvPicPr>
            <a:picLocks noChangeAspect="1"/>
          </p:cNvPicPr>
          <p:nvPr/>
        </p:nvPicPr>
        <p:blipFill rotWithShape="1">
          <a:blip r:embed="rId5">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spTree>
    <p:extLst>
      <p:ext uri="{BB962C8B-B14F-4D97-AF65-F5344CB8AC3E}">
        <p14:creationId xmlns:p14="http://schemas.microsoft.com/office/powerpoint/2010/main" val="4137653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249F33-AC59-91AB-2BBE-76613636108C}"/>
              </a:ext>
            </a:extLst>
          </p:cNvPr>
          <p:cNvPicPr>
            <a:picLocks noChangeAspect="1"/>
          </p:cNvPicPr>
          <p:nvPr/>
        </p:nvPicPr>
        <p:blipFill>
          <a:blip r:embed="rId2"/>
          <a:stretch>
            <a:fillRect/>
          </a:stretch>
        </p:blipFill>
        <p:spPr>
          <a:xfrm>
            <a:off x="12077823" y="1710204"/>
            <a:ext cx="7324364" cy="4845334"/>
          </a:xfrm>
          <a:prstGeom prst="rect">
            <a:avLst/>
          </a:prstGeom>
        </p:spPr>
      </p:pic>
      <p:pic>
        <p:nvPicPr>
          <p:cNvPr id="4" name="Picture 3">
            <a:extLst>
              <a:ext uri="{FF2B5EF4-FFF2-40B4-BE49-F238E27FC236}">
                <a16:creationId xmlns:a16="http://schemas.microsoft.com/office/drawing/2014/main" id="{6495B8F9-AD3C-4ED4-E7B3-1AEDA2DF70D1}"/>
              </a:ext>
            </a:extLst>
          </p:cNvPr>
          <p:cNvPicPr>
            <a:picLocks noChangeAspect="1"/>
          </p:cNvPicPr>
          <p:nvPr/>
        </p:nvPicPr>
        <p:blipFill>
          <a:blip r:embed="rId3"/>
          <a:stretch>
            <a:fillRect/>
          </a:stretch>
        </p:blipFill>
        <p:spPr>
          <a:xfrm>
            <a:off x="5146923" y="1710204"/>
            <a:ext cx="6742896" cy="4845774"/>
          </a:xfrm>
          <a:prstGeom prst="rect">
            <a:avLst/>
          </a:prstGeom>
        </p:spPr>
      </p:pic>
      <p:pic>
        <p:nvPicPr>
          <p:cNvPr id="8" name="Picture 7">
            <a:extLst>
              <a:ext uri="{FF2B5EF4-FFF2-40B4-BE49-F238E27FC236}">
                <a16:creationId xmlns:a16="http://schemas.microsoft.com/office/drawing/2014/main" id="{E54510BB-A3F1-DAE8-7A05-A99BBFA6367C}"/>
              </a:ext>
            </a:extLst>
          </p:cNvPr>
          <p:cNvPicPr>
            <a:picLocks noChangeAspect="1"/>
          </p:cNvPicPr>
          <p:nvPr/>
        </p:nvPicPr>
        <p:blipFill rotWithShape="1">
          <a:blip r:embed="rId4"/>
          <a:srcRect l="760"/>
          <a:stretch/>
        </p:blipFill>
        <p:spPr>
          <a:xfrm>
            <a:off x="5146923" y="6778675"/>
            <a:ext cx="6742896" cy="5145555"/>
          </a:xfrm>
          <a:prstGeom prst="rect">
            <a:avLst/>
          </a:prstGeom>
        </p:spPr>
      </p:pic>
      <p:pic>
        <p:nvPicPr>
          <p:cNvPr id="9" name="Picture 8">
            <a:extLst>
              <a:ext uri="{FF2B5EF4-FFF2-40B4-BE49-F238E27FC236}">
                <a16:creationId xmlns:a16="http://schemas.microsoft.com/office/drawing/2014/main" id="{A3243D75-FFFA-F59A-3284-05D6A00A24BA}"/>
              </a:ext>
            </a:extLst>
          </p:cNvPr>
          <p:cNvPicPr>
            <a:picLocks noChangeAspect="1"/>
          </p:cNvPicPr>
          <p:nvPr/>
        </p:nvPicPr>
        <p:blipFill>
          <a:blip r:embed="rId5"/>
          <a:stretch>
            <a:fillRect/>
          </a:stretch>
        </p:blipFill>
        <p:spPr>
          <a:xfrm>
            <a:off x="12077823" y="6778675"/>
            <a:ext cx="3984556" cy="5145555"/>
          </a:xfrm>
          <a:prstGeom prst="rect">
            <a:avLst/>
          </a:prstGeom>
        </p:spPr>
      </p:pic>
      <p:pic>
        <p:nvPicPr>
          <p:cNvPr id="10" name="Picture 9">
            <a:extLst>
              <a:ext uri="{FF2B5EF4-FFF2-40B4-BE49-F238E27FC236}">
                <a16:creationId xmlns:a16="http://schemas.microsoft.com/office/drawing/2014/main" id="{91D99290-0C90-CFC5-BCB1-7DB6221CA2E1}"/>
              </a:ext>
            </a:extLst>
          </p:cNvPr>
          <p:cNvPicPr>
            <a:picLocks noChangeAspect="1"/>
          </p:cNvPicPr>
          <p:nvPr/>
        </p:nvPicPr>
        <p:blipFill rotWithShape="1">
          <a:blip r:embed="rId6"/>
          <a:srcRect r="3410"/>
          <a:stretch/>
        </p:blipFill>
        <p:spPr>
          <a:xfrm>
            <a:off x="16198730" y="6778675"/>
            <a:ext cx="3203457" cy="5145555"/>
          </a:xfrm>
          <a:prstGeom prst="rect">
            <a:avLst/>
          </a:prstGeom>
        </p:spPr>
      </p:pic>
      <p:pic>
        <p:nvPicPr>
          <p:cNvPr id="2" name="Picture 1" descr="Shape&#10;&#10;Description automatically generated with medium confidence">
            <a:extLst>
              <a:ext uri="{FF2B5EF4-FFF2-40B4-BE49-F238E27FC236}">
                <a16:creationId xmlns:a16="http://schemas.microsoft.com/office/drawing/2014/main" id="{108A6A2A-DBC0-5271-E6FF-EBF370AB1FA5}"/>
              </a:ext>
            </a:extLst>
          </p:cNvPr>
          <p:cNvPicPr>
            <a:picLocks noChangeAspect="1"/>
          </p:cNvPicPr>
          <p:nvPr/>
        </p:nvPicPr>
        <p:blipFill rotWithShape="1">
          <a:blip r:embed="rId7">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spTree>
    <p:extLst>
      <p:ext uri="{BB962C8B-B14F-4D97-AF65-F5344CB8AC3E}">
        <p14:creationId xmlns:p14="http://schemas.microsoft.com/office/powerpoint/2010/main" val="3866382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4516B5D-54EB-0333-16FC-AE361679D214}"/>
              </a:ext>
            </a:extLst>
          </p:cNvPr>
          <p:cNvPicPr>
            <a:picLocks noChangeAspect="1"/>
          </p:cNvPicPr>
          <p:nvPr/>
        </p:nvPicPr>
        <p:blipFill>
          <a:blip r:embed="rId2"/>
          <a:stretch>
            <a:fillRect/>
          </a:stretch>
        </p:blipFill>
        <p:spPr>
          <a:xfrm>
            <a:off x="5175986" y="954141"/>
            <a:ext cx="6519762" cy="11874563"/>
          </a:xfrm>
          <a:prstGeom prst="rect">
            <a:avLst/>
          </a:prstGeom>
        </p:spPr>
      </p:pic>
      <p:pic>
        <p:nvPicPr>
          <p:cNvPr id="4" name="Picture 3">
            <a:extLst>
              <a:ext uri="{FF2B5EF4-FFF2-40B4-BE49-F238E27FC236}">
                <a16:creationId xmlns:a16="http://schemas.microsoft.com/office/drawing/2014/main" id="{E70473C3-CBFD-C1E4-6BAB-3D9EEBA2BEA1}"/>
              </a:ext>
            </a:extLst>
          </p:cNvPr>
          <p:cNvPicPr>
            <a:picLocks noChangeAspect="1"/>
          </p:cNvPicPr>
          <p:nvPr/>
        </p:nvPicPr>
        <p:blipFill rotWithShape="1">
          <a:blip r:embed="rId3"/>
          <a:srcRect l="-11618" t="-3234" r="11618" b="3234"/>
          <a:stretch/>
        </p:blipFill>
        <p:spPr>
          <a:xfrm>
            <a:off x="10552512" y="6307566"/>
            <a:ext cx="11144156" cy="6521138"/>
          </a:xfrm>
          <a:prstGeom prst="rect">
            <a:avLst/>
          </a:prstGeom>
        </p:spPr>
      </p:pic>
      <p:pic>
        <p:nvPicPr>
          <p:cNvPr id="5" name="Picture 4">
            <a:extLst>
              <a:ext uri="{FF2B5EF4-FFF2-40B4-BE49-F238E27FC236}">
                <a16:creationId xmlns:a16="http://schemas.microsoft.com/office/drawing/2014/main" id="{A118841C-D558-5EDA-4682-01FB8DF7DE4A}"/>
              </a:ext>
            </a:extLst>
          </p:cNvPr>
          <p:cNvPicPr>
            <a:picLocks noChangeAspect="1"/>
          </p:cNvPicPr>
          <p:nvPr/>
        </p:nvPicPr>
        <p:blipFill>
          <a:blip r:embed="rId4"/>
          <a:stretch>
            <a:fillRect/>
          </a:stretch>
        </p:blipFill>
        <p:spPr>
          <a:xfrm>
            <a:off x="11847213" y="954141"/>
            <a:ext cx="9849455" cy="5452279"/>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76B6C448-2E25-4498-C9DC-BE771DE3E1FD}"/>
              </a:ext>
            </a:extLst>
          </p:cNvPr>
          <p:cNvPicPr>
            <a:picLocks noChangeAspect="1"/>
          </p:cNvPicPr>
          <p:nvPr/>
        </p:nvPicPr>
        <p:blipFill rotWithShape="1">
          <a:blip r:embed="rId5">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spTree>
    <p:extLst>
      <p:ext uri="{BB962C8B-B14F-4D97-AF65-F5344CB8AC3E}">
        <p14:creationId xmlns:p14="http://schemas.microsoft.com/office/powerpoint/2010/main" val="3284406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76B6C448-2E25-4498-C9DC-BE771DE3E1FD}"/>
              </a:ext>
            </a:extLst>
          </p:cNvPr>
          <p:cNvPicPr>
            <a:picLocks noChangeAspect="1"/>
          </p:cNvPicPr>
          <p:nvPr/>
        </p:nvPicPr>
        <p:blipFill rotWithShape="1">
          <a:blip r:embed="rId2">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pic>
        <p:nvPicPr>
          <p:cNvPr id="7" name="Picture 6" descr="A picture containing text, floor, orange&#10;&#10;Description automatically generated">
            <a:extLst>
              <a:ext uri="{FF2B5EF4-FFF2-40B4-BE49-F238E27FC236}">
                <a16:creationId xmlns:a16="http://schemas.microsoft.com/office/drawing/2014/main" id="{D47AB2C6-1D70-19DD-9F3D-8D728E39ED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2642" y="2797092"/>
            <a:ext cx="11983737" cy="7867324"/>
          </a:xfrm>
          <a:prstGeom prst="rect">
            <a:avLst/>
          </a:prstGeom>
        </p:spPr>
      </p:pic>
      <p:pic>
        <p:nvPicPr>
          <p:cNvPr id="9" name="Picture 8" descr="A picture containing text, person, indoor, standing&#10;&#10;Description automatically generated">
            <a:extLst>
              <a:ext uri="{FF2B5EF4-FFF2-40B4-BE49-F238E27FC236}">
                <a16:creationId xmlns:a16="http://schemas.microsoft.com/office/drawing/2014/main" id="{A43B8EC8-AD84-89D6-B862-E2B973262E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727186" y="2797092"/>
            <a:ext cx="5263417" cy="7895126"/>
          </a:xfrm>
          <a:prstGeom prst="rect">
            <a:avLst/>
          </a:prstGeom>
        </p:spPr>
      </p:pic>
    </p:spTree>
    <p:extLst>
      <p:ext uri="{BB962C8B-B14F-4D97-AF65-F5344CB8AC3E}">
        <p14:creationId xmlns:p14="http://schemas.microsoft.com/office/powerpoint/2010/main" val="26504933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76B6C448-2E25-4498-C9DC-BE771DE3E1FD}"/>
              </a:ext>
            </a:extLst>
          </p:cNvPr>
          <p:cNvPicPr>
            <a:picLocks noChangeAspect="1"/>
          </p:cNvPicPr>
          <p:nvPr/>
        </p:nvPicPr>
        <p:blipFill rotWithShape="1">
          <a:blip r:embed="rId2">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pic>
        <p:nvPicPr>
          <p:cNvPr id="4" name="Picture 3" descr="A picture containing text, floor, indoor&#10;&#10;Description automatically generated">
            <a:extLst>
              <a:ext uri="{FF2B5EF4-FFF2-40B4-BE49-F238E27FC236}">
                <a16:creationId xmlns:a16="http://schemas.microsoft.com/office/drawing/2014/main" id="{9FAEFEFB-764C-4D68-D7B0-6C0B114E96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4366" y="257896"/>
            <a:ext cx="11534646" cy="6488239"/>
          </a:xfrm>
          <a:prstGeom prst="rect">
            <a:avLst/>
          </a:prstGeom>
        </p:spPr>
      </p:pic>
      <p:pic>
        <p:nvPicPr>
          <p:cNvPr id="6" name="Picture 5" descr="A picture containing text, floor, table, indoor&#10;&#10;Description automatically generated">
            <a:extLst>
              <a:ext uri="{FF2B5EF4-FFF2-40B4-BE49-F238E27FC236}">
                <a16:creationId xmlns:a16="http://schemas.microsoft.com/office/drawing/2014/main" id="{41E06A0D-C8C5-5EBB-C500-B69A2A9A9B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84366" y="6864458"/>
            <a:ext cx="11534646" cy="6488239"/>
          </a:xfrm>
          <a:prstGeom prst="rect">
            <a:avLst/>
          </a:prstGeom>
        </p:spPr>
      </p:pic>
    </p:spTree>
    <p:extLst>
      <p:ext uri="{BB962C8B-B14F-4D97-AF65-F5344CB8AC3E}">
        <p14:creationId xmlns:p14="http://schemas.microsoft.com/office/powerpoint/2010/main" val="2977045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76B6C448-2E25-4498-C9DC-BE771DE3E1FD}"/>
              </a:ext>
            </a:extLst>
          </p:cNvPr>
          <p:cNvPicPr>
            <a:picLocks noChangeAspect="1"/>
          </p:cNvPicPr>
          <p:nvPr/>
        </p:nvPicPr>
        <p:blipFill rotWithShape="1">
          <a:blip r:embed="rId2">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5969BAF9-7520-D1F4-5C65-28852F8459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1609" y="3711281"/>
            <a:ext cx="11047959" cy="6214477"/>
          </a:xfrm>
          <a:prstGeom prst="rect">
            <a:avLst/>
          </a:prstGeom>
        </p:spPr>
      </p:pic>
      <p:pic>
        <p:nvPicPr>
          <p:cNvPr id="8" name="Picture 7" descr="A picture containing text, indoor, vending machine, shelf&#10;&#10;Description automatically generated">
            <a:extLst>
              <a:ext uri="{FF2B5EF4-FFF2-40B4-BE49-F238E27FC236}">
                <a16:creationId xmlns:a16="http://schemas.microsoft.com/office/drawing/2014/main" id="{F89A749E-4482-0A1E-F1B5-95B515D5DDDD}"/>
              </a:ext>
            </a:extLst>
          </p:cNvPr>
          <p:cNvPicPr>
            <a:picLocks noChangeAspect="1"/>
          </p:cNvPicPr>
          <p:nvPr/>
        </p:nvPicPr>
        <p:blipFill rotWithShape="1">
          <a:blip r:embed="rId4">
            <a:extLst>
              <a:ext uri="{28A0092B-C50C-407E-A947-70E740481C1C}">
                <a14:useLocalDpi xmlns:a14="http://schemas.microsoft.com/office/drawing/2010/main" val="0"/>
              </a:ext>
            </a:extLst>
          </a:blip>
          <a:srcRect l="24698"/>
          <a:stretch/>
        </p:blipFill>
        <p:spPr>
          <a:xfrm>
            <a:off x="15087337" y="3708468"/>
            <a:ext cx="8326876" cy="6220101"/>
          </a:xfrm>
          <a:prstGeom prst="rect">
            <a:avLst/>
          </a:prstGeom>
        </p:spPr>
      </p:pic>
    </p:spTree>
    <p:extLst>
      <p:ext uri="{BB962C8B-B14F-4D97-AF65-F5344CB8AC3E}">
        <p14:creationId xmlns:p14="http://schemas.microsoft.com/office/powerpoint/2010/main" val="19401153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pic>
        <p:nvPicPr>
          <p:cNvPr id="4" name="Picture 3" descr="A picture containing graphical user interface&#10;&#10;Description automatically generated">
            <a:extLst>
              <a:ext uri="{FF2B5EF4-FFF2-40B4-BE49-F238E27FC236}">
                <a16:creationId xmlns:a16="http://schemas.microsoft.com/office/drawing/2014/main" id="{0CF019ED-5760-3F47-DEC8-D6EA88CDE4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79250" cy="13769578"/>
          </a:xfrm>
          <a:prstGeom prst="rect">
            <a:avLst/>
          </a:prstGeom>
        </p:spPr>
      </p:pic>
      <p:sp>
        <p:nvSpPr>
          <p:cNvPr id="2" name="Rectangle 1">
            <a:extLst>
              <a:ext uri="{FF2B5EF4-FFF2-40B4-BE49-F238E27FC236}">
                <a16:creationId xmlns:a16="http://schemas.microsoft.com/office/drawing/2014/main" id="{37C582FB-3DDA-1996-64D9-FF5C68C8B18C}"/>
              </a:ext>
            </a:extLst>
          </p:cNvPr>
          <p:cNvSpPr/>
          <p:nvPr/>
        </p:nvSpPr>
        <p:spPr>
          <a:xfrm>
            <a:off x="2311773" y="4262689"/>
            <a:ext cx="7933161" cy="3477875"/>
          </a:xfrm>
          <a:prstGeom prst="rect">
            <a:avLst/>
          </a:prstGeom>
        </p:spPr>
        <p:txBody>
          <a:bodyPr wrap="square">
            <a:spAutoFit/>
          </a:bodyPr>
          <a:lstStyle/>
          <a:p>
            <a:r>
              <a:rPr lang="en-ID" sz="110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Store</a:t>
            </a:r>
          </a:p>
          <a:p>
            <a:r>
              <a:rPr lang="en-ID" sz="110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display</a:t>
            </a:r>
          </a:p>
        </p:txBody>
      </p:sp>
      <p:sp>
        <p:nvSpPr>
          <p:cNvPr id="5" name="Rectangle 4">
            <a:extLst>
              <a:ext uri="{FF2B5EF4-FFF2-40B4-BE49-F238E27FC236}">
                <a16:creationId xmlns:a16="http://schemas.microsoft.com/office/drawing/2014/main" id="{E6091DB5-FD59-9341-4D78-3779B04B1A10}"/>
              </a:ext>
            </a:extLst>
          </p:cNvPr>
          <p:cNvSpPr/>
          <p:nvPr/>
        </p:nvSpPr>
        <p:spPr>
          <a:xfrm>
            <a:off x="2311773" y="8283836"/>
            <a:ext cx="7933161" cy="1323439"/>
          </a:xfrm>
          <a:prstGeom prst="rect">
            <a:avLst/>
          </a:prstGeom>
        </p:spPr>
        <p:txBody>
          <a:bodyPr wrap="square">
            <a:spAutoFit/>
          </a:bodyPr>
          <a:lstStyle/>
          <a:p>
            <a:pPr marL="0" lvl="0" indent="0">
              <a:lnSpc>
                <a:spcPct val="100000"/>
              </a:lnSpc>
              <a:spcBef>
                <a:spcPct val="0"/>
              </a:spcBef>
              <a:buNone/>
            </a:pPr>
            <a:r>
              <a:rPr lang="en-US"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Our </a:t>
            </a:r>
            <a:r>
              <a:rPr lang="sr-Latn-RS"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main goal </a:t>
            </a:r>
            <a:r>
              <a:rPr lang="en-GB"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is to create a visually striking displays that stand out among crowded stores and become instantly recognizable. Our displays must be versatile, easily adaptable and sustainable. </a:t>
            </a:r>
          </a:p>
        </p:txBody>
      </p:sp>
    </p:spTree>
    <p:extLst>
      <p:ext uri="{BB962C8B-B14F-4D97-AF65-F5344CB8AC3E}">
        <p14:creationId xmlns:p14="http://schemas.microsoft.com/office/powerpoint/2010/main" val="3593923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FED8C4B0-530A-CC16-6440-6DEA68786546}"/>
              </a:ext>
            </a:extLst>
          </p:cNvPr>
          <p:cNvPicPr>
            <a:picLocks noChangeAspect="1"/>
          </p:cNvPicPr>
          <p:nvPr/>
        </p:nvPicPr>
        <p:blipFill rotWithShape="1">
          <a:blip r:embed="rId2">
            <a:extLst>
              <a:ext uri="{28A0092B-C50C-407E-A947-70E740481C1C}">
                <a14:useLocalDpi xmlns:a14="http://schemas.microsoft.com/office/drawing/2010/main" val="0"/>
              </a:ext>
            </a:extLst>
          </a:blip>
          <a:srcRect l="-1028" r="12301"/>
          <a:stretch/>
        </p:blipFill>
        <p:spPr>
          <a:xfrm>
            <a:off x="6264877" y="0"/>
            <a:ext cx="18214374" cy="13679488"/>
          </a:xfrm>
          <a:prstGeom prst="rect">
            <a:avLst/>
          </a:prstGeom>
        </p:spPr>
      </p:pic>
      <p:pic>
        <p:nvPicPr>
          <p:cNvPr id="3" name="Picture 2" descr="Shape, arrow&#10;&#10;Description automatically generated">
            <a:extLst>
              <a:ext uri="{FF2B5EF4-FFF2-40B4-BE49-F238E27FC236}">
                <a16:creationId xmlns:a16="http://schemas.microsoft.com/office/drawing/2014/main" id="{9B6B5BE7-5514-D9E1-E7B2-EA6E6D770E94}"/>
              </a:ext>
            </a:extLst>
          </p:cNvPr>
          <p:cNvPicPr>
            <a:picLocks noChangeAspect="1"/>
          </p:cNvPicPr>
          <p:nvPr/>
        </p:nvPicPr>
        <p:blipFill rotWithShape="1">
          <a:blip r:embed="rId3">
            <a:extLst>
              <a:ext uri="{28A0092B-C50C-407E-A947-70E740481C1C}">
                <a14:useLocalDpi xmlns:a14="http://schemas.microsoft.com/office/drawing/2010/main" val="0"/>
              </a:ext>
            </a:extLst>
          </a:blip>
          <a:srcRect r="62560"/>
          <a:stretch/>
        </p:blipFill>
        <p:spPr>
          <a:xfrm>
            <a:off x="0" y="0"/>
            <a:ext cx="9105089" cy="13679488"/>
          </a:xfrm>
          <a:prstGeom prst="rect">
            <a:avLst/>
          </a:prstGeom>
        </p:spPr>
      </p:pic>
      <p:sp>
        <p:nvSpPr>
          <p:cNvPr id="4" name="Rectangle 3">
            <a:extLst>
              <a:ext uri="{FF2B5EF4-FFF2-40B4-BE49-F238E27FC236}">
                <a16:creationId xmlns:a16="http://schemas.microsoft.com/office/drawing/2014/main" id="{45FE8B8F-7E5B-35AC-6637-20B1CC11E91E}"/>
              </a:ext>
            </a:extLst>
          </p:cNvPr>
          <p:cNvSpPr/>
          <p:nvPr/>
        </p:nvSpPr>
        <p:spPr>
          <a:xfrm>
            <a:off x="1132606" y="5480343"/>
            <a:ext cx="5132270" cy="3416320"/>
          </a:xfrm>
          <a:prstGeom prst="rect">
            <a:avLst/>
          </a:prstGeom>
        </p:spPr>
        <p:txBody>
          <a:bodyPr wrap="square">
            <a:spAutoFit/>
          </a:bodyPr>
          <a:lstStyle/>
          <a:p>
            <a:pPr marL="0" lvl="0" indent="0">
              <a:lnSpc>
                <a:spcPct val="100000"/>
              </a:lnSpc>
              <a:spcBef>
                <a:spcPct val="0"/>
              </a:spcBef>
              <a:buNone/>
            </a:pP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Smartwatch Summit 3 Retail Display showcases the latest in wearable technology from the renowned luxury brand. The display, designed for in-store placement, features a sleek and modern design, highlighting the features and functionality of the Summit 3 smartwatch. </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DE1749E4-5E10-9012-1E09-7A026B6F3CBF}"/>
              </a:ext>
            </a:extLst>
          </p:cNvPr>
          <p:cNvSpPr/>
          <p:nvPr/>
        </p:nvSpPr>
        <p:spPr>
          <a:xfrm>
            <a:off x="1132606" y="3998936"/>
            <a:ext cx="10131073" cy="1015663"/>
          </a:xfrm>
          <a:prstGeom prst="rect">
            <a:avLst/>
          </a:prstGeom>
        </p:spPr>
        <p:txBody>
          <a:bodyPr wrap="square">
            <a:spAutoFit/>
          </a:bodyPr>
          <a:lstStyle/>
          <a:p>
            <a:pPr algn="l"/>
            <a:r>
              <a:rPr lang="en-US" sz="6000" b="0" i="0" cap="all" dirty="0">
                <a:solidFill>
                  <a:srgbClr val="FFFFFF"/>
                </a:solidFill>
                <a:effectLst/>
                <a:latin typeface="Poppins" panose="00000500000000000000" pitchFamily="2" charset="0"/>
              </a:rPr>
              <a:t>MONTBLANC</a:t>
            </a:r>
          </a:p>
        </p:txBody>
      </p:sp>
    </p:spTree>
    <p:extLst>
      <p:ext uri="{BB962C8B-B14F-4D97-AF65-F5344CB8AC3E}">
        <p14:creationId xmlns:p14="http://schemas.microsoft.com/office/powerpoint/2010/main" val="32834635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wall, indoor, floor, living&#10;&#10;Description automatically generated">
            <a:extLst>
              <a:ext uri="{FF2B5EF4-FFF2-40B4-BE49-F238E27FC236}">
                <a16:creationId xmlns:a16="http://schemas.microsoft.com/office/drawing/2014/main" id="{855AAB5B-EA00-983B-46A0-D4EA074F08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4876" y="0"/>
            <a:ext cx="22360702" cy="13679488"/>
          </a:xfrm>
          <a:prstGeom prst="rect">
            <a:avLst/>
          </a:prstGeom>
        </p:spPr>
      </p:pic>
      <p:pic>
        <p:nvPicPr>
          <p:cNvPr id="3" name="Picture 2" descr="Shape, arrow&#10;&#10;Description automatically generated">
            <a:extLst>
              <a:ext uri="{FF2B5EF4-FFF2-40B4-BE49-F238E27FC236}">
                <a16:creationId xmlns:a16="http://schemas.microsoft.com/office/drawing/2014/main" id="{9B6B5BE7-5514-D9E1-E7B2-EA6E6D770E94}"/>
              </a:ext>
            </a:extLst>
          </p:cNvPr>
          <p:cNvPicPr>
            <a:picLocks noChangeAspect="1"/>
          </p:cNvPicPr>
          <p:nvPr/>
        </p:nvPicPr>
        <p:blipFill rotWithShape="1">
          <a:blip r:embed="rId3">
            <a:extLst>
              <a:ext uri="{28A0092B-C50C-407E-A947-70E740481C1C}">
                <a14:useLocalDpi xmlns:a14="http://schemas.microsoft.com/office/drawing/2010/main" val="0"/>
              </a:ext>
            </a:extLst>
          </a:blip>
          <a:srcRect r="62560"/>
          <a:stretch/>
        </p:blipFill>
        <p:spPr>
          <a:xfrm>
            <a:off x="0" y="0"/>
            <a:ext cx="9105089" cy="13679488"/>
          </a:xfrm>
          <a:prstGeom prst="rect">
            <a:avLst/>
          </a:prstGeom>
        </p:spPr>
      </p:pic>
      <p:sp>
        <p:nvSpPr>
          <p:cNvPr id="4" name="Rectangle 3">
            <a:extLst>
              <a:ext uri="{FF2B5EF4-FFF2-40B4-BE49-F238E27FC236}">
                <a16:creationId xmlns:a16="http://schemas.microsoft.com/office/drawing/2014/main" id="{45FE8B8F-7E5B-35AC-6637-20B1CC11E91E}"/>
              </a:ext>
            </a:extLst>
          </p:cNvPr>
          <p:cNvSpPr/>
          <p:nvPr/>
        </p:nvSpPr>
        <p:spPr>
          <a:xfrm>
            <a:off x="1132606" y="5986970"/>
            <a:ext cx="5391762" cy="2308324"/>
          </a:xfrm>
          <a:prstGeom prst="rect">
            <a:avLst/>
          </a:prstGeom>
        </p:spPr>
        <p:txBody>
          <a:bodyPr wrap="square">
            <a:spAutoFit/>
          </a:bodyPr>
          <a:lstStyle/>
          <a:p>
            <a:pPr marL="0" lvl="0" indent="0">
              <a:lnSpc>
                <a:spcPct val="100000"/>
              </a:lnSpc>
              <a:spcBef>
                <a:spcPct val="0"/>
              </a:spcBef>
              <a:buNone/>
            </a:pP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Introducing the Seaco Display, the award-winning product of BG </a:t>
            </a:r>
            <a:r>
              <a:rPr lang="en-US" altLang="en-US" sz="2400" dirty="0" err="1">
                <a:solidFill>
                  <a:schemeClr val="bg1"/>
                </a:solidFill>
                <a:latin typeface="Poppins Light" panose="00000400000000000000" pitchFamily="2" charset="0"/>
                <a:ea typeface="Open Sans" panose="020B0606030504020204" pitchFamily="34" charset="0"/>
                <a:cs typeface="Poppins Light" panose="00000400000000000000" pitchFamily="2" charset="0"/>
              </a:rPr>
              <a:t>Reklam</a:t>
            </a: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Recognized for its innovative design and exceptional functionality, the Seaco Display won the POPAI award in 2021. </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DE1749E4-5E10-9012-1E09-7A026B6F3CBF}"/>
              </a:ext>
            </a:extLst>
          </p:cNvPr>
          <p:cNvSpPr/>
          <p:nvPr/>
        </p:nvSpPr>
        <p:spPr>
          <a:xfrm>
            <a:off x="1132606" y="3467595"/>
            <a:ext cx="10131073" cy="3785652"/>
          </a:xfrm>
          <a:prstGeom prst="rect">
            <a:avLst/>
          </a:prstGeom>
        </p:spPr>
        <p:txBody>
          <a:bodyPr wrap="square">
            <a:spAutoFit/>
          </a:bodyPr>
          <a:lstStyle/>
          <a:p>
            <a:pPr algn="l"/>
            <a:r>
              <a:rPr lang="en-US" sz="6000" b="0" i="0" cap="all" dirty="0">
                <a:solidFill>
                  <a:srgbClr val="FFFFFF"/>
                </a:solidFill>
                <a:effectLst/>
                <a:latin typeface="Poppins" panose="00000500000000000000" pitchFamily="2" charset="0"/>
              </a:rPr>
              <a:t>SAECO </a:t>
            </a:r>
          </a:p>
          <a:p>
            <a:pPr algn="l"/>
            <a:r>
              <a:rPr lang="en-US" sz="6000" b="0" i="0" cap="all" dirty="0">
                <a:solidFill>
                  <a:srgbClr val="FFFFFF"/>
                </a:solidFill>
                <a:effectLst/>
                <a:latin typeface="Poppins" panose="00000500000000000000" pitchFamily="2" charset="0"/>
              </a:rPr>
              <a:t>COFFEE</a:t>
            </a:r>
          </a:p>
          <a:p>
            <a:br>
              <a:rPr lang="en-US" sz="6000" dirty="0"/>
            </a:br>
            <a:endParaRPr lang="en-US" sz="6000" b="0" i="0" cap="all" dirty="0">
              <a:solidFill>
                <a:srgbClr val="FFFFFF"/>
              </a:solidFill>
              <a:effectLst/>
              <a:latin typeface="Poppins" panose="00000500000000000000" pitchFamily="2" charset="0"/>
            </a:endParaRPr>
          </a:p>
        </p:txBody>
      </p:sp>
    </p:spTree>
    <p:extLst>
      <p:ext uri="{BB962C8B-B14F-4D97-AF65-F5344CB8AC3E}">
        <p14:creationId xmlns:p14="http://schemas.microsoft.com/office/powerpoint/2010/main" val="6132526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4" name="Picture 3" descr="Graphical user interface&#10;&#10;Description automatically generated">
            <a:extLst>
              <a:ext uri="{FF2B5EF4-FFF2-40B4-BE49-F238E27FC236}">
                <a16:creationId xmlns:a16="http://schemas.microsoft.com/office/drawing/2014/main" id="{D9F2A274-0099-3D2D-516B-243376555F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7178" y="3348681"/>
            <a:ext cx="11053825" cy="7148666"/>
          </a:xfrm>
          <a:prstGeom prst="rect">
            <a:avLst/>
          </a:prstGeom>
        </p:spPr>
      </p:pic>
      <p:pic>
        <p:nvPicPr>
          <p:cNvPr id="6" name="Picture 5" descr="A picture containing text, indoor&#10;&#10;Description automatically generated">
            <a:extLst>
              <a:ext uri="{FF2B5EF4-FFF2-40B4-BE49-F238E27FC236}">
                <a16:creationId xmlns:a16="http://schemas.microsoft.com/office/drawing/2014/main" id="{63D7B0C7-A80D-D87B-1B50-F12D8D353E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882160" y="3348678"/>
            <a:ext cx="4024699" cy="7148666"/>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55C427B1-5EF9-D9AA-A32A-CF4A68E7190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078016" y="3348678"/>
            <a:ext cx="4510808" cy="7148666"/>
          </a:xfrm>
          <a:prstGeom prst="rect">
            <a:avLst/>
          </a:prstGeom>
        </p:spPr>
      </p:pic>
    </p:spTree>
    <p:extLst>
      <p:ext uri="{BB962C8B-B14F-4D97-AF65-F5344CB8AC3E}">
        <p14:creationId xmlns:p14="http://schemas.microsoft.com/office/powerpoint/2010/main" val="14967840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89480380-9505-C0B7-6253-DB456F221859}"/>
              </a:ext>
            </a:extLst>
          </p:cNvPr>
          <p:cNvPicPr>
            <a:picLocks noChangeAspect="1"/>
          </p:cNvPicPr>
          <p:nvPr/>
        </p:nvPicPr>
        <p:blipFill>
          <a:blip r:embed="rId3"/>
          <a:stretch>
            <a:fillRect/>
          </a:stretch>
        </p:blipFill>
        <p:spPr>
          <a:xfrm>
            <a:off x="5646175" y="2759580"/>
            <a:ext cx="5016240" cy="8160327"/>
          </a:xfrm>
          <a:prstGeom prst="rect">
            <a:avLst/>
          </a:prstGeom>
        </p:spPr>
      </p:pic>
      <p:pic>
        <p:nvPicPr>
          <p:cNvPr id="7" name="Picture 6" descr="A person working on a project&#10;&#10;Description automatically generated with low confidence">
            <a:extLst>
              <a:ext uri="{FF2B5EF4-FFF2-40B4-BE49-F238E27FC236}">
                <a16:creationId xmlns:a16="http://schemas.microsoft.com/office/drawing/2014/main" id="{BF5C8553-BC8E-201A-25DE-7C24C1B5A2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9379" y="2758240"/>
            <a:ext cx="5442938" cy="8160327"/>
          </a:xfrm>
          <a:prstGeom prst="rect">
            <a:avLst/>
          </a:prstGeom>
        </p:spPr>
      </p:pic>
      <p:pic>
        <p:nvPicPr>
          <p:cNvPr id="9" name="Picture 8" descr="A picture containing text, person, indoor&#10;&#10;Description automatically generated">
            <a:extLst>
              <a:ext uri="{FF2B5EF4-FFF2-40B4-BE49-F238E27FC236}">
                <a16:creationId xmlns:a16="http://schemas.microsoft.com/office/drawing/2014/main" id="{FA93F99D-0E68-CF82-6056-809618E4892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499282" y="2758240"/>
            <a:ext cx="5442938" cy="8160327"/>
          </a:xfrm>
          <a:prstGeom prst="rect">
            <a:avLst/>
          </a:prstGeom>
        </p:spPr>
      </p:pic>
    </p:spTree>
    <p:extLst>
      <p:ext uri="{BB962C8B-B14F-4D97-AF65-F5344CB8AC3E}">
        <p14:creationId xmlns:p14="http://schemas.microsoft.com/office/powerpoint/2010/main" val="28441674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10" name="Picture 9" descr="A picture containing text, indoor, shelf, rack&#10;&#10;Description automatically generated">
            <a:extLst>
              <a:ext uri="{FF2B5EF4-FFF2-40B4-BE49-F238E27FC236}">
                <a16:creationId xmlns:a16="http://schemas.microsoft.com/office/drawing/2014/main" id="{B1A93BA5-92B4-4BE7-5977-3310ECB4D8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2514" y="1790035"/>
            <a:ext cx="7004289" cy="10506433"/>
          </a:xfrm>
          <a:prstGeom prst="rect">
            <a:avLst/>
          </a:prstGeom>
        </p:spPr>
      </p:pic>
      <p:pic>
        <p:nvPicPr>
          <p:cNvPr id="6" name="Picture 5" descr="A picture containing text, indoor&#10;&#10;Description automatically generated">
            <a:extLst>
              <a:ext uri="{FF2B5EF4-FFF2-40B4-BE49-F238E27FC236}">
                <a16:creationId xmlns:a16="http://schemas.microsoft.com/office/drawing/2014/main" id="{2A4E3003-24B8-1A38-8329-88BBA48F13DC}"/>
              </a:ext>
            </a:extLst>
          </p:cNvPr>
          <p:cNvPicPr>
            <a:picLocks noChangeAspect="1"/>
          </p:cNvPicPr>
          <p:nvPr/>
        </p:nvPicPr>
        <p:blipFill rotWithShape="1">
          <a:blip r:embed="rId4">
            <a:extLst>
              <a:ext uri="{28A0092B-C50C-407E-A947-70E740481C1C}">
                <a14:useLocalDpi xmlns:a14="http://schemas.microsoft.com/office/drawing/2010/main" val="0"/>
              </a:ext>
            </a:extLst>
          </a:blip>
          <a:srcRect l="-1" t="5418" r="16039" b="10620"/>
          <a:stretch/>
        </p:blipFill>
        <p:spPr>
          <a:xfrm>
            <a:off x="13064971" y="1790036"/>
            <a:ext cx="7004290" cy="10506432"/>
          </a:xfrm>
          <a:prstGeom prst="rect">
            <a:avLst/>
          </a:prstGeom>
        </p:spPr>
      </p:pic>
    </p:spTree>
    <p:extLst>
      <p:ext uri="{BB962C8B-B14F-4D97-AF65-F5344CB8AC3E}">
        <p14:creationId xmlns:p14="http://schemas.microsoft.com/office/powerpoint/2010/main" val="20384271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13" name="Picture 12" descr="A picture containing text, printer, electronics&#10;&#10;Description automatically generated">
            <a:extLst>
              <a:ext uri="{FF2B5EF4-FFF2-40B4-BE49-F238E27FC236}">
                <a16:creationId xmlns:a16="http://schemas.microsoft.com/office/drawing/2014/main" id="{D04BD4A6-B00D-F369-D9AE-75E15245DF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42557" y="314871"/>
            <a:ext cx="10993721" cy="6632879"/>
          </a:xfrm>
          <a:prstGeom prst="rect">
            <a:avLst/>
          </a:prstGeom>
        </p:spPr>
      </p:pic>
      <p:pic>
        <p:nvPicPr>
          <p:cNvPr id="15" name="Picture 14" descr="Graphical user interface, website&#10;&#10;Description automatically generated">
            <a:extLst>
              <a:ext uri="{FF2B5EF4-FFF2-40B4-BE49-F238E27FC236}">
                <a16:creationId xmlns:a16="http://schemas.microsoft.com/office/drawing/2014/main" id="{7DF2521C-37AA-6997-F87E-61621D25D3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42556" y="7149500"/>
            <a:ext cx="10993721" cy="6215117"/>
          </a:xfrm>
          <a:prstGeom prst="rect">
            <a:avLst/>
          </a:prstGeom>
        </p:spPr>
      </p:pic>
    </p:spTree>
    <p:extLst>
      <p:ext uri="{BB962C8B-B14F-4D97-AF65-F5344CB8AC3E}">
        <p14:creationId xmlns:p14="http://schemas.microsoft.com/office/powerpoint/2010/main" val="1728365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5" name="Picture 4" descr="A picture containing text, picture frame&#10;&#10;Description automatically generated">
            <a:extLst>
              <a:ext uri="{FF2B5EF4-FFF2-40B4-BE49-F238E27FC236}">
                <a16:creationId xmlns:a16="http://schemas.microsoft.com/office/drawing/2014/main" id="{89568B44-3422-A008-5764-DAE80DD300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84276" y="1856886"/>
            <a:ext cx="7655780" cy="5009866"/>
          </a:xfrm>
          <a:prstGeom prst="rect">
            <a:avLst/>
          </a:prstGeom>
        </p:spPr>
      </p:pic>
      <p:pic>
        <p:nvPicPr>
          <p:cNvPr id="8" name="Picture 7" descr="A picture containing text, wall, person, indoor&#10;&#10;Description automatically generated">
            <a:extLst>
              <a:ext uri="{FF2B5EF4-FFF2-40B4-BE49-F238E27FC236}">
                <a16:creationId xmlns:a16="http://schemas.microsoft.com/office/drawing/2014/main" id="{864D545E-889A-2FA7-E5E4-41F3D5E6EA2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536559" y="1856886"/>
            <a:ext cx="6643811" cy="9965716"/>
          </a:xfrm>
          <a:prstGeom prst="rect">
            <a:avLst/>
          </a:prstGeom>
        </p:spPr>
      </p:pic>
      <p:pic>
        <p:nvPicPr>
          <p:cNvPr id="11" name="Picture 10" descr="A picture containing text, businesscard&#10;&#10;Description automatically generated">
            <a:extLst>
              <a:ext uri="{FF2B5EF4-FFF2-40B4-BE49-F238E27FC236}">
                <a16:creationId xmlns:a16="http://schemas.microsoft.com/office/drawing/2014/main" id="{1A90960C-CFC9-3452-0EFD-F1A755E4CFFF}"/>
              </a:ext>
            </a:extLst>
          </p:cNvPr>
          <p:cNvPicPr>
            <a:picLocks noChangeAspect="1"/>
          </p:cNvPicPr>
          <p:nvPr/>
        </p:nvPicPr>
        <p:blipFill rotWithShape="1">
          <a:blip r:embed="rId5">
            <a:extLst>
              <a:ext uri="{28A0092B-C50C-407E-A947-70E740481C1C}">
                <a14:useLocalDpi xmlns:a14="http://schemas.microsoft.com/office/drawing/2010/main" val="0"/>
              </a:ext>
            </a:extLst>
          </a:blip>
          <a:srcRect t="6521"/>
          <a:stretch/>
        </p:blipFill>
        <p:spPr>
          <a:xfrm>
            <a:off x="5684276" y="7051588"/>
            <a:ext cx="7655780" cy="4771014"/>
          </a:xfrm>
          <a:prstGeom prst="rect">
            <a:avLst/>
          </a:prstGeom>
        </p:spPr>
      </p:pic>
    </p:spTree>
    <p:extLst>
      <p:ext uri="{BB962C8B-B14F-4D97-AF65-F5344CB8AC3E}">
        <p14:creationId xmlns:p14="http://schemas.microsoft.com/office/powerpoint/2010/main" val="40952605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5" name="Picture 4">
            <a:extLst>
              <a:ext uri="{FF2B5EF4-FFF2-40B4-BE49-F238E27FC236}">
                <a16:creationId xmlns:a16="http://schemas.microsoft.com/office/drawing/2014/main" id="{7DF205BA-8F0E-7BA8-95C6-4DB76799182A}"/>
              </a:ext>
            </a:extLst>
          </p:cNvPr>
          <p:cNvPicPr>
            <a:picLocks noChangeAspect="1"/>
          </p:cNvPicPr>
          <p:nvPr/>
        </p:nvPicPr>
        <p:blipFill>
          <a:blip r:embed="rId3"/>
          <a:stretch>
            <a:fillRect/>
          </a:stretch>
        </p:blipFill>
        <p:spPr>
          <a:xfrm>
            <a:off x="4906975" y="2146354"/>
            <a:ext cx="15691738" cy="9922380"/>
          </a:xfrm>
          <a:prstGeom prst="rect">
            <a:avLst/>
          </a:prstGeom>
        </p:spPr>
      </p:pic>
    </p:spTree>
    <p:extLst>
      <p:ext uri="{BB962C8B-B14F-4D97-AF65-F5344CB8AC3E}">
        <p14:creationId xmlns:p14="http://schemas.microsoft.com/office/powerpoint/2010/main" val="37406685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5AD2050B-638C-FA97-8E49-0293717A16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3850" y="2974797"/>
            <a:ext cx="5912228" cy="8280432"/>
          </a:xfrm>
          <a:prstGeom prst="rect">
            <a:avLst/>
          </a:prstGeom>
        </p:spPr>
      </p:pic>
      <p:pic>
        <p:nvPicPr>
          <p:cNvPr id="9" name="Picture 8" descr="Text&#10;&#10;Description automatically generated with low confidence">
            <a:extLst>
              <a:ext uri="{FF2B5EF4-FFF2-40B4-BE49-F238E27FC236}">
                <a16:creationId xmlns:a16="http://schemas.microsoft.com/office/drawing/2014/main" id="{6A374734-CCD5-C074-D7C8-73F53CAA9C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63464" y="2970394"/>
            <a:ext cx="5912228" cy="8280431"/>
          </a:xfrm>
          <a:prstGeom prst="rect">
            <a:avLst/>
          </a:prstGeom>
        </p:spPr>
      </p:pic>
      <p:pic>
        <p:nvPicPr>
          <p:cNvPr id="11" name="Picture 10" descr="Calendar&#10;&#10;Description automatically generated with low confidence">
            <a:extLst>
              <a:ext uri="{FF2B5EF4-FFF2-40B4-BE49-F238E27FC236}">
                <a16:creationId xmlns:a16="http://schemas.microsoft.com/office/drawing/2014/main" id="{570C0E55-D754-183B-08E3-B77D00B2A4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883078" y="2970394"/>
            <a:ext cx="5520287" cy="8280430"/>
          </a:xfrm>
          <a:prstGeom prst="rect">
            <a:avLst/>
          </a:prstGeom>
        </p:spPr>
      </p:pic>
    </p:spTree>
    <p:extLst>
      <p:ext uri="{BB962C8B-B14F-4D97-AF65-F5344CB8AC3E}">
        <p14:creationId xmlns:p14="http://schemas.microsoft.com/office/powerpoint/2010/main" val="18708742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4" name="Picture 3" descr="A picture containing text, indoor&#10;&#10;Description automatically generated">
            <a:extLst>
              <a:ext uri="{FF2B5EF4-FFF2-40B4-BE49-F238E27FC236}">
                <a16:creationId xmlns:a16="http://schemas.microsoft.com/office/drawing/2014/main" id="{9612A5B2-A78C-BDA9-8C86-ACF2D605F2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5097" y="2582562"/>
            <a:ext cx="5917443" cy="8871729"/>
          </a:xfrm>
          <a:prstGeom prst="rect">
            <a:avLst/>
          </a:prstGeom>
        </p:spPr>
      </p:pic>
      <p:pic>
        <p:nvPicPr>
          <p:cNvPr id="6" name="Picture 5" descr="Graphical user interface, website&#10;&#10;Description automatically generated">
            <a:extLst>
              <a:ext uri="{FF2B5EF4-FFF2-40B4-BE49-F238E27FC236}">
                <a16:creationId xmlns:a16="http://schemas.microsoft.com/office/drawing/2014/main" id="{903E5811-4C40-18FE-3871-F73F98DC40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50766" y="2582560"/>
            <a:ext cx="5917443" cy="8871729"/>
          </a:xfrm>
          <a:prstGeom prst="rect">
            <a:avLst/>
          </a:prstGeom>
        </p:spPr>
      </p:pic>
      <p:pic>
        <p:nvPicPr>
          <p:cNvPr id="8" name="Picture 7" descr="A picture containing text, book, indoor, box&#10;&#10;Description automatically generated">
            <a:extLst>
              <a:ext uri="{FF2B5EF4-FFF2-40B4-BE49-F238E27FC236}">
                <a16:creationId xmlns:a16="http://schemas.microsoft.com/office/drawing/2014/main" id="{455EB752-2A1E-C412-1526-6F57E7F6486F}"/>
              </a:ext>
            </a:extLst>
          </p:cNvPr>
          <p:cNvPicPr>
            <a:picLocks noChangeAspect="1"/>
          </p:cNvPicPr>
          <p:nvPr/>
        </p:nvPicPr>
        <p:blipFill rotWithShape="1">
          <a:blip r:embed="rId5">
            <a:extLst>
              <a:ext uri="{28A0092B-C50C-407E-A947-70E740481C1C}">
                <a14:useLocalDpi xmlns:a14="http://schemas.microsoft.com/office/drawing/2010/main" val="0"/>
              </a:ext>
            </a:extLst>
          </a:blip>
          <a:srcRect r="5100"/>
          <a:stretch/>
        </p:blipFill>
        <p:spPr>
          <a:xfrm>
            <a:off x="16516435" y="2582561"/>
            <a:ext cx="6205027" cy="8871728"/>
          </a:xfrm>
          <a:prstGeom prst="rect">
            <a:avLst/>
          </a:prstGeom>
        </p:spPr>
      </p:pic>
    </p:spTree>
    <p:extLst>
      <p:ext uri="{BB962C8B-B14F-4D97-AF65-F5344CB8AC3E}">
        <p14:creationId xmlns:p14="http://schemas.microsoft.com/office/powerpoint/2010/main" val="3552292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10BA468C-B6FC-317C-27E6-3EE35D23C3D3}"/>
              </a:ext>
            </a:extLst>
          </p:cNvPr>
          <p:cNvPicPr>
            <a:picLocks noChangeAspect="1"/>
          </p:cNvPicPr>
          <p:nvPr/>
        </p:nvPicPr>
        <p:blipFill>
          <a:blip r:embed="rId3"/>
          <a:stretch>
            <a:fillRect/>
          </a:stretch>
        </p:blipFill>
        <p:spPr>
          <a:xfrm>
            <a:off x="13944468" y="2452549"/>
            <a:ext cx="5651967" cy="9194519"/>
          </a:xfrm>
          <a:prstGeom prst="rect">
            <a:avLst/>
          </a:prstGeom>
        </p:spPr>
      </p:pic>
      <p:pic>
        <p:nvPicPr>
          <p:cNvPr id="4" name="Picture 3">
            <a:extLst>
              <a:ext uri="{FF2B5EF4-FFF2-40B4-BE49-F238E27FC236}">
                <a16:creationId xmlns:a16="http://schemas.microsoft.com/office/drawing/2014/main" id="{E51453C1-7791-7137-F239-A308C08704BA}"/>
              </a:ext>
            </a:extLst>
          </p:cNvPr>
          <p:cNvPicPr>
            <a:picLocks noChangeAspect="1"/>
          </p:cNvPicPr>
          <p:nvPr/>
        </p:nvPicPr>
        <p:blipFill>
          <a:blip r:embed="rId4"/>
          <a:stretch>
            <a:fillRect/>
          </a:stretch>
        </p:blipFill>
        <p:spPr>
          <a:xfrm>
            <a:off x="6477654" y="7379469"/>
            <a:ext cx="7308684" cy="4267599"/>
          </a:xfrm>
          <a:prstGeom prst="rect">
            <a:avLst/>
          </a:prstGeom>
        </p:spPr>
      </p:pic>
      <p:pic>
        <p:nvPicPr>
          <p:cNvPr id="5" name="Picture 4">
            <a:extLst>
              <a:ext uri="{FF2B5EF4-FFF2-40B4-BE49-F238E27FC236}">
                <a16:creationId xmlns:a16="http://schemas.microsoft.com/office/drawing/2014/main" id="{E6ACAD69-0269-3B5E-E3F0-AB944CC2F710}"/>
              </a:ext>
            </a:extLst>
          </p:cNvPr>
          <p:cNvPicPr>
            <a:picLocks noChangeAspect="1"/>
          </p:cNvPicPr>
          <p:nvPr/>
        </p:nvPicPr>
        <p:blipFill>
          <a:blip r:embed="rId5"/>
          <a:stretch>
            <a:fillRect/>
          </a:stretch>
        </p:blipFill>
        <p:spPr>
          <a:xfrm>
            <a:off x="6481535" y="2452549"/>
            <a:ext cx="7304803" cy="4830312"/>
          </a:xfrm>
          <a:prstGeom prst="rect">
            <a:avLst/>
          </a:prstGeom>
        </p:spPr>
      </p:pic>
    </p:spTree>
    <p:extLst>
      <p:ext uri="{BB962C8B-B14F-4D97-AF65-F5344CB8AC3E}">
        <p14:creationId xmlns:p14="http://schemas.microsoft.com/office/powerpoint/2010/main" val="27878591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7" name="Picture 6" descr="Graphical user interface&#10;&#10;Description automatically generated">
            <a:extLst>
              <a:ext uri="{FF2B5EF4-FFF2-40B4-BE49-F238E27FC236}">
                <a16:creationId xmlns:a16="http://schemas.microsoft.com/office/drawing/2014/main" id="{B2164AD4-9A6B-EFD0-01D1-5E3F65CEA4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0813" y="4080352"/>
            <a:ext cx="8823402" cy="5880797"/>
          </a:xfrm>
          <a:prstGeom prst="rect">
            <a:avLst/>
          </a:prstGeom>
        </p:spPr>
      </p:pic>
      <p:pic>
        <p:nvPicPr>
          <p:cNvPr id="9" name="Picture 8" descr="A picture containing text, indoor, electronics&#10;&#10;Description automatically generated">
            <a:extLst>
              <a:ext uri="{FF2B5EF4-FFF2-40B4-BE49-F238E27FC236}">
                <a16:creationId xmlns:a16="http://schemas.microsoft.com/office/drawing/2014/main" id="{0B16AB45-C531-BF84-9842-53DB44AB2B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95056" y="4080351"/>
            <a:ext cx="8823402" cy="5880798"/>
          </a:xfrm>
          <a:prstGeom prst="rect">
            <a:avLst/>
          </a:prstGeom>
        </p:spPr>
      </p:pic>
    </p:spTree>
    <p:extLst>
      <p:ext uri="{BB962C8B-B14F-4D97-AF65-F5344CB8AC3E}">
        <p14:creationId xmlns:p14="http://schemas.microsoft.com/office/powerpoint/2010/main" val="15363594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F41EA324-8858-13F8-CCD7-0D8D1480198F}"/>
              </a:ext>
            </a:extLst>
          </p:cNvPr>
          <p:cNvPicPr>
            <a:picLocks noChangeAspect="1"/>
          </p:cNvPicPr>
          <p:nvPr/>
        </p:nvPicPr>
        <p:blipFill>
          <a:blip r:embed="rId3"/>
          <a:stretch>
            <a:fillRect/>
          </a:stretch>
        </p:blipFill>
        <p:spPr>
          <a:xfrm>
            <a:off x="5755752" y="2397209"/>
            <a:ext cx="6545532" cy="9240751"/>
          </a:xfrm>
          <a:prstGeom prst="rect">
            <a:avLst/>
          </a:prstGeom>
        </p:spPr>
      </p:pic>
      <p:pic>
        <p:nvPicPr>
          <p:cNvPr id="4" name="Picture 3">
            <a:extLst>
              <a:ext uri="{FF2B5EF4-FFF2-40B4-BE49-F238E27FC236}">
                <a16:creationId xmlns:a16="http://schemas.microsoft.com/office/drawing/2014/main" id="{BEB1D2AF-AB9E-2A21-8DB1-7144D85F773D}"/>
              </a:ext>
            </a:extLst>
          </p:cNvPr>
          <p:cNvPicPr>
            <a:picLocks noChangeAspect="1"/>
          </p:cNvPicPr>
          <p:nvPr/>
        </p:nvPicPr>
        <p:blipFill>
          <a:blip r:embed="rId4"/>
          <a:stretch>
            <a:fillRect/>
          </a:stretch>
        </p:blipFill>
        <p:spPr>
          <a:xfrm>
            <a:off x="12438571" y="2397209"/>
            <a:ext cx="7589361" cy="4452628"/>
          </a:xfrm>
          <a:prstGeom prst="rect">
            <a:avLst/>
          </a:prstGeom>
        </p:spPr>
      </p:pic>
      <p:pic>
        <p:nvPicPr>
          <p:cNvPr id="5" name="Picture 4">
            <a:extLst>
              <a:ext uri="{FF2B5EF4-FFF2-40B4-BE49-F238E27FC236}">
                <a16:creationId xmlns:a16="http://schemas.microsoft.com/office/drawing/2014/main" id="{C00D6683-011D-85CD-D997-3249C3ECC63B}"/>
              </a:ext>
            </a:extLst>
          </p:cNvPr>
          <p:cNvPicPr>
            <a:picLocks noChangeAspect="1"/>
          </p:cNvPicPr>
          <p:nvPr/>
        </p:nvPicPr>
        <p:blipFill>
          <a:blip r:embed="rId5"/>
          <a:stretch>
            <a:fillRect/>
          </a:stretch>
        </p:blipFill>
        <p:spPr>
          <a:xfrm>
            <a:off x="12423518" y="7017868"/>
            <a:ext cx="7604414" cy="4574657"/>
          </a:xfrm>
          <a:prstGeom prst="rect">
            <a:avLst/>
          </a:prstGeom>
        </p:spPr>
      </p:pic>
    </p:spTree>
    <p:extLst>
      <p:ext uri="{BB962C8B-B14F-4D97-AF65-F5344CB8AC3E}">
        <p14:creationId xmlns:p14="http://schemas.microsoft.com/office/powerpoint/2010/main" val="24337640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6C2DC65-468D-5897-D943-FF119801DC62}"/>
              </a:ext>
            </a:extLst>
          </p:cNvPr>
          <p:cNvPicPr>
            <a:picLocks noChangeAspect="1"/>
          </p:cNvPicPr>
          <p:nvPr/>
        </p:nvPicPr>
        <p:blipFill rotWithShape="1">
          <a:blip r:embed="rId2"/>
          <a:srcRect l="18114" r="18912"/>
          <a:stretch/>
        </p:blipFill>
        <p:spPr>
          <a:xfrm>
            <a:off x="5262297" y="1470167"/>
            <a:ext cx="6587832" cy="11044892"/>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3">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5AE19C72-CA87-E48E-8F29-AB5B6F08B1AA}"/>
              </a:ext>
            </a:extLst>
          </p:cNvPr>
          <p:cNvPicPr>
            <a:picLocks noChangeAspect="1"/>
          </p:cNvPicPr>
          <p:nvPr/>
        </p:nvPicPr>
        <p:blipFill>
          <a:blip r:embed="rId4"/>
          <a:stretch>
            <a:fillRect/>
          </a:stretch>
        </p:blipFill>
        <p:spPr>
          <a:xfrm>
            <a:off x="17345325" y="7432746"/>
            <a:ext cx="4093648" cy="5186654"/>
          </a:xfrm>
          <a:prstGeom prst="rect">
            <a:avLst/>
          </a:prstGeom>
        </p:spPr>
      </p:pic>
      <p:pic>
        <p:nvPicPr>
          <p:cNvPr id="4" name="Picture 3">
            <a:extLst>
              <a:ext uri="{FF2B5EF4-FFF2-40B4-BE49-F238E27FC236}">
                <a16:creationId xmlns:a16="http://schemas.microsoft.com/office/drawing/2014/main" id="{96D70C5E-E857-EC4E-6024-8F9809FA84C4}"/>
              </a:ext>
            </a:extLst>
          </p:cNvPr>
          <p:cNvPicPr>
            <a:picLocks noChangeAspect="1"/>
          </p:cNvPicPr>
          <p:nvPr/>
        </p:nvPicPr>
        <p:blipFill>
          <a:blip r:embed="rId5"/>
          <a:stretch>
            <a:fillRect/>
          </a:stretch>
        </p:blipFill>
        <p:spPr>
          <a:xfrm>
            <a:off x="12012654" y="7432746"/>
            <a:ext cx="5200307" cy="5105142"/>
          </a:xfrm>
          <a:prstGeom prst="rect">
            <a:avLst/>
          </a:prstGeom>
        </p:spPr>
      </p:pic>
      <p:pic>
        <p:nvPicPr>
          <p:cNvPr id="6" name="Picture 5">
            <a:extLst>
              <a:ext uri="{FF2B5EF4-FFF2-40B4-BE49-F238E27FC236}">
                <a16:creationId xmlns:a16="http://schemas.microsoft.com/office/drawing/2014/main" id="{B5C58741-1F6B-7067-EA88-28D570E0A835}"/>
              </a:ext>
            </a:extLst>
          </p:cNvPr>
          <p:cNvPicPr>
            <a:picLocks noChangeAspect="1"/>
          </p:cNvPicPr>
          <p:nvPr/>
        </p:nvPicPr>
        <p:blipFill rotWithShape="1">
          <a:blip r:embed="rId6"/>
          <a:srcRect t="6726" r="1572" b="10994"/>
          <a:stretch/>
        </p:blipFill>
        <p:spPr>
          <a:xfrm>
            <a:off x="12012654" y="1470167"/>
            <a:ext cx="9426319" cy="5846454"/>
          </a:xfrm>
          <a:prstGeom prst="rect">
            <a:avLst/>
          </a:prstGeom>
        </p:spPr>
      </p:pic>
    </p:spTree>
    <p:extLst>
      <p:ext uri="{BB962C8B-B14F-4D97-AF65-F5344CB8AC3E}">
        <p14:creationId xmlns:p14="http://schemas.microsoft.com/office/powerpoint/2010/main" val="335121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A511835A-B89F-38D9-E9CC-5AD62B83A1C3}"/>
              </a:ext>
            </a:extLst>
          </p:cNvPr>
          <p:cNvPicPr>
            <a:picLocks noChangeAspect="1"/>
          </p:cNvPicPr>
          <p:nvPr/>
        </p:nvPicPr>
        <p:blipFill>
          <a:blip r:embed="rId3"/>
          <a:stretch>
            <a:fillRect/>
          </a:stretch>
        </p:blipFill>
        <p:spPr>
          <a:xfrm>
            <a:off x="3994149" y="1047304"/>
            <a:ext cx="9506300" cy="5792440"/>
          </a:xfrm>
          <a:prstGeom prst="rect">
            <a:avLst/>
          </a:prstGeom>
        </p:spPr>
      </p:pic>
      <p:pic>
        <p:nvPicPr>
          <p:cNvPr id="4" name="Picture 3">
            <a:extLst>
              <a:ext uri="{FF2B5EF4-FFF2-40B4-BE49-F238E27FC236}">
                <a16:creationId xmlns:a16="http://schemas.microsoft.com/office/drawing/2014/main" id="{7909E621-C0DC-919D-5578-EFFE0F95A275}"/>
              </a:ext>
            </a:extLst>
          </p:cNvPr>
          <p:cNvPicPr>
            <a:picLocks noChangeAspect="1"/>
          </p:cNvPicPr>
          <p:nvPr/>
        </p:nvPicPr>
        <p:blipFill>
          <a:blip r:embed="rId4"/>
          <a:stretch>
            <a:fillRect/>
          </a:stretch>
        </p:blipFill>
        <p:spPr>
          <a:xfrm>
            <a:off x="3994148" y="7301479"/>
            <a:ext cx="9506299" cy="5657785"/>
          </a:xfrm>
          <a:prstGeom prst="rect">
            <a:avLst/>
          </a:prstGeom>
        </p:spPr>
      </p:pic>
      <p:pic>
        <p:nvPicPr>
          <p:cNvPr id="5" name="Picture 4">
            <a:extLst>
              <a:ext uri="{FF2B5EF4-FFF2-40B4-BE49-F238E27FC236}">
                <a16:creationId xmlns:a16="http://schemas.microsoft.com/office/drawing/2014/main" id="{11E54514-0D37-28FB-B38C-E7753207BE71}"/>
              </a:ext>
            </a:extLst>
          </p:cNvPr>
          <p:cNvPicPr>
            <a:picLocks noChangeAspect="1"/>
          </p:cNvPicPr>
          <p:nvPr/>
        </p:nvPicPr>
        <p:blipFill>
          <a:blip r:embed="rId5"/>
          <a:stretch>
            <a:fillRect/>
          </a:stretch>
        </p:blipFill>
        <p:spPr>
          <a:xfrm>
            <a:off x="14057365" y="1047304"/>
            <a:ext cx="6826160" cy="11911960"/>
          </a:xfrm>
          <a:prstGeom prst="rect">
            <a:avLst/>
          </a:prstGeom>
        </p:spPr>
      </p:pic>
    </p:spTree>
    <p:extLst>
      <p:ext uri="{BB962C8B-B14F-4D97-AF65-F5344CB8AC3E}">
        <p14:creationId xmlns:p14="http://schemas.microsoft.com/office/powerpoint/2010/main" val="21158451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4" name="Picture 3">
            <a:extLst>
              <a:ext uri="{FF2B5EF4-FFF2-40B4-BE49-F238E27FC236}">
                <a16:creationId xmlns:a16="http://schemas.microsoft.com/office/drawing/2014/main" id="{C485BCBF-4B9C-C839-CC31-F579D6545575}"/>
              </a:ext>
            </a:extLst>
          </p:cNvPr>
          <p:cNvPicPr>
            <a:picLocks noChangeAspect="1"/>
          </p:cNvPicPr>
          <p:nvPr/>
        </p:nvPicPr>
        <p:blipFill>
          <a:blip r:embed="rId3"/>
          <a:stretch>
            <a:fillRect/>
          </a:stretch>
        </p:blipFill>
        <p:spPr>
          <a:xfrm>
            <a:off x="5033672" y="2718486"/>
            <a:ext cx="6416132" cy="8750014"/>
          </a:xfrm>
          <a:prstGeom prst="rect">
            <a:avLst/>
          </a:prstGeom>
        </p:spPr>
      </p:pic>
      <p:pic>
        <p:nvPicPr>
          <p:cNvPr id="7" name="Picture 6" descr="Calendar&#10;&#10;Description automatically generated with low confidence">
            <a:extLst>
              <a:ext uri="{FF2B5EF4-FFF2-40B4-BE49-F238E27FC236}">
                <a16:creationId xmlns:a16="http://schemas.microsoft.com/office/drawing/2014/main" id="{DF7ADFCE-CCBC-11F6-E31A-FABD30FB1299}"/>
              </a:ext>
            </a:extLst>
          </p:cNvPr>
          <p:cNvPicPr>
            <a:picLocks noChangeAspect="1"/>
          </p:cNvPicPr>
          <p:nvPr/>
        </p:nvPicPr>
        <p:blipFill rotWithShape="1">
          <a:blip r:embed="rId4">
            <a:extLst>
              <a:ext uri="{28A0092B-C50C-407E-A947-70E740481C1C}">
                <a14:useLocalDpi xmlns:a14="http://schemas.microsoft.com/office/drawing/2010/main" val="0"/>
              </a:ext>
            </a:extLst>
          </a:blip>
          <a:srcRect r="17564"/>
          <a:stretch/>
        </p:blipFill>
        <p:spPr>
          <a:xfrm>
            <a:off x="11664778" y="2714567"/>
            <a:ext cx="10824521" cy="8753933"/>
          </a:xfrm>
          <a:prstGeom prst="rect">
            <a:avLst/>
          </a:prstGeom>
        </p:spPr>
      </p:pic>
    </p:spTree>
    <p:extLst>
      <p:ext uri="{BB962C8B-B14F-4D97-AF65-F5344CB8AC3E}">
        <p14:creationId xmlns:p14="http://schemas.microsoft.com/office/powerpoint/2010/main" val="1618342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EDA0F1C5-46E5-502A-0FAD-7CFC2F398E6F}"/>
              </a:ext>
            </a:extLst>
          </p:cNvPr>
          <p:cNvPicPr>
            <a:picLocks noChangeAspect="1"/>
          </p:cNvPicPr>
          <p:nvPr/>
        </p:nvPicPr>
        <p:blipFill>
          <a:blip r:embed="rId3"/>
          <a:stretch>
            <a:fillRect/>
          </a:stretch>
        </p:blipFill>
        <p:spPr>
          <a:xfrm>
            <a:off x="4210073" y="1482141"/>
            <a:ext cx="9486472" cy="6232070"/>
          </a:xfrm>
          <a:prstGeom prst="rect">
            <a:avLst/>
          </a:prstGeom>
        </p:spPr>
      </p:pic>
      <p:pic>
        <p:nvPicPr>
          <p:cNvPr id="4" name="Picture 3">
            <a:extLst>
              <a:ext uri="{FF2B5EF4-FFF2-40B4-BE49-F238E27FC236}">
                <a16:creationId xmlns:a16="http://schemas.microsoft.com/office/drawing/2014/main" id="{DD6322CB-D529-1313-AC2A-185659F92A5C}"/>
              </a:ext>
            </a:extLst>
          </p:cNvPr>
          <p:cNvPicPr>
            <a:picLocks noChangeAspect="1"/>
          </p:cNvPicPr>
          <p:nvPr/>
        </p:nvPicPr>
        <p:blipFill>
          <a:blip r:embed="rId4"/>
          <a:stretch>
            <a:fillRect/>
          </a:stretch>
        </p:blipFill>
        <p:spPr>
          <a:xfrm>
            <a:off x="4210073" y="7948144"/>
            <a:ext cx="9486472" cy="4386527"/>
          </a:xfrm>
          <a:prstGeom prst="rect">
            <a:avLst/>
          </a:prstGeom>
        </p:spPr>
      </p:pic>
      <p:pic>
        <p:nvPicPr>
          <p:cNvPr id="6" name="Picture 5">
            <a:extLst>
              <a:ext uri="{FF2B5EF4-FFF2-40B4-BE49-F238E27FC236}">
                <a16:creationId xmlns:a16="http://schemas.microsoft.com/office/drawing/2014/main" id="{76B0E928-4D6B-BEDE-C09F-CBD15896FFFE}"/>
              </a:ext>
            </a:extLst>
          </p:cNvPr>
          <p:cNvPicPr>
            <a:picLocks noChangeAspect="1"/>
          </p:cNvPicPr>
          <p:nvPr/>
        </p:nvPicPr>
        <p:blipFill>
          <a:blip r:embed="rId5"/>
          <a:stretch>
            <a:fillRect/>
          </a:stretch>
        </p:blipFill>
        <p:spPr>
          <a:xfrm>
            <a:off x="13922393" y="1482141"/>
            <a:ext cx="8594552" cy="6232070"/>
          </a:xfrm>
          <a:prstGeom prst="rect">
            <a:avLst/>
          </a:prstGeom>
        </p:spPr>
      </p:pic>
      <p:pic>
        <p:nvPicPr>
          <p:cNvPr id="7" name="Picture 6">
            <a:extLst>
              <a:ext uri="{FF2B5EF4-FFF2-40B4-BE49-F238E27FC236}">
                <a16:creationId xmlns:a16="http://schemas.microsoft.com/office/drawing/2014/main" id="{30A32FEC-A968-16FB-BF90-350E6D070EFD}"/>
              </a:ext>
            </a:extLst>
          </p:cNvPr>
          <p:cNvPicPr>
            <a:picLocks noChangeAspect="1"/>
          </p:cNvPicPr>
          <p:nvPr/>
        </p:nvPicPr>
        <p:blipFill rotWithShape="1">
          <a:blip r:embed="rId6"/>
          <a:srcRect t="18862" b="6493"/>
          <a:stretch/>
        </p:blipFill>
        <p:spPr>
          <a:xfrm>
            <a:off x="13922392" y="7948146"/>
            <a:ext cx="8594551" cy="4386526"/>
          </a:xfrm>
          <a:prstGeom prst="rect">
            <a:avLst/>
          </a:prstGeom>
        </p:spPr>
      </p:pic>
    </p:spTree>
    <p:extLst>
      <p:ext uri="{BB962C8B-B14F-4D97-AF65-F5344CB8AC3E}">
        <p14:creationId xmlns:p14="http://schemas.microsoft.com/office/powerpoint/2010/main" val="37417339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5B4D40C-8325-21B3-2FC4-466ADD8469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2644619" y="2913254"/>
            <a:ext cx="11779469" cy="7852979"/>
          </a:xfrm>
          <a:prstGeom prst="rect">
            <a:avLst/>
          </a:prstGeom>
        </p:spPr>
      </p:pic>
      <p:pic>
        <p:nvPicPr>
          <p:cNvPr id="17" name="Picture 16">
            <a:extLst>
              <a:ext uri="{FF2B5EF4-FFF2-40B4-BE49-F238E27FC236}">
                <a16:creationId xmlns:a16="http://schemas.microsoft.com/office/drawing/2014/main" id="{D82629F0-56B4-9368-2FD3-A2342B69EB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45336" y="950009"/>
            <a:ext cx="9620573" cy="6413715"/>
          </a:xfrm>
          <a:prstGeom prst="rect">
            <a:avLst/>
          </a:prstGeom>
        </p:spPr>
      </p:pic>
      <p:pic>
        <p:nvPicPr>
          <p:cNvPr id="19" name="Picture 18">
            <a:extLst>
              <a:ext uri="{FF2B5EF4-FFF2-40B4-BE49-F238E27FC236}">
                <a16:creationId xmlns:a16="http://schemas.microsoft.com/office/drawing/2014/main" id="{E9D4FADD-B742-86C6-F8E1-7705860193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45336" y="7656129"/>
            <a:ext cx="9620573" cy="5073349"/>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E570F5A1-EA5D-2BBF-61FF-74673C4167EB}"/>
              </a:ext>
            </a:extLst>
          </p:cNvPr>
          <p:cNvPicPr>
            <a:picLocks noChangeAspect="1"/>
          </p:cNvPicPr>
          <p:nvPr/>
        </p:nvPicPr>
        <p:blipFill rotWithShape="1">
          <a:blip r:embed="rId5">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spTree>
    <p:extLst>
      <p:ext uri="{BB962C8B-B14F-4D97-AF65-F5344CB8AC3E}">
        <p14:creationId xmlns:p14="http://schemas.microsoft.com/office/powerpoint/2010/main" val="21678566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FF56BE-43C9-CAA4-615B-46372A3761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6460" y="1230619"/>
            <a:ext cx="7605192" cy="11402085"/>
          </a:xfrm>
          <a:prstGeom prst="rect">
            <a:avLst/>
          </a:prstGeom>
        </p:spPr>
      </p:pic>
      <p:pic>
        <p:nvPicPr>
          <p:cNvPr id="7" name="Picture 6">
            <a:extLst>
              <a:ext uri="{FF2B5EF4-FFF2-40B4-BE49-F238E27FC236}">
                <a16:creationId xmlns:a16="http://schemas.microsoft.com/office/drawing/2014/main" id="{5612F56B-953A-7624-885A-DDC2E52B14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39914" y="1230618"/>
            <a:ext cx="8974108" cy="5982739"/>
          </a:xfrm>
          <a:prstGeom prst="rect">
            <a:avLst/>
          </a:prstGeom>
        </p:spPr>
      </p:pic>
      <p:pic>
        <p:nvPicPr>
          <p:cNvPr id="10" name="Picture 9">
            <a:extLst>
              <a:ext uri="{FF2B5EF4-FFF2-40B4-BE49-F238E27FC236}">
                <a16:creationId xmlns:a16="http://schemas.microsoft.com/office/drawing/2014/main" id="{0722CE3A-EB94-56D7-C180-047C5D28B32C}"/>
              </a:ext>
            </a:extLst>
          </p:cNvPr>
          <p:cNvPicPr>
            <a:picLocks noChangeAspect="1"/>
          </p:cNvPicPr>
          <p:nvPr/>
        </p:nvPicPr>
        <p:blipFill rotWithShape="1">
          <a:blip r:embed="rId4">
            <a:extLst>
              <a:ext uri="{28A0092B-C50C-407E-A947-70E740481C1C}">
                <a14:useLocalDpi xmlns:a14="http://schemas.microsoft.com/office/drawing/2010/main" val="0"/>
              </a:ext>
            </a:extLst>
          </a:blip>
          <a:srcRect b="1043"/>
          <a:stretch/>
        </p:blipFill>
        <p:spPr>
          <a:xfrm>
            <a:off x="12639914" y="7429108"/>
            <a:ext cx="8974108" cy="5203595"/>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FD60EDC0-FCB5-DF1F-FED9-A813641CD4CE}"/>
              </a:ext>
            </a:extLst>
          </p:cNvPr>
          <p:cNvPicPr>
            <a:picLocks noChangeAspect="1"/>
          </p:cNvPicPr>
          <p:nvPr/>
        </p:nvPicPr>
        <p:blipFill rotWithShape="1">
          <a:blip r:embed="rId5">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spTree>
    <p:extLst>
      <p:ext uri="{BB962C8B-B14F-4D97-AF65-F5344CB8AC3E}">
        <p14:creationId xmlns:p14="http://schemas.microsoft.com/office/powerpoint/2010/main" val="21488363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C655580-1859-CDFF-EA12-B7289DBB18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2520" y="1129408"/>
            <a:ext cx="8337933" cy="5558622"/>
          </a:xfrm>
          <a:prstGeom prst="rect">
            <a:avLst/>
          </a:prstGeom>
        </p:spPr>
      </p:pic>
      <p:pic>
        <p:nvPicPr>
          <p:cNvPr id="13" name="Picture 12">
            <a:extLst>
              <a:ext uri="{FF2B5EF4-FFF2-40B4-BE49-F238E27FC236}">
                <a16:creationId xmlns:a16="http://schemas.microsoft.com/office/drawing/2014/main" id="{C143F3D6-DE26-868E-3F10-BF6B12F44D99}"/>
              </a:ext>
            </a:extLst>
          </p:cNvPr>
          <p:cNvPicPr>
            <a:picLocks noChangeAspect="1"/>
          </p:cNvPicPr>
          <p:nvPr/>
        </p:nvPicPr>
        <p:blipFill rotWithShape="1">
          <a:blip r:embed="rId3">
            <a:extLst>
              <a:ext uri="{28A0092B-C50C-407E-A947-70E740481C1C}">
                <a14:useLocalDpi xmlns:a14="http://schemas.microsoft.com/office/drawing/2010/main" val="0"/>
              </a:ext>
            </a:extLst>
          </a:blip>
          <a:srcRect b="11410"/>
          <a:stretch/>
        </p:blipFill>
        <p:spPr>
          <a:xfrm>
            <a:off x="14763731" y="1088043"/>
            <a:ext cx="4216248" cy="5599987"/>
          </a:xfrm>
          <a:prstGeom prst="rect">
            <a:avLst/>
          </a:prstGeom>
        </p:spPr>
      </p:pic>
      <p:pic>
        <p:nvPicPr>
          <p:cNvPr id="17" name="Picture 16">
            <a:extLst>
              <a:ext uri="{FF2B5EF4-FFF2-40B4-BE49-F238E27FC236}">
                <a16:creationId xmlns:a16="http://schemas.microsoft.com/office/drawing/2014/main" id="{373AE59C-4BBE-252A-6254-17464D192DC0}"/>
              </a:ext>
            </a:extLst>
          </p:cNvPr>
          <p:cNvPicPr>
            <a:picLocks noChangeAspect="1"/>
          </p:cNvPicPr>
          <p:nvPr/>
        </p:nvPicPr>
        <p:blipFill rotWithShape="1">
          <a:blip r:embed="rId4">
            <a:extLst>
              <a:ext uri="{28A0092B-C50C-407E-A947-70E740481C1C}">
                <a14:useLocalDpi xmlns:a14="http://schemas.microsoft.com/office/drawing/2010/main" val="0"/>
              </a:ext>
            </a:extLst>
          </a:blip>
          <a:srcRect l="607" r="4313"/>
          <a:stretch/>
        </p:blipFill>
        <p:spPr>
          <a:xfrm>
            <a:off x="6252520" y="6842264"/>
            <a:ext cx="8337933" cy="5846260"/>
          </a:xfrm>
          <a:prstGeom prst="rect">
            <a:avLst/>
          </a:prstGeom>
        </p:spPr>
      </p:pic>
      <p:pic>
        <p:nvPicPr>
          <p:cNvPr id="19" name="Picture 18">
            <a:extLst>
              <a:ext uri="{FF2B5EF4-FFF2-40B4-BE49-F238E27FC236}">
                <a16:creationId xmlns:a16="http://schemas.microsoft.com/office/drawing/2014/main" id="{DF04EEB9-8B22-9472-0B2D-96715DE6CE70}"/>
              </a:ext>
            </a:extLst>
          </p:cNvPr>
          <p:cNvPicPr>
            <a:picLocks noChangeAspect="1"/>
          </p:cNvPicPr>
          <p:nvPr/>
        </p:nvPicPr>
        <p:blipFill rotWithShape="1">
          <a:blip r:embed="rId5">
            <a:extLst>
              <a:ext uri="{28A0092B-C50C-407E-A947-70E740481C1C}">
                <a14:useLocalDpi xmlns:a14="http://schemas.microsoft.com/office/drawing/2010/main" val="0"/>
              </a:ext>
            </a:extLst>
          </a:blip>
          <a:srcRect b="8153"/>
          <a:stretch/>
        </p:blipFill>
        <p:spPr>
          <a:xfrm>
            <a:off x="14763731" y="6842264"/>
            <a:ext cx="4245613" cy="5846260"/>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39762415-5942-733F-E1E9-626676735721}"/>
              </a:ext>
            </a:extLst>
          </p:cNvPr>
          <p:cNvPicPr>
            <a:picLocks noChangeAspect="1"/>
          </p:cNvPicPr>
          <p:nvPr/>
        </p:nvPicPr>
        <p:blipFill rotWithShape="1">
          <a:blip r:embed="rId6">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spTree>
    <p:extLst>
      <p:ext uri="{BB962C8B-B14F-4D97-AF65-F5344CB8AC3E}">
        <p14:creationId xmlns:p14="http://schemas.microsoft.com/office/powerpoint/2010/main" val="21018731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817597-FC13-8186-1F57-005BB8398F49}"/>
              </a:ext>
            </a:extLst>
          </p:cNvPr>
          <p:cNvPicPr>
            <a:picLocks noChangeAspect="1"/>
          </p:cNvPicPr>
          <p:nvPr/>
        </p:nvPicPr>
        <p:blipFill rotWithShape="1">
          <a:blip r:embed="rId2">
            <a:extLst>
              <a:ext uri="{28A0092B-C50C-407E-A947-70E740481C1C}">
                <a14:useLocalDpi xmlns:a14="http://schemas.microsoft.com/office/drawing/2010/main" val="0"/>
              </a:ext>
            </a:extLst>
          </a:blip>
          <a:srcRect l="1" r="1292"/>
          <a:stretch/>
        </p:blipFill>
        <p:spPr>
          <a:xfrm>
            <a:off x="13280271" y="1524569"/>
            <a:ext cx="8463818" cy="5833119"/>
          </a:xfrm>
          <a:prstGeom prst="rect">
            <a:avLst/>
          </a:prstGeom>
        </p:spPr>
      </p:pic>
      <p:pic>
        <p:nvPicPr>
          <p:cNvPr id="16" name="Picture 15">
            <a:extLst>
              <a:ext uri="{FF2B5EF4-FFF2-40B4-BE49-F238E27FC236}">
                <a16:creationId xmlns:a16="http://schemas.microsoft.com/office/drawing/2014/main" id="{BA509F86-2932-ADE7-1635-E2F095E7327F}"/>
              </a:ext>
            </a:extLst>
          </p:cNvPr>
          <p:cNvPicPr>
            <a:picLocks noChangeAspect="1"/>
          </p:cNvPicPr>
          <p:nvPr/>
        </p:nvPicPr>
        <p:blipFill rotWithShape="1">
          <a:blip r:embed="rId3">
            <a:extLst>
              <a:ext uri="{28A0092B-C50C-407E-A947-70E740481C1C}">
                <a14:useLocalDpi xmlns:a14="http://schemas.microsoft.com/office/drawing/2010/main" val="0"/>
              </a:ext>
            </a:extLst>
          </a:blip>
          <a:srcRect l="960" t="1281" r="7298" b="1630"/>
          <a:stretch/>
        </p:blipFill>
        <p:spPr>
          <a:xfrm>
            <a:off x="13280271" y="7495111"/>
            <a:ext cx="8463818" cy="4944338"/>
          </a:xfrm>
          <a:prstGeom prst="rect">
            <a:avLst/>
          </a:prstGeom>
        </p:spPr>
      </p:pic>
      <p:pic>
        <p:nvPicPr>
          <p:cNvPr id="18" name="Picture 17">
            <a:extLst>
              <a:ext uri="{FF2B5EF4-FFF2-40B4-BE49-F238E27FC236}">
                <a16:creationId xmlns:a16="http://schemas.microsoft.com/office/drawing/2014/main" id="{28D6952B-B746-D41B-3C09-2896E5C29CFE}"/>
              </a:ext>
            </a:extLst>
          </p:cNvPr>
          <p:cNvPicPr>
            <a:picLocks noChangeAspect="1"/>
          </p:cNvPicPr>
          <p:nvPr/>
        </p:nvPicPr>
        <p:blipFill rotWithShape="1">
          <a:blip r:embed="rId4">
            <a:extLst>
              <a:ext uri="{28A0092B-C50C-407E-A947-70E740481C1C}">
                <a14:useLocalDpi xmlns:a14="http://schemas.microsoft.com/office/drawing/2010/main" val="0"/>
              </a:ext>
            </a:extLst>
          </a:blip>
          <a:srcRect b="5625"/>
          <a:stretch/>
        </p:blipFill>
        <p:spPr>
          <a:xfrm>
            <a:off x="5414630" y="1524570"/>
            <a:ext cx="7710295" cy="10914880"/>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AC9E11AF-B8B9-846D-6D45-8537C8C82AB3}"/>
              </a:ext>
            </a:extLst>
          </p:cNvPr>
          <p:cNvPicPr>
            <a:picLocks noChangeAspect="1"/>
          </p:cNvPicPr>
          <p:nvPr/>
        </p:nvPicPr>
        <p:blipFill rotWithShape="1">
          <a:blip r:embed="rId5">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spTree>
    <p:extLst>
      <p:ext uri="{BB962C8B-B14F-4D97-AF65-F5344CB8AC3E}">
        <p14:creationId xmlns:p14="http://schemas.microsoft.com/office/powerpoint/2010/main" val="8780528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application&#10;&#10;Description automatically generated">
            <a:extLst>
              <a:ext uri="{FF2B5EF4-FFF2-40B4-BE49-F238E27FC236}">
                <a16:creationId xmlns:a16="http://schemas.microsoft.com/office/drawing/2014/main" id="{EA396866-D1E5-DCAE-AFF3-E74FE0C724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79250" cy="13769578"/>
          </a:xfrm>
          <a:prstGeom prst="rect">
            <a:avLst/>
          </a:prstGeom>
        </p:spPr>
      </p:pic>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2" name="Rectangle 1">
            <a:extLst>
              <a:ext uri="{FF2B5EF4-FFF2-40B4-BE49-F238E27FC236}">
                <a16:creationId xmlns:a16="http://schemas.microsoft.com/office/drawing/2014/main" id="{5E4ED566-A5ED-BCC7-BB79-4223CAF1956F}"/>
              </a:ext>
            </a:extLst>
          </p:cNvPr>
          <p:cNvSpPr/>
          <p:nvPr/>
        </p:nvSpPr>
        <p:spPr>
          <a:xfrm>
            <a:off x="2311773" y="4262689"/>
            <a:ext cx="7933161" cy="3477875"/>
          </a:xfrm>
          <a:prstGeom prst="rect">
            <a:avLst/>
          </a:prstGeom>
        </p:spPr>
        <p:txBody>
          <a:bodyPr wrap="square">
            <a:spAutoFit/>
          </a:bodyPr>
          <a:lstStyle/>
          <a:p>
            <a:r>
              <a:rPr lang="en-ID" sz="11000" dirty="0">
                <a:latin typeface="Poppins Medium" panose="00000600000000000000" pitchFamily="2" charset="0"/>
                <a:ea typeface="EB Garamond 12" panose="02020502060206020403" pitchFamily="18" charset="0"/>
                <a:cs typeface="Poppins Medium" panose="00000600000000000000" pitchFamily="2" charset="0"/>
              </a:rPr>
              <a:t>RRP</a:t>
            </a:r>
          </a:p>
          <a:p>
            <a:r>
              <a:rPr lang="en-ID" sz="11000" dirty="0">
                <a:latin typeface="Poppins Medium" panose="00000600000000000000" pitchFamily="2" charset="0"/>
                <a:ea typeface="EB Garamond 12" panose="02020502060206020403" pitchFamily="18" charset="0"/>
                <a:cs typeface="Poppins Medium" panose="00000600000000000000" pitchFamily="2" charset="0"/>
              </a:rPr>
              <a:t>Displays</a:t>
            </a:r>
          </a:p>
        </p:txBody>
      </p:sp>
      <p:sp>
        <p:nvSpPr>
          <p:cNvPr id="5" name="Rectangle 4">
            <a:extLst>
              <a:ext uri="{FF2B5EF4-FFF2-40B4-BE49-F238E27FC236}">
                <a16:creationId xmlns:a16="http://schemas.microsoft.com/office/drawing/2014/main" id="{172E1724-5908-4847-8F83-A3438312CAF3}"/>
              </a:ext>
            </a:extLst>
          </p:cNvPr>
          <p:cNvSpPr/>
          <p:nvPr/>
        </p:nvSpPr>
        <p:spPr>
          <a:xfrm>
            <a:off x="2311773" y="8283836"/>
            <a:ext cx="7079362" cy="1323439"/>
          </a:xfrm>
          <a:prstGeom prst="rect">
            <a:avLst/>
          </a:prstGeom>
        </p:spPr>
        <p:txBody>
          <a:bodyPr wrap="square">
            <a:spAutoFit/>
          </a:bodyPr>
          <a:lstStyle/>
          <a:p>
            <a:pPr marL="0" lvl="0" indent="0">
              <a:lnSpc>
                <a:spcPct val="100000"/>
              </a:lnSpc>
              <a:spcBef>
                <a:spcPct val="0"/>
              </a:spcBef>
              <a:buNone/>
            </a:pPr>
            <a:r>
              <a:rPr lang="en-US" altLang="en-US" sz="2000" dirty="0">
                <a:latin typeface="Poppins Light" panose="00000400000000000000" pitchFamily="2" charset="0"/>
                <a:ea typeface="Open Sans" panose="020B0606030504020204" pitchFamily="34" charset="0"/>
                <a:cs typeface="Poppins Light" panose="00000400000000000000" pitchFamily="2" charset="0"/>
              </a:rPr>
              <a:t>Our </a:t>
            </a: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main goal </a:t>
            </a:r>
            <a:r>
              <a:rPr lang="en-GB" altLang="en-US" sz="2000" dirty="0">
                <a:latin typeface="Poppins Light" panose="00000400000000000000" pitchFamily="2" charset="0"/>
                <a:ea typeface="Open Sans" panose="020B0606030504020204" pitchFamily="34" charset="0"/>
                <a:cs typeface="Poppins Light" panose="00000400000000000000" pitchFamily="2" charset="0"/>
              </a:rPr>
              <a:t>is to create a visually striking displays that stand out among crowded stores and become instantly recognizable. Our displays must be versatile, easily adaptable and sustainable. </a:t>
            </a:r>
          </a:p>
        </p:txBody>
      </p:sp>
    </p:spTree>
    <p:extLst>
      <p:ext uri="{BB962C8B-B14F-4D97-AF65-F5344CB8AC3E}">
        <p14:creationId xmlns:p14="http://schemas.microsoft.com/office/powerpoint/2010/main" val="2660843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picture containing text&#10;&#10;Description automatically generated">
            <a:extLst>
              <a:ext uri="{FF2B5EF4-FFF2-40B4-BE49-F238E27FC236}">
                <a16:creationId xmlns:a16="http://schemas.microsoft.com/office/drawing/2014/main" id="{A7B02328-96B8-2BFB-3E83-DDA1DEF32434}"/>
              </a:ext>
            </a:extLst>
          </p:cNvPr>
          <p:cNvPicPr>
            <a:picLocks noChangeAspect="1"/>
          </p:cNvPicPr>
          <p:nvPr/>
        </p:nvPicPr>
        <p:blipFill rotWithShape="1">
          <a:blip r:embed="rId2">
            <a:extLst>
              <a:ext uri="{28A0092B-C50C-407E-A947-70E740481C1C}">
                <a14:useLocalDpi xmlns:a14="http://schemas.microsoft.com/office/drawing/2010/main" val="0"/>
              </a:ext>
            </a:extLst>
          </a:blip>
          <a:srcRect t="802"/>
          <a:stretch/>
        </p:blipFill>
        <p:spPr>
          <a:xfrm>
            <a:off x="3278401" y="0"/>
            <a:ext cx="22541577" cy="13679488"/>
          </a:xfrm>
          <a:prstGeom prst="rect">
            <a:avLst/>
          </a:prstGeom>
        </p:spPr>
      </p:pic>
      <p:pic>
        <p:nvPicPr>
          <p:cNvPr id="2" name="Picture 1">
            <a:extLst>
              <a:ext uri="{FF2B5EF4-FFF2-40B4-BE49-F238E27FC236}">
                <a16:creationId xmlns:a16="http://schemas.microsoft.com/office/drawing/2014/main" id="{074D6488-E1D6-6CA6-A0AC-8448317DC41B}"/>
              </a:ext>
            </a:extLst>
          </p:cNvPr>
          <p:cNvPicPr>
            <a:picLocks noChangeAspect="1"/>
          </p:cNvPicPr>
          <p:nvPr/>
        </p:nvPicPr>
        <p:blipFill>
          <a:blip r:embed="rId3"/>
          <a:stretch>
            <a:fillRect/>
          </a:stretch>
        </p:blipFill>
        <p:spPr>
          <a:xfrm>
            <a:off x="0" y="0"/>
            <a:ext cx="9137947" cy="13679488"/>
          </a:xfrm>
          <a:prstGeom prst="rect">
            <a:avLst/>
          </a:prstGeom>
        </p:spPr>
      </p:pic>
      <p:sp>
        <p:nvSpPr>
          <p:cNvPr id="4" name="Rectangle 3">
            <a:extLst>
              <a:ext uri="{FF2B5EF4-FFF2-40B4-BE49-F238E27FC236}">
                <a16:creationId xmlns:a16="http://schemas.microsoft.com/office/drawing/2014/main" id="{0FD94EF5-2AAE-AF3E-B08A-7DF744133634}"/>
              </a:ext>
            </a:extLst>
          </p:cNvPr>
          <p:cNvSpPr/>
          <p:nvPr/>
        </p:nvSpPr>
        <p:spPr>
          <a:xfrm>
            <a:off x="1050324" y="6839744"/>
            <a:ext cx="5906530" cy="3416320"/>
          </a:xfrm>
          <a:prstGeom prst="rect">
            <a:avLst/>
          </a:prstGeom>
        </p:spPr>
        <p:txBody>
          <a:bodyPr wrap="square">
            <a:spAutoFit/>
          </a:bodyPr>
          <a:lstStyle/>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The VYPE Premium POS Presenter Box is the perfect solution for displaying and presenting your products in a professional and eye-catching way. With its high-quality materials, sleek design, and custom branding options, this presenter box will make a statement in any store or trade show setting.</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8BC9EED7-0D19-49A5-4BB9-350F251261BA}"/>
              </a:ext>
            </a:extLst>
          </p:cNvPr>
          <p:cNvSpPr/>
          <p:nvPr/>
        </p:nvSpPr>
        <p:spPr>
          <a:xfrm>
            <a:off x="1050324" y="2838190"/>
            <a:ext cx="10052716" cy="3416320"/>
          </a:xfrm>
          <a:prstGeom prst="rect">
            <a:avLst/>
          </a:prstGeom>
        </p:spPr>
        <p:txBody>
          <a:bodyPr wrap="square">
            <a:spAutoFit/>
          </a:bodyPr>
          <a:lstStyle/>
          <a:p>
            <a:pPr algn="l"/>
            <a:r>
              <a:rPr lang="en-US" sz="5400" b="0" i="0" cap="all" dirty="0">
                <a:solidFill>
                  <a:srgbClr val="615959"/>
                </a:solidFill>
                <a:effectLst/>
                <a:latin typeface="Poppins Medium" panose="00000600000000000000" pitchFamily="2" charset="0"/>
                <a:cs typeface="Poppins Medium" panose="00000600000000000000" pitchFamily="2" charset="0"/>
              </a:rPr>
              <a:t>THE ULTIMATE </a:t>
            </a:r>
          </a:p>
          <a:p>
            <a:pPr algn="l"/>
            <a:r>
              <a:rPr lang="en-US" sz="5400" b="0" i="0" cap="all" dirty="0">
                <a:solidFill>
                  <a:srgbClr val="615959"/>
                </a:solidFill>
                <a:effectLst/>
                <a:latin typeface="Poppins Medium" panose="00000600000000000000" pitchFamily="2" charset="0"/>
                <a:cs typeface="Poppins Medium" panose="00000600000000000000" pitchFamily="2" charset="0"/>
              </a:rPr>
              <a:t>WAY TO </a:t>
            </a:r>
          </a:p>
          <a:p>
            <a:pPr algn="l"/>
            <a:r>
              <a:rPr lang="en-US" sz="5400" b="0" i="0" cap="all" dirty="0">
                <a:solidFill>
                  <a:srgbClr val="615959"/>
                </a:solidFill>
                <a:effectLst/>
                <a:latin typeface="Poppins Medium" panose="00000600000000000000" pitchFamily="2" charset="0"/>
                <a:cs typeface="Poppins Medium" panose="00000600000000000000" pitchFamily="2" charset="0"/>
              </a:rPr>
              <a:t>SHOWCASE </a:t>
            </a:r>
          </a:p>
          <a:p>
            <a:pPr algn="l"/>
            <a:r>
              <a:rPr lang="en-US" sz="5400" b="0" i="0" cap="all" dirty="0">
                <a:solidFill>
                  <a:srgbClr val="615959"/>
                </a:solidFill>
                <a:effectLst/>
                <a:latin typeface="Poppins Medium" panose="00000600000000000000" pitchFamily="2" charset="0"/>
                <a:cs typeface="Poppins Medium" panose="00000600000000000000" pitchFamily="2" charset="0"/>
              </a:rPr>
              <a:t>YOUR PRODUCTS.</a:t>
            </a:r>
            <a:endParaRPr lang="en-US" sz="5400" b="0" i="0" cap="all" dirty="0">
              <a:effectLst/>
              <a:latin typeface="Poppins" panose="00000500000000000000" pitchFamily="2" charset="0"/>
              <a:cs typeface="Poppins" panose="00000500000000000000" pitchFamily="2" charset="0"/>
            </a:endParaRPr>
          </a:p>
        </p:txBody>
      </p:sp>
    </p:spTree>
    <p:extLst>
      <p:ext uri="{BB962C8B-B14F-4D97-AF65-F5344CB8AC3E}">
        <p14:creationId xmlns:p14="http://schemas.microsoft.com/office/powerpoint/2010/main" val="26745049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5E97BCEB-C371-FD50-A150-B19BA91380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30713" y="0"/>
            <a:ext cx="22360702" cy="13679488"/>
          </a:xfrm>
          <a:prstGeom prst="rect">
            <a:avLst/>
          </a:prstGeom>
        </p:spPr>
      </p:pic>
      <p:pic>
        <p:nvPicPr>
          <p:cNvPr id="2" name="Picture 1">
            <a:extLst>
              <a:ext uri="{FF2B5EF4-FFF2-40B4-BE49-F238E27FC236}">
                <a16:creationId xmlns:a16="http://schemas.microsoft.com/office/drawing/2014/main" id="{CA0D8126-9025-99F1-770A-4B179123D535}"/>
              </a:ext>
            </a:extLst>
          </p:cNvPr>
          <p:cNvPicPr>
            <a:picLocks noChangeAspect="1"/>
          </p:cNvPicPr>
          <p:nvPr/>
        </p:nvPicPr>
        <p:blipFill>
          <a:blip r:embed="rId3"/>
          <a:stretch>
            <a:fillRect/>
          </a:stretch>
        </p:blipFill>
        <p:spPr>
          <a:xfrm>
            <a:off x="0" y="0"/>
            <a:ext cx="9137947" cy="13679488"/>
          </a:xfrm>
          <a:prstGeom prst="rect">
            <a:avLst/>
          </a:prstGeom>
        </p:spPr>
      </p:pic>
      <p:sp>
        <p:nvSpPr>
          <p:cNvPr id="4" name="Rectangle 3">
            <a:extLst>
              <a:ext uri="{FF2B5EF4-FFF2-40B4-BE49-F238E27FC236}">
                <a16:creationId xmlns:a16="http://schemas.microsoft.com/office/drawing/2014/main" id="{0FD94EF5-2AAE-AF3E-B08A-7DF744133634}"/>
              </a:ext>
            </a:extLst>
          </p:cNvPr>
          <p:cNvSpPr/>
          <p:nvPr/>
        </p:nvSpPr>
        <p:spPr>
          <a:xfrm>
            <a:off x="1050324" y="5653496"/>
            <a:ext cx="5480389" cy="2677656"/>
          </a:xfrm>
          <a:prstGeom prst="rect">
            <a:avLst/>
          </a:prstGeom>
        </p:spPr>
        <p:txBody>
          <a:bodyPr wrap="square">
            <a:spAutoFit/>
          </a:bodyPr>
          <a:lstStyle/>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The </a:t>
            </a:r>
            <a:r>
              <a:rPr lang="en-US" altLang="en-US" sz="2400" dirty="0" err="1">
                <a:latin typeface="Poppins Light" panose="00000400000000000000" pitchFamily="2" charset="0"/>
                <a:ea typeface="Open Sans" panose="020B0606030504020204" pitchFamily="34" charset="0"/>
                <a:cs typeface="Poppins Light" panose="00000400000000000000" pitchFamily="2" charset="0"/>
              </a:rPr>
              <a:t>Vuse</a:t>
            </a:r>
            <a:r>
              <a:rPr lang="en-US" altLang="en-US" sz="2400" dirty="0">
                <a:latin typeface="Poppins Light" panose="00000400000000000000" pitchFamily="2" charset="0"/>
                <a:ea typeface="Open Sans" panose="020B0606030504020204" pitchFamily="34" charset="0"/>
                <a:cs typeface="Poppins Light" panose="00000400000000000000" pitchFamily="2" charset="0"/>
              </a:rPr>
              <a:t> Go HORECA Display is a innovative and striking in-store display solution for the popular </a:t>
            </a:r>
            <a:r>
              <a:rPr lang="en-US" altLang="en-US" sz="2400" dirty="0" err="1">
                <a:latin typeface="Poppins Light" panose="00000400000000000000" pitchFamily="2" charset="0"/>
                <a:ea typeface="Open Sans" panose="020B0606030504020204" pitchFamily="34" charset="0"/>
                <a:cs typeface="Poppins Light" panose="00000400000000000000" pitchFamily="2" charset="0"/>
              </a:rPr>
              <a:t>Vuse</a:t>
            </a:r>
            <a:r>
              <a:rPr lang="en-US" altLang="en-US" sz="2400" dirty="0">
                <a:latin typeface="Poppins Light" panose="00000400000000000000" pitchFamily="2" charset="0"/>
                <a:ea typeface="Open Sans" panose="020B0606030504020204" pitchFamily="34" charset="0"/>
                <a:cs typeface="Poppins Light" panose="00000400000000000000" pitchFamily="2" charset="0"/>
              </a:rPr>
              <a:t> Go e-cigarette brand. With a modern and eye-catching design, the display showcases the brand's products</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8BC9EED7-0D19-49A5-4BB9-350F251261BA}"/>
              </a:ext>
            </a:extLst>
          </p:cNvPr>
          <p:cNvSpPr/>
          <p:nvPr/>
        </p:nvSpPr>
        <p:spPr>
          <a:xfrm>
            <a:off x="1050324" y="4254421"/>
            <a:ext cx="10052716" cy="2585323"/>
          </a:xfrm>
          <a:prstGeom prst="rect">
            <a:avLst/>
          </a:prstGeom>
        </p:spPr>
        <p:txBody>
          <a:bodyPr wrap="square">
            <a:spAutoFit/>
          </a:bodyPr>
          <a:lstStyle/>
          <a:p>
            <a:pPr algn="l"/>
            <a:r>
              <a:rPr lang="en-US" sz="5400" b="0" i="0" cap="all" dirty="0">
                <a:solidFill>
                  <a:srgbClr val="615959"/>
                </a:solidFill>
                <a:effectLst/>
                <a:latin typeface="Poppins" panose="00000500000000000000" pitchFamily="2" charset="0"/>
              </a:rPr>
              <a:t>VUSE GO</a:t>
            </a:r>
          </a:p>
          <a:p>
            <a:br>
              <a:rPr lang="en-US" sz="5400" dirty="0"/>
            </a:br>
            <a:endParaRPr lang="en-US" sz="5400" b="0" i="0" cap="all" dirty="0">
              <a:effectLst/>
              <a:latin typeface="Poppins" panose="00000500000000000000" pitchFamily="2" charset="0"/>
              <a:cs typeface="Poppins" panose="00000500000000000000" pitchFamily="2" charset="0"/>
            </a:endParaRPr>
          </a:p>
        </p:txBody>
      </p:sp>
    </p:spTree>
    <p:extLst>
      <p:ext uri="{BB962C8B-B14F-4D97-AF65-F5344CB8AC3E}">
        <p14:creationId xmlns:p14="http://schemas.microsoft.com/office/powerpoint/2010/main" val="38476937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9303D0-BCDB-94F7-007F-CDE95D2AF26D}"/>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solidFill>
                <a:srgbClr val="FFFCF5"/>
              </a:solidFill>
            </a:endParaRPr>
          </a:p>
        </p:txBody>
      </p:sp>
      <p:pic>
        <p:nvPicPr>
          <p:cNvPr id="9" name="Picture 8" descr="Shape, arrow&#10;&#10;Description automatically generated">
            <a:extLst>
              <a:ext uri="{FF2B5EF4-FFF2-40B4-BE49-F238E27FC236}">
                <a16:creationId xmlns:a16="http://schemas.microsoft.com/office/drawing/2014/main" id="{8047E7B4-9E71-246B-EC97-3EE73B3F9841}"/>
              </a:ext>
            </a:extLst>
          </p:cNvPr>
          <p:cNvPicPr>
            <a:picLocks noChangeAspect="1"/>
          </p:cNvPicPr>
          <p:nvPr/>
        </p:nvPicPr>
        <p:blipFill rotWithShape="1">
          <a:blip r:embed="rId2">
            <a:extLst>
              <a:ext uri="{28A0092B-C50C-407E-A947-70E740481C1C}">
                <a14:useLocalDpi xmlns:a14="http://schemas.microsoft.com/office/drawing/2010/main" val="0"/>
              </a:ext>
            </a:extLst>
          </a:blip>
          <a:srcRect r="62416"/>
          <a:stretch/>
        </p:blipFill>
        <p:spPr>
          <a:xfrm>
            <a:off x="0" y="0"/>
            <a:ext cx="9140126" cy="13679488"/>
          </a:xfrm>
          <a:prstGeom prst="rect">
            <a:avLst/>
          </a:prstGeom>
        </p:spPr>
      </p:pic>
      <p:pic>
        <p:nvPicPr>
          <p:cNvPr id="2" name="Picture 1">
            <a:extLst>
              <a:ext uri="{FF2B5EF4-FFF2-40B4-BE49-F238E27FC236}">
                <a16:creationId xmlns:a16="http://schemas.microsoft.com/office/drawing/2014/main" id="{F1AC9B1F-1008-792C-71D5-C401FB531821}"/>
              </a:ext>
            </a:extLst>
          </p:cNvPr>
          <p:cNvPicPr>
            <a:picLocks noChangeAspect="1"/>
          </p:cNvPicPr>
          <p:nvPr/>
        </p:nvPicPr>
        <p:blipFill rotWithShape="1">
          <a:blip r:embed="rId3"/>
          <a:srcRect r="20316"/>
          <a:stretch/>
        </p:blipFill>
        <p:spPr>
          <a:xfrm>
            <a:off x="9646859" y="1843951"/>
            <a:ext cx="5540383" cy="10135643"/>
          </a:xfrm>
          <a:prstGeom prst="rect">
            <a:avLst/>
          </a:prstGeom>
        </p:spPr>
      </p:pic>
      <p:sp>
        <p:nvSpPr>
          <p:cNvPr id="4" name="Rectangle 3">
            <a:extLst>
              <a:ext uri="{FF2B5EF4-FFF2-40B4-BE49-F238E27FC236}">
                <a16:creationId xmlns:a16="http://schemas.microsoft.com/office/drawing/2014/main" id="{0FD94EF5-2AAE-AF3E-B08A-7DF744133634}"/>
              </a:ext>
            </a:extLst>
          </p:cNvPr>
          <p:cNvSpPr/>
          <p:nvPr/>
        </p:nvSpPr>
        <p:spPr>
          <a:xfrm>
            <a:off x="1144963" y="6839743"/>
            <a:ext cx="5861318" cy="2677656"/>
          </a:xfrm>
          <a:prstGeom prst="rect">
            <a:avLst/>
          </a:prstGeom>
        </p:spPr>
        <p:txBody>
          <a:bodyPr wrap="square">
            <a:spAutoFit/>
          </a:bodyPr>
          <a:lstStyle/>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Experience the cutting-edge technology of IQOS in our premium RRP display. Immerse yourself in a world of innovation, where quality, design and craftsmanship come together to create a unique and unparalleled experience. </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8BC9EED7-0D19-49A5-4BB9-350F251261BA}"/>
              </a:ext>
            </a:extLst>
          </p:cNvPr>
          <p:cNvSpPr/>
          <p:nvPr/>
        </p:nvSpPr>
        <p:spPr>
          <a:xfrm>
            <a:off x="1144962" y="2689119"/>
            <a:ext cx="10131073" cy="3785652"/>
          </a:xfrm>
          <a:prstGeom prst="rect">
            <a:avLst/>
          </a:prstGeom>
        </p:spPr>
        <p:txBody>
          <a:bodyPr wrap="square">
            <a:spAutoFit/>
          </a:bodyPr>
          <a:lstStyle/>
          <a:p>
            <a:pPr algn="l"/>
            <a:r>
              <a:rPr lang="en-US" sz="6000" b="0" i="0" cap="all" dirty="0">
                <a:solidFill>
                  <a:srgbClr val="615959"/>
                </a:solidFill>
                <a:effectLst/>
                <a:latin typeface="Poppins" panose="00000500000000000000" pitchFamily="2" charset="0"/>
              </a:rPr>
              <a:t>THE FUTURE OF </a:t>
            </a:r>
          </a:p>
          <a:p>
            <a:pPr algn="l"/>
            <a:r>
              <a:rPr lang="en-US" sz="6000" b="0" i="0" cap="all" dirty="0">
                <a:solidFill>
                  <a:srgbClr val="615959"/>
                </a:solidFill>
                <a:effectLst/>
                <a:latin typeface="Poppins" panose="00000500000000000000" pitchFamily="2" charset="0"/>
              </a:rPr>
              <a:t>TOBACCO </a:t>
            </a:r>
          </a:p>
          <a:p>
            <a:pPr algn="l"/>
            <a:r>
              <a:rPr lang="en-US" sz="6000" b="0" i="0" cap="all" dirty="0">
                <a:solidFill>
                  <a:srgbClr val="615959"/>
                </a:solidFill>
                <a:effectLst/>
                <a:latin typeface="Poppins" panose="00000500000000000000" pitchFamily="2" charset="0"/>
              </a:rPr>
              <a:t>HEATING WITH</a:t>
            </a:r>
          </a:p>
          <a:p>
            <a:pPr algn="l"/>
            <a:r>
              <a:rPr lang="en-US" sz="6000" b="0" i="0" cap="all" dirty="0">
                <a:solidFill>
                  <a:srgbClr val="615959"/>
                </a:solidFill>
                <a:effectLst/>
                <a:latin typeface="Poppins" panose="00000500000000000000" pitchFamily="2" charset="0"/>
              </a:rPr>
              <a:t>IQOS</a:t>
            </a:r>
            <a:endParaRPr lang="en-US" sz="6000" b="0" i="0" cap="all" dirty="0">
              <a:effectLst/>
              <a:latin typeface="Poppins SemiBold" panose="00000700000000000000" pitchFamily="2" charset="0"/>
              <a:cs typeface="Poppins SemiBold" panose="00000700000000000000" pitchFamily="2" charset="0"/>
            </a:endParaRPr>
          </a:p>
        </p:txBody>
      </p:sp>
      <p:pic>
        <p:nvPicPr>
          <p:cNvPr id="6" name="Picture 5">
            <a:extLst>
              <a:ext uri="{FF2B5EF4-FFF2-40B4-BE49-F238E27FC236}">
                <a16:creationId xmlns:a16="http://schemas.microsoft.com/office/drawing/2014/main" id="{26D73C20-F8EC-8658-7276-4A64AEF012EA}"/>
              </a:ext>
            </a:extLst>
          </p:cNvPr>
          <p:cNvPicPr>
            <a:picLocks noChangeAspect="1"/>
          </p:cNvPicPr>
          <p:nvPr/>
        </p:nvPicPr>
        <p:blipFill>
          <a:blip r:embed="rId4"/>
          <a:stretch>
            <a:fillRect/>
          </a:stretch>
        </p:blipFill>
        <p:spPr>
          <a:xfrm>
            <a:off x="15339125" y="1854653"/>
            <a:ext cx="4284095" cy="5231099"/>
          </a:xfrm>
          <a:prstGeom prst="rect">
            <a:avLst/>
          </a:prstGeom>
        </p:spPr>
      </p:pic>
      <p:pic>
        <p:nvPicPr>
          <p:cNvPr id="7" name="Picture 6">
            <a:extLst>
              <a:ext uri="{FF2B5EF4-FFF2-40B4-BE49-F238E27FC236}">
                <a16:creationId xmlns:a16="http://schemas.microsoft.com/office/drawing/2014/main" id="{272A37EA-0795-A551-A5C6-6CA77C9B5533}"/>
              </a:ext>
            </a:extLst>
          </p:cNvPr>
          <p:cNvPicPr>
            <a:picLocks noChangeAspect="1"/>
          </p:cNvPicPr>
          <p:nvPr/>
        </p:nvPicPr>
        <p:blipFill rotWithShape="1">
          <a:blip r:embed="rId5"/>
          <a:srcRect t="1840"/>
          <a:stretch/>
        </p:blipFill>
        <p:spPr>
          <a:xfrm>
            <a:off x="19778702" y="1854653"/>
            <a:ext cx="3725538" cy="5269381"/>
          </a:xfrm>
          <a:prstGeom prst="rect">
            <a:avLst/>
          </a:prstGeom>
        </p:spPr>
      </p:pic>
      <p:pic>
        <p:nvPicPr>
          <p:cNvPr id="8" name="Picture 7">
            <a:extLst>
              <a:ext uri="{FF2B5EF4-FFF2-40B4-BE49-F238E27FC236}">
                <a16:creationId xmlns:a16="http://schemas.microsoft.com/office/drawing/2014/main" id="{6E843842-C03A-C95D-EFF5-C239B13613BE}"/>
              </a:ext>
            </a:extLst>
          </p:cNvPr>
          <p:cNvPicPr>
            <a:picLocks noChangeAspect="1"/>
          </p:cNvPicPr>
          <p:nvPr/>
        </p:nvPicPr>
        <p:blipFill rotWithShape="1">
          <a:blip r:embed="rId6"/>
          <a:srcRect l="2520"/>
          <a:stretch/>
        </p:blipFill>
        <p:spPr>
          <a:xfrm>
            <a:off x="15339125" y="7308667"/>
            <a:ext cx="8165115" cy="4670927"/>
          </a:xfrm>
          <a:prstGeom prst="rect">
            <a:avLst/>
          </a:prstGeom>
        </p:spPr>
      </p:pic>
    </p:spTree>
    <p:extLst>
      <p:ext uri="{BB962C8B-B14F-4D97-AF65-F5344CB8AC3E}">
        <p14:creationId xmlns:p14="http://schemas.microsoft.com/office/powerpoint/2010/main" val="25587154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0ED1C93-79C4-4114-D812-FA3F7E042B98}"/>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7" name="Picture 6" descr="Shape&#10;&#10;Description automatically generated with medium confidence">
            <a:extLst>
              <a:ext uri="{FF2B5EF4-FFF2-40B4-BE49-F238E27FC236}">
                <a16:creationId xmlns:a16="http://schemas.microsoft.com/office/drawing/2014/main" id="{299E9691-FC15-FD92-4C43-8299B53A3975}"/>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5" name="Picture 4" descr="A picture containing text, person, indoor&#10;&#10;Description automatically generated">
            <a:extLst>
              <a:ext uri="{FF2B5EF4-FFF2-40B4-BE49-F238E27FC236}">
                <a16:creationId xmlns:a16="http://schemas.microsoft.com/office/drawing/2014/main" id="{951D13AF-B597-C11A-5749-DE1224F10C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74910" y="2607275"/>
            <a:ext cx="6631936" cy="9407002"/>
          </a:xfrm>
          <a:prstGeom prst="rect">
            <a:avLst/>
          </a:prstGeom>
        </p:spPr>
      </p:pic>
      <p:pic>
        <p:nvPicPr>
          <p:cNvPr id="9" name="Picture 8" descr="A picture containing text, indoor, floor, shelf&#10;&#10;Description automatically generated">
            <a:extLst>
              <a:ext uri="{FF2B5EF4-FFF2-40B4-BE49-F238E27FC236}">
                <a16:creationId xmlns:a16="http://schemas.microsoft.com/office/drawing/2014/main" id="{ACF99D90-81DF-B478-F3B9-FD39F6A178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863024" y="2607275"/>
            <a:ext cx="5992260" cy="9407002"/>
          </a:xfrm>
          <a:prstGeom prst="rect">
            <a:avLst/>
          </a:prstGeom>
        </p:spPr>
      </p:pic>
      <p:pic>
        <p:nvPicPr>
          <p:cNvPr id="13" name="Picture 12" descr="A picture containing text, indoor, kitchen, table&#10;&#10;Description automatically generated">
            <a:extLst>
              <a:ext uri="{FF2B5EF4-FFF2-40B4-BE49-F238E27FC236}">
                <a16:creationId xmlns:a16="http://schemas.microsoft.com/office/drawing/2014/main" id="{C76C0E96-D20A-62EF-B2EB-FDFC3022151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10981" y="2607274"/>
            <a:ext cx="6274470" cy="9407001"/>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C3B031D3-7865-52E3-B67A-E8AC4AA4429B}"/>
              </a:ext>
            </a:extLst>
          </p:cNvPr>
          <p:cNvPicPr>
            <a:picLocks noChangeAspect="1"/>
          </p:cNvPicPr>
          <p:nvPr/>
        </p:nvPicPr>
        <p:blipFill rotWithShape="1">
          <a:blip r:embed="rId6">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spTree>
    <p:extLst>
      <p:ext uri="{BB962C8B-B14F-4D97-AF65-F5344CB8AC3E}">
        <p14:creationId xmlns:p14="http://schemas.microsoft.com/office/powerpoint/2010/main" val="9647257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2BC620-DFCD-86E2-A12A-B6BFBA93A092}"/>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F9A25053-CAA3-4983-1DAD-5D235D3BDB67}"/>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A picture containing text, indoor, floor&#10;&#10;Description automatically generated">
            <a:extLst>
              <a:ext uri="{FF2B5EF4-FFF2-40B4-BE49-F238E27FC236}">
                <a16:creationId xmlns:a16="http://schemas.microsoft.com/office/drawing/2014/main" id="{5E97E505-13BF-C0A0-535E-3A34619959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80561" y="2009949"/>
            <a:ext cx="6295090" cy="9437916"/>
          </a:xfrm>
          <a:prstGeom prst="rect">
            <a:avLst/>
          </a:prstGeom>
        </p:spPr>
      </p:pic>
      <p:pic>
        <p:nvPicPr>
          <p:cNvPr id="8" name="Picture 7" descr="A picture containing text, indoor, table&#10;&#10;Description automatically generated">
            <a:extLst>
              <a:ext uri="{FF2B5EF4-FFF2-40B4-BE49-F238E27FC236}">
                <a16:creationId xmlns:a16="http://schemas.microsoft.com/office/drawing/2014/main" id="{8FB0AE0A-6CCA-35C7-4E73-BB6474E42E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38534" y="2009949"/>
            <a:ext cx="6295090" cy="9437916"/>
          </a:xfrm>
          <a:prstGeom prst="rect">
            <a:avLst/>
          </a:prstGeom>
        </p:spPr>
      </p:pic>
      <p:pic>
        <p:nvPicPr>
          <p:cNvPr id="10" name="Picture 9" descr="A picture containing text, person, standing&#10;&#10;Description automatically generated">
            <a:extLst>
              <a:ext uri="{FF2B5EF4-FFF2-40B4-BE49-F238E27FC236}">
                <a16:creationId xmlns:a16="http://schemas.microsoft.com/office/drawing/2014/main" id="{B6814C3B-8244-4CD0-9FEE-E73841780BE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896506" y="2009948"/>
            <a:ext cx="6295089" cy="9437915"/>
          </a:xfrm>
          <a:prstGeom prst="rect">
            <a:avLst/>
          </a:prstGeom>
        </p:spPr>
      </p:pic>
    </p:spTree>
    <p:extLst>
      <p:ext uri="{BB962C8B-B14F-4D97-AF65-F5344CB8AC3E}">
        <p14:creationId xmlns:p14="http://schemas.microsoft.com/office/powerpoint/2010/main" val="7873302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AE2A8B9-2CDE-4013-E8CF-B495D513636A}"/>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DDAA0C5E-2DDD-B6FB-4408-C6718ED857FA}"/>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A person reading a book&#10;&#10;Description automatically generated with medium confidence">
            <a:extLst>
              <a:ext uri="{FF2B5EF4-FFF2-40B4-BE49-F238E27FC236}">
                <a16:creationId xmlns:a16="http://schemas.microsoft.com/office/drawing/2014/main" id="{298D0CFA-8955-6964-D7C1-0A7BD5B784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7022" y="2863489"/>
            <a:ext cx="5547526" cy="8317130"/>
          </a:xfrm>
          <a:prstGeom prst="rect">
            <a:avLst/>
          </a:prstGeom>
        </p:spPr>
      </p:pic>
      <p:pic>
        <p:nvPicPr>
          <p:cNvPr id="6" name="Picture 5" descr="A picture containing text, person, indoor, desk&#10;&#10;Description automatically generated">
            <a:extLst>
              <a:ext uri="{FF2B5EF4-FFF2-40B4-BE49-F238E27FC236}">
                <a16:creationId xmlns:a16="http://schemas.microsoft.com/office/drawing/2014/main" id="{8F39111F-6973-B514-1F39-8A0FF39B13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57656" y="2863489"/>
            <a:ext cx="12475695" cy="8317130"/>
          </a:xfrm>
          <a:prstGeom prst="rect">
            <a:avLst/>
          </a:prstGeom>
        </p:spPr>
      </p:pic>
    </p:spTree>
    <p:extLst>
      <p:ext uri="{BB962C8B-B14F-4D97-AF65-F5344CB8AC3E}">
        <p14:creationId xmlns:p14="http://schemas.microsoft.com/office/powerpoint/2010/main" val="27617454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CEADCF-48F4-16F9-9BE5-1AAC3CA83B5A}"/>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6F24814D-1E4A-0275-F063-184BF04F3E1D}"/>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A picture containing text, floor, indoor&#10;&#10;Description automatically generated">
            <a:extLst>
              <a:ext uri="{FF2B5EF4-FFF2-40B4-BE49-F238E27FC236}">
                <a16:creationId xmlns:a16="http://schemas.microsoft.com/office/drawing/2014/main" id="{4950616E-B1F8-1D52-5A83-B2C15928C4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0550" y="2655670"/>
            <a:ext cx="5715866" cy="8573799"/>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4EC80D76-6A54-644D-3272-CE21264234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77079" y="2655671"/>
            <a:ext cx="5715865" cy="8573798"/>
          </a:xfrm>
          <a:prstGeom prst="rect">
            <a:avLst/>
          </a:prstGeom>
        </p:spPr>
      </p:pic>
      <p:pic>
        <p:nvPicPr>
          <p:cNvPr id="13" name="Picture 12" descr="A picture containing floor, indoor, wall&#10;&#10;Description automatically generated">
            <a:extLst>
              <a:ext uri="{FF2B5EF4-FFF2-40B4-BE49-F238E27FC236}">
                <a16:creationId xmlns:a16="http://schemas.microsoft.com/office/drawing/2014/main" id="{40457B6F-C5F5-0BA9-5601-660CDFE96A1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483607" y="2655670"/>
            <a:ext cx="5715865" cy="8573797"/>
          </a:xfrm>
          <a:prstGeom prst="rect">
            <a:avLst/>
          </a:prstGeom>
        </p:spPr>
      </p:pic>
    </p:spTree>
    <p:extLst>
      <p:ext uri="{BB962C8B-B14F-4D97-AF65-F5344CB8AC3E}">
        <p14:creationId xmlns:p14="http://schemas.microsoft.com/office/powerpoint/2010/main" val="171550213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A7FAB1-B3BB-32A2-E921-F17E473AFD38}"/>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DB7CE807-DC37-1329-97D8-5D5EFC50C8E9}"/>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6" name="Picture 5">
            <a:extLst>
              <a:ext uri="{FF2B5EF4-FFF2-40B4-BE49-F238E27FC236}">
                <a16:creationId xmlns:a16="http://schemas.microsoft.com/office/drawing/2014/main" id="{6008FC29-B0AB-7D0D-A27D-99CF94B8A4D0}"/>
              </a:ext>
            </a:extLst>
          </p:cNvPr>
          <p:cNvPicPr>
            <a:picLocks noChangeAspect="1"/>
          </p:cNvPicPr>
          <p:nvPr/>
        </p:nvPicPr>
        <p:blipFill rotWithShape="1">
          <a:blip r:embed="rId3"/>
          <a:srcRect l="-800"/>
          <a:stretch/>
        </p:blipFill>
        <p:spPr>
          <a:xfrm>
            <a:off x="6503571" y="1132654"/>
            <a:ext cx="9136858" cy="5707090"/>
          </a:xfrm>
          <a:prstGeom prst="rect">
            <a:avLst/>
          </a:prstGeom>
        </p:spPr>
      </p:pic>
      <p:pic>
        <p:nvPicPr>
          <p:cNvPr id="10" name="Picture 9" descr="Graphical user interface&#10;&#10;Description automatically generated">
            <a:extLst>
              <a:ext uri="{FF2B5EF4-FFF2-40B4-BE49-F238E27FC236}">
                <a16:creationId xmlns:a16="http://schemas.microsoft.com/office/drawing/2014/main" id="{87F384E7-5069-C980-82B6-FC17303F00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845550" y="1132654"/>
            <a:ext cx="3804727" cy="5707090"/>
          </a:xfrm>
          <a:prstGeom prst="rect">
            <a:avLst/>
          </a:prstGeom>
        </p:spPr>
      </p:pic>
      <p:pic>
        <p:nvPicPr>
          <p:cNvPr id="12" name="Picture 11" descr="A picture containing text, person, indoor&#10;&#10;Description automatically generated">
            <a:extLst>
              <a:ext uri="{FF2B5EF4-FFF2-40B4-BE49-F238E27FC236}">
                <a16:creationId xmlns:a16="http://schemas.microsoft.com/office/drawing/2014/main" id="{251D0CA7-E4A6-D480-A163-185BD592E7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03571" y="7047560"/>
            <a:ext cx="7986821" cy="5324547"/>
          </a:xfrm>
          <a:prstGeom prst="rect">
            <a:avLst/>
          </a:prstGeom>
        </p:spPr>
      </p:pic>
      <p:pic>
        <p:nvPicPr>
          <p:cNvPr id="14" name="Picture 13" descr="Graphical user interface, website&#10;&#10;Description automatically generated">
            <a:extLst>
              <a:ext uri="{FF2B5EF4-FFF2-40B4-BE49-F238E27FC236}">
                <a16:creationId xmlns:a16="http://schemas.microsoft.com/office/drawing/2014/main" id="{D1F046F7-174A-1455-71B8-A51BBEEFF6C0}"/>
              </a:ext>
            </a:extLst>
          </p:cNvPr>
          <p:cNvPicPr>
            <a:picLocks noChangeAspect="1"/>
          </p:cNvPicPr>
          <p:nvPr/>
        </p:nvPicPr>
        <p:blipFill rotWithShape="1">
          <a:blip r:embed="rId6">
            <a:extLst>
              <a:ext uri="{28A0092B-C50C-407E-A947-70E740481C1C}">
                <a14:useLocalDpi xmlns:a14="http://schemas.microsoft.com/office/drawing/2010/main" val="0"/>
              </a:ext>
            </a:extLst>
          </a:blip>
          <a:srcRect l="14965" r="22882"/>
          <a:stretch/>
        </p:blipFill>
        <p:spPr>
          <a:xfrm>
            <a:off x="14686298" y="7047560"/>
            <a:ext cx="4963979" cy="5324546"/>
          </a:xfrm>
          <a:prstGeom prst="rect">
            <a:avLst/>
          </a:prstGeom>
        </p:spPr>
      </p:pic>
    </p:spTree>
    <p:extLst>
      <p:ext uri="{BB962C8B-B14F-4D97-AF65-F5344CB8AC3E}">
        <p14:creationId xmlns:p14="http://schemas.microsoft.com/office/powerpoint/2010/main" val="150759166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F365F24-7B57-FABB-7C18-4D87ACB34215}"/>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9663BBE4-C149-6209-7B8A-18727F7323C0}"/>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Graphical user interface, application&#10;&#10;Description automatically generated">
            <a:extLst>
              <a:ext uri="{FF2B5EF4-FFF2-40B4-BE49-F238E27FC236}">
                <a16:creationId xmlns:a16="http://schemas.microsoft.com/office/drawing/2014/main" id="{95B9338B-59C1-D015-2A1D-42D1F98363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13916" y="1711581"/>
            <a:ext cx="15158848" cy="10256325"/>
          </a:xfrm>
          <a:prstGeom prst="rect">
            <a:avLst/>
          </a:prstGeom>
        </p:spPr>
      </p:pic>
    </p:spTree>
    <p:extLst>
      <p:ext uri="{BB962C8B-B14F-4D97-AF65-F5344CB8AC3E}">
        <p14:creationId xmlns:p14="http://schemas.microsoft.com/office/powerpoint/2010/main" val="30297836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44EC72-11F4-19C1-0EF7-42DA42A324BA}"/>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F6845410-EFC0-69AA-5377-5D74CE49B7EC}"/>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Graphical user interface&#10;&#10;Description automatically generated">
            <a:extLst>
              <a:ext uri="{FF2B5EF4-FFF2-40B4-BE49-F238E27FC236}">
                <a16:creationId xmlns:a16="http://schemas.microsoft.com/office/drawing/2014/main" id="{C46700E6-1FE7-A10B-1B7F-E989C59C47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0472" y="1816921"/>
            <a:ext cx="16265755" cy="10274804"/>
          </a:xfrm>
          <a:prstGeom prst="rect">
            <a:avLst/>
          </a:prstGeom>
        </p:spPr>
      </p:pic>
    </p:spTree>
    <p:extLst>
      <p:ext uri="{BB962C8B-B14F-4D97-AF65-F5344CB8AC3E}">
        <p14:creationId xmlns:p14="http://schemas.microsoft.com/office/powerpoint/2010/main" val="111496662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44E7BF8-6C58-DE0B-4B06-BF783D3308F3}"/>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0BDF4A4C-C178-9866-A754-56872A3A7D82}"/>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9" name="Picture 8" descr="A picture containing text, indoor, wall, shelf&#10;&#10;Description automatically generated">
            <a:extLst>
              <a:ext uri="{FF2B5EF4-FFF2-40B4-BE49-F238E27FC236}">
                <a16:creationId xmlns:a16="http://schemas.microsoft.com/office/drawing/2014/main" id="{B594D53D-4576-8C65-8861-67315E97F0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5454" y="2877343"/>
            <a:ext cx="12553007" cy="8413544"/>
          </a:xfrm>
          <a:prstGeom prst="rect">
            <a:avLst/>
          </a:prstGeom>
        </p:spPr>
      </p:pic>
      <p:pic>
        <p:nvPicPr>
          <p:cNvPr id="13" name="Picture 12" descr="A picture containing text, indoor, vending machine&#10;&#10;Description automatically generated">
            <a:extLst>
              <a:ext uri="{FF2B5EF4-FFF2-40B4-BE49-F238E27FC236}">
                <a16:creationId xmlns:a16="http://schemas.microsoft.com/office/drawing/2014/main" id="{0B6BB6DF-2E51-B63E-DB12-0967CABBE4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10572" y="2859086"/>
            <a:ext cx="5624011" cy="8431801"/>
          </a:xfrm>
          <a:prstGeom prst="rect">
            <a:avLst/>
          </a:prstGeom>
        </p:spPr>
      </p:pic>
    </p:spTree>
    <p:extLst>
      <p:ext uri="{BB962C8B-B14F-4D97-AF65-F5344CB8AC3E}">
        <p14:creationId xmlns:p14="http://schemas.microsoft.com/office/powerpoint/2010/main" val="60066067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4E4FE7-F976-96F3-E4D8-818C4038B5B1}"/>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D95AC238-CA30-7A1F-EE2A-7758E20D7382}"/>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A picture containing text&#10;&#10;Description automatically generated">
            <a:extLst>
              <a:ext uri="{FF2B5EF4-FFF2-40B4-BE49-F238E27FC236}">
                <a16:creationId xmlns:a16="http://schemas.microsoft.com/office/drawing/2014/main" id="{A48F1B4C-7775-EB3D-0A65-A675E6A8A7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9862" y="3985706"/>
            <a:ext cx="9441549" cy="6294366"/>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FF63948E-72DC-D808-D7F7-CB2C8A03AA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98607" y="3985706"/>
            <a:ext cx="9441548" cy="6294365"/>
          </a:xfrm>
          <a:prstGeom prst="rect">
            <a:avLst/>
          </a:prstGeom>
        </p:spPr>
      </p:pic>
    </p:spTree>
    <p:extLst>
      <p:ext uri="{BB962C8B-B14F-4D97-AF65-F5344CB8AC3E}">
        <p14:creationId xmlns:p14="http://schemas.microsoft.com/office/powerpoint/2010/main" val="48242445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D4F97A-9443-6577-CE37-9F64903372DC}"/>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C6049E12-C1CE-17CE-1DA5-61D9FADE40A7}"/>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280EC0BA-A90B-D96F-4427-94B5799DA8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1372" y="2064327"/>
            <a:ext cx="6643113" cy="9855633"/>
          </a:xfrm>
          <a:prstGeom prst="rect">
            <a:avLst/>
          </a:prstGeom>
        </p:spPr>
      </p:pic>
      <p:pic>
        <p:nvPicPr>
          <p:cNvPr id="8" name="Picture 7" descr="A picture containing text, floor, indoor, blue&#10;&#10;Description automatically generated">
            <a:extLst>
              <a:ext uri="{FF2B5EF4-FFF2-40B4-BE49-F238E27FC236}">
                <a16:creationId xmlns:a16="http://schemas.microsoft.com/office/drawing/2014/main" id="{6A1919E5-98FD-E836-5919-06AB33A30F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328911" y="2064327"/>
            <a:ext cx="6501834" cy="9855633"/>
          </a:xfrm>
          <a:prstGeom prst="rect">
            <a:avLst/>
          </a:prstGeom>
        </p:spPr>
      </p:pic>
    </p:spTree>
    <p:extLst>
      <p:ext uri="{BB962C8B-B14F-4D97-AF65-F5344CB8AC3E}">
        <p14:creationId xmlns:p14="http://schemas.microsoft.com/office/powerpoint/2010/main" val="246579841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5DEDEB-15F3-162A-FE5C-8653D6E3E44E}"/>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17407012-865F-D054-BCE3-4E97AA59DBD1}"/>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Graphical user interface&#10;&#10;Description automatically generated">
            <a:extLst>
              <a:ext uri="{FF2B5EF4-FFF2-40B4-BE49-F238E27FC236}">
                <a16:creationId xmlns:a16="http://schemas.microsoft.com/office/drawing/2014/main" id="{62D01614-BE3C-238A-2E2B-048B796D8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1846" y="2720076"/>
            <a:ext cx="5107307" cy="7660961"/>
          </a:xfrm>
          <a:prstGeom prst="rect">
            <a:avLst/>
          </a:prstGeom>
        </p:spPr>
      </p:pic>
      <p:pic>
        <p:nvPicPr>
          <p:cNvPr id="6" name="Picture 5" descr="A picture containing text, indoor, table&#10;&#10;Description automatically generated">
            <a:extLst>
              <a:ext uri="{FF2B5EF4-FFF2-40B4-BE49-F238E27FC236}">
                <a16:creationId xmlns:a16="http://schemas.microsoft.com/office/drawing/2014/main" id="{5FE3D0B3-41C0-1A97-AD37-C88AC1E143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04732" y="2720076"/>
            <a:ext cx="11491441" cy="7660960"/>
          </a:xfrm>
          <a:prstGeom prst="rect">
            <a:avLst/>
          </a:prstGeom>
        </p:spPr>
      </p:pic>
    </p:spTree>
    <p:extLst>
      <p:ext uri="{BB962C8B-B14F-4D97-AF65-F5344CB8AC3E}">
        <p14:creationId xmlns:p14="http://schemas.microsoft.com/office/powerpoint/2010/main" val="35122505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446F23-CBF4-BE29-2E9B-72A8F5FF883E}"/>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44F1D558-B949-4ACF-4580-F91136F3E0E6}"/>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A picture containing text, indoor&#10;&#10;Description automatically generated">
            <a:extLst>
              <a:ext uri="{FF2B5EF4-FFF2-40B4-BE49-F238E27FC236}">
                <a16:creationId xmlns:a16="http://schemas.microsoft.com/office/drawing/2014/main" id="{94220630-DE84-6792-3045-67AD6468D3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4388" y="2169438"/>
            <a:ext cx="6391307" cy="9586961"/>
          </a:xfrm>
          <a:prstGeom prst="rect">
            <a:avLst/>
          </a:prstGeom>
        </p:spPr>
      </p:pic>
      <p:pic>
        <p:nvPicPr>
          <p:cNvPr id="8" name="Picture 7" descr="A picture containing wall, indoor, floor, vending machine&#10;&#10;Description automatically generated">
            <a:extLst>
              <a:ext uri="{FF2B5EF4-FFF2-40B4-BE49-F238E27FC236}">
                <a16:creationId xmlns:a16="http://schemas.microsoft.com/office/drawing/2014/main" id="{1723274E-679C-6679-8445-1A4A2B8801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254761" y="2169438"/>
            <a:ext cx="6845089" cy="9586960"/>
          </a:xfrm>
          <a:prstGeom prst="rect">
            <a:avLst/>
          </a:prstGeom>
        </p:spPr>
      </p:pic>
    </p:spTree>
    <p:extLst>
      <p:ext uri="{BB962C8B-B14F-4D97-AF65-F5344CB8AC3E}">
        <p14:creationId xmlns:p14="http://schemas.microsoft.com/office/powerpoint/2010/main" val="100892836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95984C1-7F5C-3684-0F23-1C4139B5BECB}"/>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12" name="Picture 11" descr="A picture containing text&#10;&#10;Description automatically generated">
            <a:extLst>
              <a:ext uri="{FF2B5EF4-FFF2-40B4-BE49-F238E27FC236}">
                <a16:creationId xmlns:a16="http://schemas.microsoft.com/office/drawing/2014/main" id="{897C3503-7E2D-C185-4C96-AAAAB7CD9F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0022" y="1985598"/>
            <a:ext cx="16192500" cy="9906000"/>
          </a:xfrm>
          <a:prstGeom prst="rect">
            <a:avLst/>
          </a:prstGeom>
        </p:spPr>
      </p:pic>
      <p:pic>
        <p:nvPicPr>
          <p:cNvPr id="3" name="Picture 2">
            <a:extLst>
              <a:ext uri="{FF2B5EF4-FFF2-40B4-BE49-F238E27FC236}">
                <a16:creationId xmlns:a16="http://schemas.microsoft.com/office/drawing/2014/main" id="{FB605664-6BA9-CB87-5970-02B493CF7601}"/>
              </a:ext>
            </a:extLst>
          </p:cNvPr>
          <p:cNvPicPr>
            <a:picLocks noChangeAspect="1"/>
          </p:cNvPicPr>
          <p:nvPr/>
        </p:nvPicPr>
        <p:blipFill>
          <a:blip r:embed="rId3"/>
          <a:stretch>
            <a:fillRect/>
          </a:stretch>
        </p:blipFill>
        <p:spPr>
          <a:xfrm>
            <a:off x="0" y="0"/>
            <a:ext cx="3322336" cy="13679488"/>
          </a:xfrm>
          <a:prstGeom prst="rect">
            <a:avLst/>
          </a:prstGeom>
        </p:spPr>
      </p:pic>
    </p:spTree>
    <p:extLst>
      <p:ext uri="{BB962C8B-B14F-4D97-AF65-F5344CB8AC3E}">
        <p14:creationId xmlns:p14="http://schemas.microsoft.com/office/powerpoint/2010/main" val="411173140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0BC7DD-3256-9E2B-B0C4-9C12E9830CD5}"/>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D756CB73-5B31-2958-CC2C-1B30BA81D799}"/>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A white shelving unit with books&#10;&#10;Description automatically generated with low confidence">
            <a:extLst>
              <a:ext uri="{FF2B5EF4-FFF2-40B4-BE49-F238E27FC236}">
                <a16:creationId xmlns:a16="http://schemas.microsoft.com/office/drawing/2014/main" id="{3971CD6A-C5B6-9841-DFB8-3B9DDCD96F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8991" y="2612611"/>
            <a:ext cx="5513174" cy="8265628"/>
          </a:xfrm>
          <a:prstGeom prst="rect">
            <a:avLst/>
          </a:prstGeom>
        </p:spPr>
      </p:pic>
      <p:pic>
        <p:nvPicPr>
          <p:cNvPr id="6" name="Picture 5" descr="Graphical user interface, website&#10;&#10;Description automatically generated">
            <a:extLst>
              <a:ext uri="{FF2B5EF4-FFF2-40B4-BE49-F238E27FC236}">
                <a16:creationId xmlns:a16="http://schemas.microsoft.com/office/drawing/2014/main" id="{2369FD18-E13E-613A-3004-980DDDA7A4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2091" y="2600254"/>
            <a:ext cx="5496643" cy="8265628"/>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31896E87-0133-E6BC-B1BD-E4E747A94B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557118" y="2600254"/>
            <a:ext cx="5513174" cy="8265628"/>
          </a:xfrm>
          <a:prstGeom prst="rect">
            <a:avLst/>
          </a:prstGeom>
        </p:spPr>
      </p:pic>
    </p:spTree>
    <p:extLst>
      <p:ext uri="{BB962C8B-B14F-4D97-AF65-F5344CB8AC3E}">
        <p14:creationId xmlns:p14="http://schemas.microsoft.com/office/powerpoint/2010/main" val="280440469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868E2F6-BAC2-CD3D-E1C2-3E70B4CDDB1F}"/>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7DF5F50B-8181-DA1C-406A-35A8A29D5449}"/>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A picture containing text, indoor, open&#10;&#10;Description automatically generated">
            <a:extLst>
              <a:ext uri="{FF2B5EF4-FFF2-40B4-BE49-F238E27FC236}">
                <a16:creationId xmlns:a16="http://schemas.microsoft.com/office/drawing/2014/main" id="{F0AC65E1-6EAA-C357-0227-783B610363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1431" y="2327564"/>
            <a:ext cx="6404168" cy="9606252"/>
          </a:xfrm>
          <a:prstGeom prst="rect">
            <a:avLst/>
          </a:prstGeom>
        </p:spPr>
      </p:pic>
      <p:pic>
        <p:nvPicPr>
          <p:cNvPr id="10" name="Picture 9" descr="A picture containing text, wall, floor, indoor&#10;&#10;Description automatically generated">
            <a:extLst>
              <a:ext uri="{FF2B5EF4-FFF2-40B4-BE49-F238E27FC236}">
                <a16:creationId xmlns:a16="http://schemas.microsoft.com/office/drawing/2014/main" id="{D35491F7-D3BC-0AFE-E453-6144571395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130303" y="2327564"/>
            <a:ext cx="6047719" cy="9606253"/>
          </a:xfrm>
          <a:prstGeom prst="rect">
            <a:avLst/>
          </a:prstGeom>
        </p:spPr>
      </p:pic>
    </p:spTree>
    <p:extLst>
      <p:ext uri="{BB962C8B-B14F-4D97-AF65-F5344CB8AC3E}">
        <p14:creationId xmlns:p14="http://schemas.microsoft.com/office/powerpoint/2010/main" val="217172524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79BB6A1-2473-386C-83A7-B7D70316CEBC}"/>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3AE40C8C-D0D4-B180-C472-B5CDEF18AB61}"/>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a:extLst>
              <a:ext uri="{FF2B5EF4-FFF2-40B4-BE49-F238E27FC236}">
                <a16:creationId xmlns:a16="http://schemas.microsoft.com/office/drawing/2014/main" id="{DB5657A5-C2E3-8D7B-8233-A3C94246A950}"/>
              </a:ext>
            </a:extLst>
          </p:cNvPr>
          <p:cNvPicPr>
            <a:picLocks noChangeAspect="1"/>
          </p:cNvPicPr>
          <p:nvPr/>
        </p:nvPicPr>
        <p:blipFill rotWithShape="1">
          <a:blip r:embed="rId3"/>
          <a:srcRect t="781" b="4060"/>
          <a:stretch/>
        </p:blipFill>
        <p:spPr>
          <a:xfrm>
            <a:off x="7264030" y="1034781"/>
            <a:ext cx="10314275" cy="5940887"/>
          </a:xfrm>
          <a:prstGeom prst="rect">
            <a:avLst/>
          </a:prstGeom>
        </p:spPr>
      </p:pic>
      <p:pic>
        <p:nvPicPr>
          <p:cNvPr id="5" name="Picture 4">
            <a:extLst>
              <a:ext uri="{FF2B5EF4-FFF2-40B4-BE49-F238E27FC236}">
                <a16:creationId xmlns:a16="http://schemas.microsoft.com/office/drawing/2014/main" id="{53D2DD6A-5B99-8775-B2F9-2277C966C6D3}"/>
              </a:ext>
            </a:extLst>
          </p:cNvPr>
          <p:cNvPicPr>
            <a:picLocks noChangeAspect="1"/>
          </p:cNvPicPr>
          <p:nvPr/>
        </p:nvPicPr>
        <p:blipFill>
          <a:blip r:embed="rId4"/>
          <a:stretch>
            <a:fillRect/>
          </a:stretch>
        </p:blipFill>
        <p:spPr>
          <a:xfrm>
            <a:off x="7264030" y="7226825"/>
            <a:ext cx="4227582" cy="5503717"/>
          </a:xfrm>
          <a:prstGeom prst="rect">
            <a:avLst/>
          </a:prstGeom>
        </p:spPr>
      </p:pic>
      <p:pic>
        <p:nvPicPr>
          <p:cNvPr id="9" name="Picture 8">
            <a:extLst>
              <a:ext uri="{FF2B5EF4-FFF2-40B4-BE49-F238E27FC236}">
                <a16:creationId xmlns:a16="http://schemas.microsoft.com/office/drawing/2014/main" id="{2DAA455D-CD05-BB7C-37E1-3B798EB079C7}"/>
              </a:ext>
            </a:extLst>
          </p:cNvPr>
          <p:cNvPicPr>
            <a:picLocks noChangeAspect="1"/>
          </p:cNvPicPr>
          <p:nvPr/>
        </p:nvPicPr>
        <p:blipFill>
          <a:blip r:embed="rId5"/>
          <a:stretch>
            <a:fillRect/>
          </a:stretch>
        </p:blipFill>
        <p:spPr>
          <a:xfrm>
            <a:off x="11789208" y="7226825"/>
            <a:ext cx="5789097" cy="5503717"/>
          </a:xfrm>
          <a:prstGeom prst="rect">
            <a:avLst/>
          </a:prstGeom>
        </p:spPr>
      </p:pic>
    </p:spTree>
    <p:extLst>
      <p:ext uri="{BB962C8B-B14F-4D97-AF65-F5344CB8AC3E}">
        <p14:creationId xmlns:p14="http://schemas.microsoft.com/office/powerpoint/2010/main" val="338981880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AE63D4-3228-B004-22D7-C40C22348CB5}"/>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6D4B3792-E4CC-04B5-4270-4C9659C1AA23}"/>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A picture containing text, wall, indoor&#10;&#10;Description automatically generated">
            <a:extLst>
              <a:ext uri="{FF2B5EF4-FFF2-40B4-BE49-F238E27FC236}">
                <a16:creationId xmlns:a16="http://schemas.microsoft.com/office/drawing/2014/main" id="{ED328E8C-B6AC-DD76-3DE3-F80CC5E4AD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9824" y="2329013"/>
            <a:ext cx="6074452" cy="9021464"/>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4D5C6487-93CC-FA29-5BEC-07653A79C6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03527" y="2329012"/>
            <a:ext cx="5076077" cy="9021463"/>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58E795FD-73D2-977F-1C84-47C2A2E5209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563568" y="2329012"/>
            <a:ext cx="5076077" cy="9021464"/>
          </a:xfrm>
          <a:prstGeom prst="rect">
            <a:avLst/>
          </a:prstGeom>
        </p:spPr>
      </p:pic>
    </p:spTree>
    <p:extLst>
      <p:ext uri="{BB962C8B-B14F-4D97-AF65-F5344CB8AC3E}">
        <p14:creationId xmlns:p14="http://schemas.microsoft.com/office/powerpoint/2010/main" val="86302768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84BB388-877F-A459-2A2A-06E7190CB4AA}"/>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B70C92EB-445A-3F6A-0CE7-71E2A6DE0BF3}"/>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Graphical user interface, website&#10;&#10;Description automatically generated">
            <a:extLst>
              <a:ext uri="{FF2B5EF4-FFF2-40B4-BE49-F238E27FC236}">
                <a16:creationId xmlns:a16="http://schemas.microsoft.com/office/drawing/2014/main" id="{998455DB-89E0-E2BD-F829-185EEF5D0F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22181" y="4201297"/>
            <a:ext cx="9534916" cy="5363390"/>
          </a:xfrm>
          <a:prstGeom prst="rect">
            <a:avLst/>
          </a:prstGeom>
        </p:spPr>
      </p:pic>
      <p:pic>
        <p:nvPicPr>
          <p:cNvPr id="8" name="Picture 7" descr="Graphical user interface, website&#10;&#10;Description automatically generated">
            <a:extLst>
              <a:ext uri="{FF2B5EF4-FFF2-40B4-BE49-F238E27FC236}">
                <a16:creationId xmlns:a16="http://schemas.microsoft.com/office/drawing/2014/main" id="{EEF0657B-8D5F-D595-211A-4440FCC562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532749" y="4201297"/>
            <a:ext cx="9534916" cy="5363390"/>
          </a:xfrm>
          <a:prstGeom prst="rect">
            <a:avLst/>
          </a:prstGeom>
        </p:spPr>
      </p:pic>
    </p:spTree>
    <p:extLst>
      <p:ext uri="{BB962C8B-B14F-4D97-AF65-F5344CB8AC3E}">
        <p14:creationId xmlns:p14="http://schemas.microsoft.com/office/powerpoint/2010/main" val="47153318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2993B1-7350-7209-3F81-818B1D890F7D}"/>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7DE803F5-9B45-97B1-D11E-425A1CD799B3}"/>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7" name="Picture 6" descr="A display of a game&#10;&#10;Description automatically generated with medium confidence">
            <a:extLst>
              <a:ext uri="{FF2B5EF4-FFF2-40B4-BE49-F238E27FC236}">
                <a16:creationId xmlns:a16="http://schemas.microsoft.com/office/drawing/2014/main" id="{3B08BB74-02EB-D94A-D227-235530FF1F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8471" y="2400334"/>
            <a:ext cx="5923232" cy="8880407"/>
          </a:xfrm>
          <a:prstGeom prst="rect">
            <a:avLst/>
          </a:prstGeom>
        </p:spPr>
      </p:pic>
      <p:pic>
        <p:nvPicPr>
          <p:cNvPr id="9" name="Picture 8" descr="A vending machine with a variety of products&#10;&#10;Description automatically generated">
            <a:extLst>
              <a:ext uri="{FF2B5EF4-FFF2-40B4-BE49-F238E27FC236}">
                <a16:creationId xmlns:a16="http://schemas.microsoft.com/office/drawing/2014/main" id="{CBA56EEB-4CE0-6133-EF7C-B21CCCF468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25367" y="2400334"/>
            <a:ext cx="5923232" cy="8880408"/>
          </a:xfrm>
          <a:prstGeom prst="rect">
            <a:avLst/>
          </a:prstGeom>
        </p:spPr>
      </p:pic>
      <p:pic>
        <p:nvPicPr>
          <p:cNvPr id="12" name="Picture 11" descr="A hand reaching for a beverage in a cooler&#10;&#10;Description automatically generated">
            <a:extLst>
              <a:ext uri="{FF2B5EF4-FFF2-40B4-BE49-F238E27FC236}">
                <a16:creationId xmlns:a16="http://schemas.microsoft.com/office/drawing/2014/main" id="{19988640-BAFB-047E-ECCC-EC8143AD84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902262" y="2400334"/>
            <a:ext cx="5923232" cy="8880408"/>
          </a:xfrm>
          <a:prstGeom prst="rect">
            <a:avLst/>
          </a:prstGeom>
        </p:spPr>
      </p:pic>
    </p:spTree>
    <p:extLst>
      <p:ext uri="{BB962C8B-B14F-4D97-AF65-F5344CB8AC3E}">
        <p14:creationId xmlns:p14="http://schemas.microsoft.com/office/powerpoint/2010/main" val="415768994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2993B1-7350-7209-3F81-818B1D890F7D}"/>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7DE803F5-9B45-97B1-D11E-425A1CD799B3}"/>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5" name="Picture 4" descr="A hand holding a plastic container with red and white objects&#10;&#10;Description automatically generated">
            <a:extLst>
              <a:ext uri="{FF2B5EF4-FFF2-40B4-BE49-F238E27FC236}">
                <a16:creationId xmlns:a16="http://schemas.microsoft.com/office/drawing/2014/main" id="{1B1E0874-E731-0C88-3F11-82402648B1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22666" y="2432582"/>
            <a:ext cx="13221486" cy="8814324"/>
          </a:xfrm>
          <a:prstGeom prst="rect">
            <a:avLst/>
          </a:prstGeom>
        </p:spPr>
      </p:pic>
      <p:pic>
        <p:nvPicPr>
          <p:cNvPr id="8" name="Picture 7" descr="A person holding a paper&#10;&#10;Description automatically generated">
            <a:extLst>
              <a:ext uri="{FF2B5EF4-FFF2-40B4-BE49-F238E27FC236}">
                <a16:creationId xmlns:a16="http://schemas.microsoft.com/office/drawing/2014/main" id="{20500CF2-34D3-A142-7AC1-1B2D7CAD9A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242421" y="2432582"/>
            <a:ext cx="5891691" cy="8833120"/>
          </a:xfrm>
          <a:prstGeom prst="rect">
            <a:avLst/>
          </a:prstGeom>
        </p:spPr>
      </p:pic>
    </p:spTree>
    <p:extLst>
      <p:ext uri="{BB962C8B-B14F-4D97-AF65-F5344CB8AC3E}">
        <p14:creationId xmlns:p14="http://schemas.microsoft.com/office/powerpoint/2010/main" val="287608904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2993B1-7350-7209-3F81-818B1D890F7D}"/>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5" name="Picture 4" descr="A machine with shelves and a screen&#10;&#10;Description automatically generated with medium confidence">
            <a:extLst>
              <a:ext uri="{FF2B5EF4-FFF2-40B4-BE49-F238E27FC236}">
                <a16:creationId xmlns:a16="http://schemas.microsoft.com/office/drawing/2014/main" id="{9635E5E1-A49C-B651-04BC-BE94937D48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02604" y="2068029"/>
            <a:ext cx="14290461" cy="9526974"/>
          </a:xfrm>
          <a:prstGeom prst="rect">
            <a:avLst/>
          </a:prstGeom>
        </p:spPr>
      </p:pic>
      <p:pic>
        <p:nvPicPr>
          <p:cNvPr id="8" name="Picture 7" descr="A person putting a bottle into a machine&#10;&#10;Description automatically generated">
            <a:extLst>
              <a:ext uri="{FF2B5EF4-FFF2-40B4-BE49-F238E27FC236}">
                <a16:creationId xmlns:a16="http://schemas.microsoft.com/office/drawing/2014/main" id="{49EC2649-5053-A02B-D929-6B795BC1F8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293065" y="2068029"/>
            <a:ext cx="6359450" cy="9534408"/>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7DE803F5-9B45-97B1-D11E-425A1CD799B3}"/>
              </a:ext>
            </a:extLst>
          </p:cNvPr>
          <p:cNvPicPr>
            <a:picLocks noChangeAspect="1"/>
          </p:cNvPicPr>
          <p:nvPr/>
        </p:nvPicPr>
        <p:blipFill rotWithShape="1">
          <a:blip r:embed="rId4">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spTree>
    <p:extLst>
      <p:ext uri="{BB962C8B-B14F-4D97-AF65-F5344CB8AC3E}">
        <p14:creationId xmlns:p14="http://schemas.microsoft.com/office/powerpoint/2010/main" val="51783987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2993B1-7350-7209-3F81-818B1D890F7D}"/>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7DE803F5-9B45-97B1-D11E-425A1CD799B3}"/>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6" name="Picture 5" descr="A large rectangular object with a screen on it&#10;&#10;Description automatically generated">
            <a:extLst>
              <a:ext uri="{FF2B5EF4-FFF2-40B4-BE49-F238E27FC236}">
                <a16:creationId xmlns:a16="http://schemas.microsoft.com/office/drawing/2014/main" id="{9456CA08-0EF3-1E74-8D75-7D2385AB0F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2543" y="1375600"/>
            <a:ext cx="7289170" cy="10928291"/>
          </a:xfrm>
          <a:prstGeom prst="rect">
            <a:avLst/>
          </a:prstGeom>
        </p:spPr>
      </p:pic>
      <p:pic>
        <p:nvPicPr>
          <p:cNvPr id="9" name="Picture 8" descr="A sign on a stand&#10;&#10;Description automatically generated with medium confidence">
            <a:extLst>
              <a:ext uri="{FF2B5EF4-FFF2-40B4-BE49-F238E27FC236}">
                <a16:creationId xmlns:a16="http://schemas.microsoft.com/office/drawing/2014/main" id="{F0AD663E-E927-2BA8-12F5-217F67DA2F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304" y="1375599"/>
            <a:ext cx="7289169" cy="10928289"/>
          </a:xfrm>
          <a:prstGeom prst="rect">
            <a:avLst/>
          </a:prstGeom>
        </p:spPr>
      </p:pic>
    </p:spTree>
    <p:extLst>
      <p:ext uri="{BB962C8B-B14F-4D97-AF65-F5344CB8AC3E}">
        <p14:creationId xmlns:p14="http://schemas.microsoft.com/office/powerpoint/2010/main" val="105132663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2993B1-7350-7209-3F81-818B1D890F7D}"/>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7DE803F5-9B45-97B1-D11E-425A1CD799B3}"/>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A picture containing wall, window, indoor&#10;&#10;Description automatically generated">
            <a:extLst>
              <a:ext uri="{FF2B5EF4-FFF2-40B4-BE49-F238E27FC236}">
                <a16:creationId xmlns:a16="http://schemas.microsoft.com/office/drawing/2014/main" id="{25649D84-1C62-607E-7179-878600B2BA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2425" y="2638515"/>
            <a:ext cx="5604439" cy="8402457"/>
          </a:xfrm>
          <a:prstGeom prst="rect">
            <a:avLst/>
          </a:prstGeom>
        </p:spPr>
      </p:pic>
      <p:pic>
        <p:nvPicPr>
          <p:cNvPr id="6" name="Picture 5">
            <a:extLst>
              <a:ext uri="{FF2B5EF4-FFF2-40B4-BE49-F238E27FC236}">
                <a16:creationId xmlns:a16="http://schemas.microsoft.com/office/drawing/2014/main" id="{CC4A4D13-2121-1EA9-3E4F-DA862CC6C7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08866" y="2638515"/>
            <a:ext cx="5520414" cy="8402457"/>
          </a:xfrm>
          <a:prstGeom prst="rect">
            <a:avLst/>
          </a:prstGeom>
        </p:spPr>
      </p:pic>
      <p:pic>
        <p:nvPicPr>
          <p:cNvPr id="10" name="Picture 9" descr="A picture containing wall, indoor, kitchen appliance&#10;&#10;Description automatically generated">
            <a:extLst>
              <a:ext uri="{FF2B5EF4-FFF2-40B4-BE49-F238E27FC236}">
                <a16:creationId xmlns:a16="http://schemas.microsoft.com/office/drawing/2014/main" id="{90961002-DD1F-75C5-576D-A0736ACD6D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531282" y="2638515"/>
            <a:ext cx="5604438" cy="8402456"/>
          </a:xfrm>
          <a:prstGeom prst="rect">
            <a:avLst/>
          </a:prstGeom>
        </p:spPr>
      </p:pic>
    </p:spTree>
    <p:extLst>
      <p:ext uri="{BB962C8B-B14F-4D97-AF65-F5344CB8AC3E}">
        <p14:creationId xmlns:p14="http://schemas.microsoft.com/office/powerpoint/2010/main" val="281274583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7" name="Rectangle 6">
            <a:extLst>
              <a:ext uri="{FF2B5EF4-FFF2-40B4-BE49-F238E27FC236}">
                <a16:creationId xmlns:a16="http://schemas.microsoft.com/office/drawing/2014/main" id="{F23A64FF-627E-A5A4-35BD-4B5CE6401797}"/>
              </a:ext>
            </a:extLst>
          </p:cNvPr>
          <p:cNvSpPr/>
          <p:nvPr/>
        </p:nvSpPr>
        <p:spPr>
          <a:xfrm>
            <a:off x="2151611" y="7199589"/>
            <a:ext cx="6362251" cy="1938992"/>
          </a:xfrm>
          <a:prstGeom prst="rect">
            <a:avLst/>
          </a:prstGeom>
        </p:spPr>
        <p:txBody>
          <a:bodyPr wrap="square">
            <a:spAutoFit/>
          </a:bodyPr>
          <a:lstStyle/>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The visual impact of our displays is only half of the process. Materials we use in production define not only the quality but also the  toughness and  sustainability of our products.</a:t>
            </a:r>
          </a:p>
        </p:txBody>
      </p:sp>
      <p:sp>
        <p:nvSpPr>
          <p:cNvPr id="10" name="Rectangle 9">
            <a:extLst>
              <a:ext uri="{FF2B5EF4-FFF2-40B4-BE49-F238E27FC236}">
                <a16:creationId xmlns:a16="http://schemas.microsoft.com/office/drawing/2014/main" id="{0E62859D-B8C4-74CF-E919-8C06F3E7F00D}"/>
              </a:ext>
            </a:extLst>
          </p:cNvPr>
          <p:cNvSpPr/>
          <p:nvPr/>
        </p:nvSpPr>
        <p:spPr>
          <a:xfrm>
            <a:off x="2108552" y="3054092"/>
            <a:ext cx="10131073" cy="3785652"/>
          </a:xfrm>
          <a:prstGeom prst="rect">
            <a:avLst/>
          </a:prstGeom>
        </p:spPr>
        <p:txBody>
          <a:bodyPr wrap="square">
            <a:spAutoFit/>
          </a:bodyPr>
          <a:lstStyle/>
          <a:p>
            <a:r>
              <a:rPr lang="en-ID" sz="8000" dirty="0">
                <a:latin typeface="Poppins SemiBold" panose="00000700000000000000" pitchFamily="2" charset="0"/>
                <a:ea typeface="EB Garamond 12" panose="02020502060206020403" pitchFamily="18" charset="0"/>
                <a:cs typeface="Poppins SemiBold" panose="00000700000000000000" pitchFamily="2" charset="0"/>
              </a:rPr>
              <a:t>Different </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Materials we </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Use </a:t>
            </a:r>
          </a:p>
        </p:txBody>
      </p:sp>
      <p:pic>
        <p:nvPicPr>
          <p:cNvPr id="4" name="Picture 3">
            <a:extLst>
              <a:ext uri="{FF2B5EF4-FFF2-40B4-BE49-F238E27FC236}">
                <a16:creationId xmlns:a16="http://schemas.microsoft.com/office/drawing/2014/main" id="{82D5C4FA-6573-C804-F759-384730EDE3E9}"/>
              </a:ext>
            </a:extLst>
          </p:cNvPr>
          <p:cNvPicPr>
            <a:picLocks noChangeAspect="1"/>
          </p:cNvPicPr>
          <p:nvPr/>
        </p:nvPicPr>
        <p:blipFill rotWithShape="1">
          <a:blip r:embed="rId2">
            <a:extLst>
              <a:ext uri="{28A0092B-C50C-407E-A947-70E740481C1C}">
                <a14:useLocalDpi xmlns:a14="http://schemas.microsoft.com/office/drawing/2010/main" val="0"/>
              </a:ext>
            </a:extLst>
          </a:blip>
          <a:srcRect l="20056" t="-199" r="-9433" b="199"/>
          <a:stretch/>
        </p:blipFill>
        <p:spPr>
          <a:xfrm>
            <a:off x="10997514" y="-1791300"/>
            <a:ext cx="17445443" cy="18656748"/>
          </a:xfrm>
          <a:prstGeom prst="rect">
            <a:avLst/>
          </a:prstGeom>
        </p:spPr>
      </p:pic>
    </p:spTree>
    <p:extLst>
      <p:ext uri="{BB962C8B-B14F-4D97-AF65-F5344CB8AC3E}">
        <p14:creationId xmlns:p14="http://schemas.microsoft.com/office/powerpoint/2010/main" val="347578689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2" name="Rectangle 1">
            <a:extLst>
              <a:ext uri="{FF2B5EF4-FFF2-40B4-BE49-F238E27FC236}">
                <a16:creationId xmlns:a16="http://schemas.microsoft.com/office/drawing/2014/main" id="{8380CD9E-DF49-80FC-4C9F-32CF7B718471}"/>
              </a:ext>
            </a:extLst>
          </p:cNvPr>
          <p:cNvSpPr/>
          <p:nvPr/>
        </p:nvSpPr>
        <p:spPr>
          <a:xfrm>
            <a:off x="19020088" y="532517"/>
            <a:ext cx="10131073" cy="1323439"/>
          </a:xfrm>
          <a:prstGeom prst="rect">
            <a:avLst/>
          </a:prstGeom>
        </p:spPr>
        <p:txBody>
          <a:bodyPr wrap="square">
            <a:spAutoFit/>
          </a:bodyPr>
          <a:lstStyle/>
          <a:p>
            <a:r>
              <a:rPr lang="en-ID" sz="6000" dirty="0">
                <a:latin typeface="Poppins SemiBold" panose="00000700000000000000" pitchFamily="2" charset="0"/>
                <a:ea typeface="EB Garamond 12" panose="02020502060206020403" pitchFamily="18" charset="0"/>
                <a:cs typeface="Poppins SemiBold" panose="00000700000000000000" pitchFamily="2" charset="0"/>
              </a:rPr>
              <a:t>Acrylic</a:t>
            </a:r>
            <a:r>
              <a:rPr lang="en-ID" sz="8000" dirty="0">
                <a:latin typeface="Poppins SemiBold" panose="00000700000000000000" pitchFamily="2" charset="0"/>
                <a:ea typeface="EB Garamond 12" panose="02020502060206020403" pitchFamily="18" charset="0"/>
                <a:cs typeface="Poppins SemiBold" panose="00000700000000000000" pitchFamily="2" charset="0"/>
              </a:rPr>
              <a:t> </a:t>
            </a:r>
          </a:p>
        </p:txBody>
      </p:sp>
      <p:sp>
        <p:nvSpPr>
          <p:cNvPr id="4" name="Rectangle 3">
            <a:extLst>
              <a:ext uri="{FF2B5EF4-FFF2-40B4-BE49-F238E27FC236}">
                <a16:creationId xmlns:a16="http://schemas.microsoft.com/office/drawing/2014/main" id="{DD5ABCB6-C098-6E09-B1D4-90DDBBED64DD}"/>
              </a:ext>
            </a:extLst>
          </p:cNvPr>
          <p:cNvSpPr/>
          <p:nvPr/>
        </p:nvSpPr>
        <p:spPr>
          <a:xfrm>
            <a:off x="11047921" y="686404"/>
            <a:ext cx="10131073" cy="1323439"/>
          </a:xfrm>
          <a:prstGeom prst="rect">
            <a:avLst/>
          </a:prstGeom>
        </p:spPr>
        <p:txBody>
          <a:bodyPr wrap="square">
            <a:spAutoFit/>
          </a:bodyPr>
          <a:lstStyle/>
          <a:p>
            <a:r>
              <a:rPr lang="en-ID" sz="6000" dirty="0">
                <a:latin typeface="Poppins SemiBold" panose="00000700000000000000" pitchFamily="2" charset="0"/>
                <a:ea typeface="EB Garamond 12" panose="02020502060206020403" pitchFamily="18" charset="0"/>
                <a:cs typeface="Poppins SemiBold" panose="00000700000000000000" pitchFamily="2" charset="0"/>
              </a:rPr>
              <a:t>Wood</a:t>
            </a:r>
            <a:r>
              <a:rPr lang="en-ID" sz="8000" dirty="0">
                <a:latin typeface="Poppins SemiBold" panose="00000700000000000000" pitchFamily="2" charset="0"/>
                <a:ea typeface="EB Garamond 12" panose="02020502060206020403" pitchFamily="18" charset="0"/>
                <a:cs typeface="Poppins SemiBold" panose="00000700000000000000" pitchFamily="2" charset="0"/>
              </a:rPr>
              <a:t> </a:t>
            </a:r>
          </a:p>
        </p:txBody>
      </p:sp>
      <p:sp>
        <p:nvSpPr>
          <p:cNvPr id="5" name="Rectangle 4">
            <a:extLst>
              <a:ext uri="{FF2B5EF4-FFF2-40B4-BE49-F238E27FC236}">
                <a16:creationId xmlns:a16="http://schemas.microsoft.com/office/drawing/2014/main" id="{C691E14D-6AD7-46B7-66A1-0784E7B62C67}"/>
              </a:ext>
            </a:extLst>
          </p:cNvPr>
          <p:cNvSpPr/>
          <p:nvPr/>
        </p:nvSpPr>
        <p:spPr>
          <a:xfrm>
            <a:off x="3075753" y="840293"/>
            <a:ext cx="10131073" cy="1015663"/>
          </a:xfrm>
          <a:prstGeom prst="rect">
            <a:avLst/>
          </a:prstGeom>
        </p:spPr>
        <p:txBody>
          <a:bodyPr wrap="square">
            <a:spAutoFit/>
          </a:bodyPr>
          <a:lstStyle/>
          <a:p>
            <a:r>
              <a:rPr lang="en-ID" sz="6000" dirty="0">
                <a:latin typeface="Poppins SemiBold" panose="00000700000000000000" pitchFamily="2" charset="0"/>
                <a:ea typeface="EB Garamond 12" panose="02020502060206020403" pitchFamily="18" charset="0"/>
                <a:cs typeface="Poppins SemiBold" panose="00000700000000000000" pitchFamily="2" charset="0"/>
              </a:rPr>
              <a:t>Metal</a:t>
            </a:r>
          </a:p>
        </p:txBody>
      </p:sp>
      <p:pic>
        <p:nvPicPr>
          <p:cNvPr id="7" name="Picture 6" descr="Graphical user interface, website&#10;&#10;Description automatically generated">
            <a:extLst>
              <a:ext uri="{FF2B5EF4-FFF2-40B4-BE49-F238E27FC236}">
                <a16:creationId xmlns:a16="http://schemas.microsoft.com/office/drawing/2014/main" id="{DAA7C7A6-9B3C-5D9D-B55C-B39884933D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972" y="2709956"/>
            <a:ext cx="6573795" cy="9855764"/>
          </a:xfrm>
          <a:prstGeom prst="rect">
            <a:avLst/>
          </a:prstGeom>
        </p:spPr>
      </p:pic>
      <p:pic>
        <p:nvPicPr>
          <p:cNvPr id="9" name="Picture 8" descr="Graphical user interface, website&#10;&#10;Description automatically generated">
            <a:extLst>
              <a:ext uri="{FF2B5EF4-FFF2-40B4-BE49-F238E27FC236}">
                <a16:creationId xmlns:a16="http://schemas.microsoft.com/office/drawing/2014/main" id="{B0BFC575-2987-0BCA-0DEC-01991F53B66E}"/>
              </a:ext>
            </a:extLst>
          </p:cNvPr>
          <p:cNvPicPr>
            <a:picLocks noChangeAspect="1"/>
          </p:cNvPicPr>
          <p:nvPr/>
        </p:nvPicPr>
        <p:blipFill rotWithShape="1">
          <a:blip r:embed="rId3">
            <a:extLst>
              <a:ext uri="{28A0092B-C50C-407E-A947-70E740481C1C}">
                <a14:useLocalDpi xmlns:a14="http://schemas.microsoft.com/office/drawing/2010/main" val="0"/>
              </a:ext>
            </a:extLst>
          </a:blip>
          <a:srcRect t="914"/>
          <a:stretch/>
        </p:blipFill>
        <p:spPr>
          <a:xfrm>
            <a:off x="17683036" y="2759384"/>
            <a:ext cx="6029581" cy="9719905"/>
          </a:xfrm>
          <a:prstGeom prst="rect">
            <a:avLst/>
          </a:prstGeom>
        </p:spPr>
      </p:pic>
      <p:pic>
        <p:nvPicPr>
          <p:cNvPr id="8" name="Picture 7">
            <a:extLst>
              <a:ext uri="{FF2B5EF4-FFF2-40B4-BE49-F238E27FC236}">
                <a16:creationId xmlns:a16="http://schemas.microsoft.com/office/drawing/2014/main" id="{EEBDCD20-36D2-F656-0507-C5A219CB80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95977" y="2709954"/>
            <a:ext cx="6573794" cy="9855763"/>
          </a:xfrm>
          <a:prstGeom prst="rect">
            <a:avLst/>
          </a:prstGeom>
        </p:spPr>
      </p:pic>
    </p:spTree>
    <p:extLst>
      <p:ext uri="{BB962C8B-B14F-4D97-AF65-F5344CB8AC3E}">
        <p14:creationId xmlns:p14="http://schemas.microsoft.com/office/powerpoint/2010/main" val="222369861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10" name="Rectangle 9">
            <a:extLst>
              <a:ext uri="{FF2B5EF4-FFF2-40B4-BE49-F238E27FC236}">
                <a16:creationId xmlns:a16="http://schemas.microsoft.com/office/drawing/2014/main" id="{0E62859D-B8C4-74CF-E919-8C06F3E7F00D}"/>
              </a:ext>
            </a:extLst>
          </p:cNvPr>
          <p:cNvSpPr/>
          <p:nvPr/>
        </p:nvSpPr>
        <p:spPr>
          <a:xfrm>
            <a:off x="14571656" y="3578427"/>
            <a:ext cx="10131073" cy="3785652"/>
          </a:xfrm>
          <a:prstGeom prst="rect">
            <a:avLst/>
          </a:prstGeom>
        </p:spPr>
        <p:txBody>
          <a:bodyPr wrap="square">
            <a:spAutoFit/>
          </a:bodyPr>
          <a:lstStyle/>
          <a:p>
            <a:r>
              <a:rPr lang="en-ID" sz="8000" dirty="0">
                <a:latin typeface="Poppins SemiBold" panose="00000700000000000000" pitchFamily="2" charset="0"/>
                <a:ea typeface="EB Garamond 12" panose="02020502060206020403" pitchFamily="18" charset="0"/>
                <a:cs typeface="Poppins SemiBold" panose="00000700000000000000" pitchFamily="2" charset="0"/>
              </a:rPr>
              <a:t>Innovating </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Displays</a:t>
            </a:r>
          </a:p>
          <a:p>
            <a:endParaRPr lang="en-ID" sz="8000" dirty="0">
              <a:latin typeface="Poppins SemiBold" panose="00000700000000000000" pitchFamily="2" charset="0"/>
              <a:ea typeface="EB Garamond 12" panose="02020502060206020403" pitchFamily="18" charset="0"/>
              <a:cs typeface="Poppins SemiBold" panose="00000700000000000000" pitchFamily="2" charset="0"/>
            </a:endParaRPr>
          </a:p>
        </p:txBody>
      </p:sp>
      <p:pic>
        <p:nvPicPr>
          <p:cNvPr id="4" name="Picture 3" descr="Icon&#10;&#10;Description automatically generated">
            <a:extLst>
              <a:ext uri="{FF2B5EF4-FFF2-40B4-BE49-F238E27FC236}">
                <a16:creationId xmlns:a16="http://schemas.microsoft.com/office/drawing/2014/main" id="{4C7A208F-2819-1EA8-C0B2-10A6380A03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3949" y="720861"/>
            <a:ext cx="9346264" cy="12237765"/>
          </a:xfrm>
          <a:prstGeom prst="rect">
            <a:avLst/>
          </a:prstGeom>
        </p:spPr>
      </p:pic>
      <p:sp>
        <p:nvSpPr>
          <p:cNvPr id="2" name="Rectangle 1">
            <a:extLst>
              <a:ext uri="{FF2B5EF4-FFF2-40B4-BE49-F238E27FC236}">
                <a16:creationId xmlns:a16="http://schemas.microsoft.com/office/drawing/2014/main" id="{71974925-48A8-DCEB-A296-758FD2F2FEF2}"/>
              </a:ext>
            </a:extLst>
          </p:cNvPr>
          <p:cNvSpPr/>
          <p:nvPr/>
        </p:nvSpPr>
        <p:spPr>
          <a:xfrm>
            <a:off x="14571656" y="6582335"/>
            <a:ext cx="7611763" cy="3046988"/>
          </a:xfrm>
          <a:prstGeom prst="rect">
            <a:avLst/>
          </a:prstGeom>
        </p:spPr>
        <p:txBody>
          <a:bodyPr wrap="square">
            <a:spAutoFit/>
          </a:bodyPr>
          <a:lstStyle/>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Standard, yet innovative POS displays and design solutions by BG </a:t>
            </a:r>
            <a:r>
              <a:rPr lang="en-US" altLang="en-US" sz="2400" dirty="0" err="1">
                <a:latin typeface="Poppins Light" panose="00000400000000000000" pitchFamily="2" charset="0"/>
                <a:ea typeface="Open Sans" panose="020B0606030504020204" pitchFamily="34" charset="0"/>
                <a:cs typeface="Poppins Light" panose="00000400000000000000" pitchFamily="2" charset="0"/>
              </a:rPr>
              <a:t>Reklam</a:t>
            </a:r>
            <a:r>
              <a:rPr lang="en-US" altLang="en-US" sz="2400" dirty="0">
                <a:latin typeface="Poppins Light" panose="00000400000000000000" pitchFamily="2" charset="0"/>
                <a:ea typeface="Open Sans" panose="020B0606030504020204" pitchFamily="34" charset="0"/>
                <a:cs typeface="Poppins Light" panose="00000400000000000000" pitchFamily="2" charset="0"/>
              </a:rPr>
              <a:t> encourage buying impulse and raise emotions and recognition of the brand. </a:t>
            </a:r>
          </a:p>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That means we know each, small or gigantic, pompous or very minimal display by heart and diode, and we can adjust a single detail to best present our clients' products.</a:t>
            </a:r>
          </a:p>
        </p:txBody>
      </p:sp>
    </p:spTree>
    <p:extLst>
      <p:ext uri="{BB962C8B-B14F-4D97-AF65-F5344CB8AC3E}">
        <p14:creationId xmlns:p14="http://schemas.microsoft.com/office/powerpoint/2010/main" val="130325914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76D6533C-81BE-4D82-610E-E1AF20A265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9443" y="631207"/>
            <a:ext cx="9060873" cy="6040582"/>
          </a:xfrm>
          <a:prstGeom prst="rect">
            <a:avLst/>
          </a:prstGeom>
        </p:spPr>
      </p:pic>
      <p:pic>
        <p:nvPicPr>
          <p:cNvPr id="12" name="Picture 11" descr="A tablet on a stand&#10;&#10;Description automatically generated with low confidence">
            <a:extLst>
              <a:ext uri="{FF2B5EF4-FFF2-40B4-BE49-F238E27FC236}">
                <a16:creationId xmlns:a16="http://schemas.microsoft.com/office/drawing/2014/main" id="{A2E6EC42-E137-22DE-7359-D6A2296D92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59442" y="6852101"/>
            <a:ext cx="9060873" cy="6040582"/>
          </a:xfrm>
          <a:prstGeom prst="rect">
            <a:avLst/>
          </a:prstGeom>
        </p:spPr>
      </p:pic>
      <p:pic>
        <p:nvPicPr>
          <p:cNvPr id="15" name="Picture 14" descr="A picture containing indoor, floor, wall, toilet&#10;&#10;Description automatically generated">
            <a:extLst>
              <a:ext uri="{FF2B5EF4-FFF2-40B4-BE49-F238E27FC236}">
                <a16:creationId xmlns:a16="http://schemas.microsoft.com/office/drawing/2014/main" id="{E0867126-0C52-DEC1-4E00-48F4205079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85783" y="631206"/>
            <a:ext cx="8174318" cy="12261477"/>
          </a:xfrm>
          <a:prstGeom prst="rect">
            <a:avLst/>
          </a:prstGeom>
        </p:spPr>
      </p:pic>
    </p:spTree>
    <p:extLst>
      <p:ext uri="{BB962C8B-B14F-4D97-AF65-F5344CB8AC3E}">
        <p14:creationId xmlns:p14="http://schemas.microsoft.com/office/powerpoint/2010/main" val="156425249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E1577B5-7A3C-33E5-1B44-75E3F5200A4C}"/>
              </a:ext>
            </a:extLst>
          </p:cNvPr>
          <p:cNvSpPr txBox="1">
            <a:spLocks/>
          </p:cNvSpPr>
          <p:nvPr/>
        </p:nvSpPr>
        <p:spPr>
          <a:xfrm>
            <a:off x="20247706" y="5911289"/>
            <a:ext cx="9569081" cy="38647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solidFill>
                  <a:schemeClr val="accent1"/>
                </a:solidFill>
                <a:latin typeface="Poppins SemiBold" panose="00000700000000000000" pitchFamily="2" charset="0"/>
                <a:ea typeface="Inter Medium" panose="02000603000000020004" pitchFamily="50" charset="0"/>
                <a:cs typeface="Poppins SemiBold" panose="00000700000000000000" pitchFamily="2" charset="0"/>
              </a:rPr>
              <a:t>BG </a:t>
            </a:r>
            <a:r>
              <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REKLAM GMBH</a:t>
            </a:r>
          </a:p>
          <a:p>
            <a:endPar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endParaRPr>
          </a:p>
          <a:p>
            <a:r>
              <a:rPr lang="en-US" sz="1600" dirty="0" err="1">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Leverkusenstraße</a:t>
            </a:r>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 3</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22761 Hamburg, Deutschland</a:t>
            </a:r>
          </a:p>
          <a:p>
            <a:endPar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hamburg@bgreklam.com</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+49 40 85413003</a:t>
            </a:r>
            <a:endParaRPr lang="en-US" sz="1600" dirty="0">
              <a:latin typeface="Poppins Light" panose="00000400000000000000" pitchFamily="2" charset="0"/>
              <a:ea typeface="Inter Medium" panose="02000603000000020004" pitchFamily="50" charset="0"/>
              <a:cs typeface="Poppins Light" panose="00000400000000000000" pitchFamily="2" charset="0"/>
            </a:endParaRPr>
          </a:p>
        </p:txBody>
      </p:sp>
      <p:sp>
        <p:nvSpPr>
          <p:cNvPr id="11" name="Title 1">
            <a:extLst>
              <a:ext uri="{FF2B5EF4-FFF2-40B4-BE49-F238E27FC236}">
                <a16:creationId xmlns:a16="http://schemas.microsoft.com/office/drawing/2014/main" id="{E2249567-112F-5700-5922-E52364649282}"/>
              </a:ext>
            </a:extLst>
          </p:cNvPr>
          <p:cNvSpPr txBox="1">
            <a:spLocks/>
          </p:cNvSpPr>
          <p:nvPr/>
        </p:nvSpPr>
        <p:spPr>
          <a:xfrm>
            <a:off x="20247706" y="2361184"/>
            <a:ext cx="9413730" cy="38647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solidFill>
                  <a:schemeClr val="accent1"/>
                </a:solidFill>
                <a:latin typeface="Poppins SemiBold" panose="00000700000000000000" pitchFamily="2" charset="0"/>
                <a:ea typeface="Inter Medium" panose="02000603000000020004" pitchFamily="50" charset="0"/>
                <a:cs typeface="Poppins SemiBold" panose="00000700000000000000" pitchFamily="2" charset="0"/>
              </a:rPr>
              <a:t>BG</a:t>
            </a:r>
            <a:r>
              <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 REKLAM</a:t>
            </a:r>
          </a:p>
          <a:p>
            <a:endPar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PRODUCTION</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29. </a:t>
            </a:r>
            <a:r>
              <a:rPr lang="en-US" sz="1600" dirty="0" err="1">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Novembra</a:t>
            </a:r>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 1M</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11460 Belgrade, Serbia</a:t>
            </a:r>
          </a:p>
          <a:p>
            <a:endPar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info@bgreklam.com</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+381 11 785 64 64</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+381 60 68 69 110</a:t>
            </a:r>
            <a:endParaRPr lang="en-US" sz="1600" dirty="0">
              <a:latin typeface="Poppins Light" panose="00000400000000000000" pitchFamily="2" charset="0"/>
              <a:ea typeface="Inter Medium" panose="02000603000000020004" pitchFamily="50" charset="0"/>
              <a:cs typeface="Poppins Light" panose="00000400000000000000" pitchFamily="2" charset="0"/>
            </a:endParaRPr>
          </a:p>
        </p:txBody>
      </p:sp>
      <p:sp>
        <p:nvSpPr>
          <p:cNvPr id="12" name="Title 1">
            <a:extLst>
              <a:ext uri="{FF2B5EF4-FFF2-40B4-BE49-F238E27FC236}">
                <a16:creationId xmlns:a16="http://schemas.microsoft.com/office/drawing/2014/main" id="{D591A473-2BB1-90F1-3747-D27DC357B76A}"/>
              </a:ext>
            </a:extLst>
          </p:cNvPr>
          <p:cNvSpPr txBox="1">
            <a:spLocks/>
          </p:cNvSpPr>
          <p:nvPr/>
        </p:nvSpPr>
        <p:spPr>
          <a:xfrm>
            <a:off x="20325381" y="8897855"/>
            <a:ext cx="9413730" cy="38647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solidFill>
                  <a:schemeClr val="accent1"/>
                </a:solidFill>
                <a:latin typeface="Poppins SemiBold" panose="00000700000000000000" pitchFamily="2" charset="0"/>
                <a:ea typeface="Inter Medium" panose="02000603000000020004" pitchFamily="50" charset="0"/>
                <a:cs typeface="Poppins SemiBold" panose="00000700000000000000" pitchFamily="2" charset="0"/>
              </a:rPr>
              <a:t>BG</a:t>
            </a:r>
            <a:r>
              <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 REKLAM</a:t>
            </a:r>
          </a:p>
          <a:p>
            <a:r>
              <a:rPr lang="en-US" sz="1600" dirty="0">
                <a:solidFill>
                  <a:sysClr val="windowText" lastClr="000000"/>
                </a:solidFill>
                <a:latin typeface="Montserrat" panose="00000500000000000000" pitchFamily="50" charset="0"/>
                <a:ea typeface="Inter Medium" panose="02000603000000020004" pitchFamily="50" charset="0"/>
                <a:cs typeface="Poppins SemiBold" panose="00000700000000000000" pitchFamily="2" charset="0"/>
              </a:rPr>
              <a:t>UK LTD</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2588 Davenport House,</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207 Regent St</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London, W1B 3HH, UK</a:t>
            </a:r>
          </a:p>
          <a:p>
            <a:endPar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+44 75 4288 2312</a:t>
            </a:r>
            <a:endParaRPr lang="en-US" sz="1600" dirty="0">
              <a:latin typeface="Poppins Light" panose="00000400000000000000" pitchFamily="2" charset="0"/>
              <a:ea typeface="Inter Medium" panose="02000603000000020004" pitchFamily="50" charset="0"/>
              <a:cs typeface="Poppins Light" panose="00000400000000000000" pitchFamily="2" charset="0"/>
            </a:endParaRPr>
          </a:p>
        </p:txBody>
      </p:sp>
      <p:sp>
        <p:nvSpPr>
          <p:cNvPr id="10" name="Title 1">
            <a:extLst>
              <a:ext uri="{FF2B5EF4-FFF2-40B4-BE49-F238E27FC236}">
                <a16:creationId xmlns:a16="http://schemas.microsoft.com/office/drawing/2014/main" id="{5E79ACCB-75AB-424E-6E8A-569B187E6B46}"/>
              </a:ext>
            </a:extLst>
          </p:cNvPr>
          <p:cNvSpPr txBox="1">
            <a:spLocks/>
          </p:cNvSpPr>
          <p:nvPr/>
        </p:nvSpPr>
        <p:spPr>
          <a:xfrm>
            <a:off x="8709564" y="5177972"/>
            <a:ext cx="9987519" cy="2291369"/>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800" dirty="0">
                <a:solidFill>
                  <a:sysClr val="windowText" lastClr="000000"/>
                </a:solidFill>
                <a:latin typeface="Poppins Black" panose="00000A00000000000000" pitchFamily="50" charset="0"/>
                <a:ea typeface="Adobe Heiti Std R" panose="020B0400000000000000" pitchFamily="34" charset="-128"/>
                <a:cs typeface="Poppins Black" panose="00000A00000000000000" pitchFamily="50" charset="0"/>
              </a:rPr>
              <a:t>Thank You.</a:t>
            </a:r>
            <a:endParaRPr lang="en-US" sz="9800" dirty="0">
              <a:solidFill>
                <a:schemeClr val="bg1"/>
              </a:solidFill>
              <a:latin typeface="Poppins Black" panose="00000A00000000000000" pitchFamily="50" charset="0"/>
              <a:ea typeface="Adobe Heiti Std R" panose="020B0400000000000000" pitchFamily="34" charset="-128"/>
              <a:cs typeface="Poppins Black" panose="00000A00000000000000" pitchFamily="50" charset="0"/>
            </a:endParaRPr>
          </a:p>
        </p:txBody>
      </p:sp>
      <p:pic>
        <p:nvPicPr>
          <p:cNvPr id="15" name="Picture 14" descr="Shape&#10;&#10;Description automatically generated">
            <a:extLst>
              <a:ext uri="{FF2B5EF4-FFF2-40B4-BE49-F238E27FC236}">
                <a16:creationId xmlns:a16="http://schemas.microsoft.com/office/drawing/2014/main" id="{DA918B1A-B00E-B3D3-D569-2A9231FA03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55689"/>
            <a:ext cx="2662554" cy="1104960"/>
          </a:xfrm>
          <a:prstGeom prst="rect">
            <a:avLst/>
          </a:prstGeom>
        </p:spPr>
      </p:pic>
      <p:cxnSp>
        <p:nvCxnSpPr>
          <p:cNvPr id="7" name="Straight Connector 6">
            <a:extLst>
              <a:ext uri="{FF2B5EF4-FFF2-40B4-BE49-F238E27FC236}">
                <a16:creationId xmlns:a16="http://schemas.microsoft.com/office/drawing/2014/main" id="{423A0CFB-57E2-71B6-3B2E-96DB4D576F24}"/>
              </a:ext>
            </a:extLst>
          </p:cNvPr>
          <p:cNvCxnSpPr>
            <a:cxnSpLocks/>
          </p:cNvCxnSpPr>
          <p:nvPr/>
        </p:nvCxnSpPr>
        <p:spPr>
          <a:xfrm flipV="1">
            <a:off x="19589878" y="1608169"/>
            <a:ext cx="19575" cy="971126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04A610F-5BF9-5EBC-16A7-FE2E504F5ACD}"/>
              </a:ext>
            </a:extLst>
          </p:cNvPr>
          <p:cNvSpPr txBox="1"/>
          <p:nvPr/>
        </p:nvSpPr>
        <p:spPr>
          <a:xfrm>
            <a:off x="10720391" y="7001179"/>
            <a:ext cx="4521945" cy="461665"/>
          </a:xfrm>
          <a:prstGeom prst="rect">
            <a:avLst/>
          </a:prstGeom>
          <a:noFill/>
        </p:spPr>
        <p:txBody>
          <a:bodyPr wrap="square">
            <a:spAutoFit/>
          </a:bodyPr>
          <a:lstStyle/>
          <a:p>
            <a:r>
              <a:rPr lang="en-US" sz="2400" dirty="0">
                <a:latin typeface="Poppins Light" panose="00000400000000000000" pitchFamily="2" charset="0"/>
                <a:ea typeface="Inter Medium" panose="02000603000000020004" pitchFamily="50" charset="0"/>
                <a:cs typeface="Poppins Light" panose="00000400000000000000" pitchFamily="2" charset="0"/>
              </a:rPr>
              <a:t>www.bgreklam.com</a:t>
            </a:r>
          </a:p>
        </p:txBody>
      </p:sp>
    </p:spTree>
    <p:extLst>
      <p:ext uri="{BB962C8B-B14F-4D97-AF65-F5344CB8AC3E}">
        <p14:creationId xmlns:p14="http://schemas.microsoft.com/office/powerpoint/2010/main" val="100717673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5296596C-242F-F872-2E88-DB29480E71D2}"/>
              </a:ext>
            </a:extLst>
          </p:cNvPr>
          <p:cNvPicPr>
            <a:picLocks noChangeAspect="1"/>
          </p:cNvPicPr>
          <p:nvPr/>
        </p:nvPicPr>
        <p:blipFill rotWithShape="1">
          <a:blip r:embed="rId2">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spTree>
    <p:extLst>
      <p:ext uri="{BB962C8B-B14F-4D97-AF65-F5344CB8AC3E}">
        <p14:creationId xmlns:p14="http://schemas.microsoft.com/office/powerpoint/2010/main" val="247517688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spTree>
    <p:extLst>
      <p:ext uri="{BB962C8B-B14F-4D97-AF65-F5344CB8AC3E}">
        <p14:creationId xmlns:p14="http://schemas.microsoft.com/office/powerpoint/2010/main" val="427379882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924F15B5-BD52-3030-0F3E-37AF47D5DB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19088" cy="13679488"/>
          </a:xfrm>
          <a:prstGeom prst="rect">
            <a:avLst/>
          </a:prstGeom>
        </p:spPr>
      </p:pic>
    </p:spTree>
    <p:extLst>
      <p:ext uri="{BB962C8B-B14F-4D97-AF65-F5344CB8AC3E}">
        <p14:creationId xmlns:p14="http://schemas.microsoft.com/office/powerpoint/2010/main" val="155983631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 arrow&#10;&#10;Description automatically generated">
            <a:extLst>
              <a:ext uri="{FF2B5EF4-FFF2-40B4-BE49-F238E27FC236}">
                <a16:creationId xmlns:a16="http://schemas.microsoft.com/office/drawing/2014/main" id="{C086B5FF-AA9E-EA0C-DCEF-EF47B61BA5ED}"/>
              </a:ext>
            </a:extLst>
          </p:cNvPr>
          <p:cNvPicPr>
            <a:picLocks noChangeAspect="1"/>
          </p:cNvPicPr>
          <p:nvPr/>
        </p:nvPicPr>
        <p:blipFill rotWithShape="1">
          <a:blip r:embed="rId2">
            <a:extLst>
              <a:ext uri="{28A0092B-C50C-407E-A947-70E740481C1C}">
                <a14:useLocalDpi xmlns:a14="http://schemas.microsoft.com/office/drawing/2010/main" val="0"/>
              </a:ext>
            </a:extLst>
          </a:blip>
          <a:srcRect r="62160"/>
          <a:stretch/>
        </p:blipFill>
        <p:spPr>
          <a:xfrm>
            <a:off x="0" y="0"/>
            <a:ext cx="9202366" cy="13679488"/>
          </a:xfrm>
          <a:prstGeom prst="rect">
            <a:avLst/>
          </a:prstGeom>
        </p:spPr>
      </p:pic>
      <p:sp>
        <p:nvSpPr>
          <p:cNvPr id="6" name="Rectangle 5">
            <a:extLst>
              <a:ext uri="{FF2B5EF4-FFF2-40B4-BE49-F238E27FC236}">
                <a16:creationId xmlns:a16="http://schemas.microsoft.com/office/drawing/2014/main" id="{3A18095B-641F-42C6-692F-B172C324AA8F}"/>
              </a:ext>
            </a:extLst>
          </p:cNvPr>
          <p:cNvSpPr/>
          <p:nvPr/>
        </p:nvSpPr>
        <p:spPr>
          <a:xfrm>
            <a:off x="1144962" y="6271175"/>
            <a:ext cx="4853165" cy="2677656"/>
          </a:xfrm>
          <a:prstGeom prst="rect">
            <a:avLst/>
          </a:prstGeom>
        </p:spPr>
        <p:txBody>
          <a:bodyPr wrap="square">
            <a:spAutoFit/>
          </a:bodyPr>
          <a:lstStyle/>
          <a:p>
            <a:pPr marL="0" lvl="0" indent="0">
              <a:lnSpc>
                <a:spcPct val="100000"/>
              </a:lnSpc>
              <a:spcBef>
                <a:spcPct val="0"/>
              </a:spcBef>
              <a:buNone/>
            </a:pP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Description</a:t>
            </a:r>
          </a:p>
          <a:p>
            <a:pPr marL="0" lvl="0" indent="0">
              <a:lnSpc>
                <a:spcPct val="100000"/>
              </a:lnSpc>
              <a:spcBef>
                <a:spcPct val="0"/>
              </a:spcBef>
              <a:buNone/>
            </a:pP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Premium Shop in Shop concept for </a:t>
            </a:r>
            <a:r>
              <a:rPr lang="sr-Latn-R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Philips domestic apliances</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Designed, produced and installed by </a:t>
            </a:r>
            <a:r>
              <a:rPr lang="en-GB" altLang="en-US" sz="2400" dirty="0" err="1">
                <a:solidFill>
                  <a:schemeClr val="bg1"/>
                </a:solidFill>
                <a:latin typeface="Poppins Light" panose="00000400000000000000" pitchFamily="2" charset="0"/>
                <a:ea typeface="Open Sans" panose="020B0606030504020204" pitchFamily="34" charset="0"/>
                <a:cs typeface="Poppins Light" panose="00000400000000000000" pitchFamily="2" charset="0"/>
              </a:rPr>
              <a:t>BGReklam</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in </a:t>
            </a:r>
            <a:r>
              <a:rPr lang="sr-Latn-R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Berlin Germany</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a:t>
            </a:r>
          </a:p>
          <a:p>
            <a:pPr marL="0" lvl="0" indent="0" algn="just">
              <a:lnSpc>
                <a:spcPct val="100000"/>
              </a:lnSpc>
              <a:spcBef>
                <a:spcPct val="0"/>
              </a:spcBef>
              <a:buNone/>
            </a:pP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7" name="Rectangle 6">
            <a:extLst>
              <a:ext uri="{FF2B5EF4-FFF2-40B4-BE49-F238E27FC236}">
                <a16:creationId xmlns:a16="http://schemas.microsoft.com/office/drawing/2014/main" id="{C80395AC-34F6-DA2F-FDDA-FF52818736A3}"/>
              </a:ext>
            </a:extLst>
          </p:cNvPr>
          <p:cNvSpPr/>
          <p:nvPr/>
        </p:nvSpPr>
        <p:spPr>
          <a:xfrm>
            <a:off x="1144962" y="2689119"/>
            <a:ext cx="10131073" cy="2862322"/>
          </a:xfrm>
          <a:prstGeom prst="rect">
            <a:avLst/>
          </a:prstGeom>
        </p:spPr>
        <p:txBody>
          <a:bodyPr wrap="square">
            <a:spAutoFit/>
          </a:bodyPr>
          <a:lstStyle/>
          <a:p>
            <a:pPr algn="l"/>
            <a:r>
              <a:rPr lang="en-US" sz="6000" b="0" i="0" cap="all" dirty="0">
                <a:solidFill>
                  <a:srgbClr val="FFFFFF"/>
                </a:solidFill>
                <a:effectLst/>
                <a:latin typeface="Poppins SemiBold" panose="00000700000000000000" pitchFamily="2" charset="0"/>
                <a:cs typeface="Poppins SemiBold" panose="00000700000000000000" pitchFamily="2" charset="0"/>
              </a:rPr>
              <a:t>TECH VILLAGE </a:t>
            </a:r>
          </a:p>
          <a:p>
            <a:pPr algn="l"/>
            <a:r>
              <a:rPr lang="en-US" sz="6000" b="0" i="0" cap="all" dirty="0">
                <a:solidFill>
                  <a:srgbClr val="FFFFFF"/>
                </a:solidFill>
                <a:effectLst/>
                <a:latin typeface="Poppins SemiBold" panose="00000700000000000000" pitchFamily="2" charset="0"/>
                <a:cs typeface="Poppins SemiBold" panose="00000700000000000000" pitchFamily="2" charset="0"/>
              </a:rPr>
              <a:t>EXPERIENCE </a:t>
            </a:r>
          </a:p>
          <a:p>
            <a:pPr algn="l"/>
            <a:r>
              <a:rPr lang="en-US" sz="6000" b="0" i="0" cap="all" dirty="0">
                <a:solidFill>
                  <a:srgbClr val="FFFFFF"/>
                </a:solidFill>
                <a:effectLst/>
                <a:latin typeface="Poppins SemiBold" panose="00000700000000000000" pitchFamily="2" charset="0"/>
                <a:cs typeface="Poppins SemiBold" panose="00000700000000000000" pitchFamily="2" charset="0"/>
              </a:rPr>
              <a:t>MEDIAMARKT</a:t>
            </a:r>
          </a:p>
        </p:txBody>
      </p:sp>
    </p:spTree>
    <p:extLst>
      <p:ext uri="{BB962C8B-B14F-4D97-AF65-F5344CB8AC3E}">
        <p14:creationId xmlns:p14="http://schemas.microsoft.com/office/powerpoint/2010/main" val="40912402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 arrow&#10;&#10;Description automatically generated">
            <a:extLst>
              <a:ext uri="{FF2B5EF4-FFF2-40B4-BE49-F238E27FC236}">
                <a16:creationId xmlns:a16="http://schemas.microsoft.com/office/drawing/2014/main" id="{9B6B5BE7-5514-D9E1-E7B2-EA6E6D770E94}"/>
              </a:ext>
            </a:extLst>
          </p:cNvPr>
          <p:cNvPicPr>
            <a:picLocks noChangeAspect="1"/>
          </p:cNvPicPr>
          <p:nvPr/>
        </p:nvPicPr>
        <p:blipFill rotWithShape="1">
          <a:blip r:embed="rId2">
            <a:extLst>
              <a:ext uri="{28A0092B-C50C-407E-A947-70E740481C1C}">
                <a14:useLocalDpi xmlns:a14="http://schemas.microsoft.com/office/drawing/2010/main" val="0"/>
              </a:ext>
            </a:extLst>
          </a:blip>
          <a:srcRect r="62560"/>
          <a:stretch/>
        </p:blipFill>
        <p:spPr>
          <a:xfrm>
            <a:off x="0" y="0"/>
            <a:ext cx="9105089" cy="13679488"/>
          </a:xfrm>
          <a:prstGeom prst="rect">
            <a:avLst/>
          </a:prstGeom>
        </p:spPr>
      </p:pic>
      <p:sp>
        <p:nvSpPr>
          <p:cNvPr id="4" name="Rectangle 3">
            <a:extLst>
              <a:ext uri="{FF2B5EF4-FFF2-40B4-BE49-F238E27FC236}">
                <a16:creationId xmlns:a16="http://schemas.microsoft.com/office/drawing/2014/main" id="{45FE8B8F-7E5B-35AC-6637-20B1CC11E91E}"/>
              </a:ext>
            </a:extLst>
          </p:cNvPr>
          <p:cNvSpPr/>
          <p:nvPr/>
        </p:nvSpPr>
        <p:spPr>
          <a:xfrm>
            <a:off x="1144962" y="6271175"/>
            <a:ext cx="4853165" cy="2677656"/>
          </a:xfrm>
          <a:prstGeom prst="rect">
            <a:avLst/>
          </a:prstGeom>
        </p:spPr>
        <p:txBody>
          <a:bodyPr wrap="square">
            <a:spAutoFit/>
          </a:bodyPr>
          <a:lstStyle/>
          <a:p>
            <a:pPr marL="0" lvl="0" indent="0">
              <a:lnSpc>
                <a:spcPct val="100000"/>
              </a:lnSpc>
              <a:spcBef>
                <a:spcPct val="0"/>
              </a:spcBef>
              <a:buNone/>
            </a:pP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Description</a:t>
            </a:r>
          </a:p>
          <a:p>
            <a:pPr marL="0" lvl="0" indent="0">
              <a:lnSpc>
                <a:spcPct val="100000"/>
              </a:lnSpc>
              <a:spcBef>
                <a:spcPct val="0"/>
              </a:spcBef>
              <a:buNone/>
            </a:pP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Premium Shop in Shop concept for </a:t>
            </a:r>
            <a:r>
              <a:rPr lang="sr-Latn-R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Philips domestic apliances</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Designed, produced and installed by </a:t>
            </a:r>
            <a:r>
              <a:rPr lang="en-GB" altLang="en-US" sz="2400" dirty="0" err="1">
                <a:solidFill>
                  <a:schemeClr val="bg1"/>
                </a:solidFill>
                <a:latin typeface="Poppins Light" panose="00000400000000000000" pitchFamily="2" charset="0"/>
                <a:ea typeface="Open Sans" panose="020B0606030504020204" pitchFamily="34" charset="0"/>
                <a:cs typeface="Poppins Light" panose="00000400000000000000" pitchFamily="2" charset="0"/>
              </a:rPr>
              <a:t>BGReklam</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in </a:t>
            </a:r>
            <a:r>
              <a:rPr lang="sr-Latn-R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Berlin Germany</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a:t>
            </a:r>
          </a:p>
          <a:p>
            <a:pPr marL="0" lvl="0" indent="0" algn="just">
              <a:lnSpc>
                <a:spcPct val="100000"/>
              </a:lnSpc>
              <a:spcBef>
                <a:spcPct val="0"/>
              </a:spcBef>
              <a:buNone/>
            </a:pP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DE1749E4-5E10-9012-1E09-7A026B6F3CBF}"/>
              </a:ext>
            </a:extLst>
          </p:cNvPr>
          <p:cNvSpPr/>
          <p:nvPr/>
        </p:nvSpPr>
        <p:spPr>
          <a:xfrm>
            <a:off x="1144962" y="2689119"/>
            <a:ext cx="10131073" cy="2862322"/>
          </a:xfrm>
          <a:prstGeom prst="rect">
            <a:avLst/>
          </a:prstGeom>
        </p:spPr>
        <p:txBody>
          <a:bodyPr wrap="square">
            <a:spAutoFit/>
          </a:bodyPr>
          <a:lstStyle/>
          <a:p>
            <a:pPr algn="l"/>
            <a:r>
              <a:rPr lang="en-US" sz="6000" b="0" i="0" cap="all" dirty="0">
                <a:solidFill>
                  <a:srgbClr val="FFFFFF"/>
                </a:solidFill>
                <a:effectLst/>
                <a:latin typeface="Poppins SemiBold" panose="00000700000000000000" pitchFamily="2" charset="0"/>
                <a:cs typeface="Poppins SemiBold" panose="00000700000000000000" pitchFamily="2" charset="0"/>
              </a:rPr>
              <a:t>TECH VILLAGE </a:t>
            </a:r>
          </a:p>
          <a:p>
            <a:pPr algn="l"/>
            <a:r>
              <a:rPr lang="en-US" sz="6000" b="0" i="0" cap="all" dirty="0">
                <a:solidFill>
                  <a:srgbClr val="FFFFFF"/>
                </a:solidFill>
                <a:effectLst/>
                <a:latin typeface="Poppins SemiBold" panose="00000700000000000000" pitchFamily="2" charset="0"/>
                <a:cs typeface="Poppins SemiBold" panose="00000700000000000000" pitchFamily="2" charset="0"/>
              </a:rPr>
              <a:t>EXPERIENCE </a:t>
            </a:r>
          </a:p>
          <a:p>
            <a:pPr algn="l"/>
            <a:r>
              <a:rPr lang="en-US" sz="6000" b="0" i="0" cap="all" dirty="0">
                <a:solidFill>
                  <a:srgbClr val="FFFFFF"/>
                </a:solidFill>
                <a:effectLst/>
                <a:latin typeface="Poppins SemiBold" panose="00000700000000000000" pitchFamily="2" charset="0"/>
                <a:cs typeface="Poppins SemiBold" panose="00000700000000000000" pitchFamily="2" charset="0"/>
              </a:rPr>
              <a:t>MEDIAMARKT</a:t>
            </a:r>
          </a:p>
        </p:txBody>
      </p:sp>
    </p:spTree>
    <p:extLst>
      <p:ext uri="{BB962C8B-B14F-4D97-AF65-F5344CB8AC3E}">
        <p14:creationId xmlns:p14="http://schemas.microsoft.com/office/powerpoint/2010/main" val="393869068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hape, arrow&#10;&#10;Description automatically generated">
            <a:extLst>
              <a:ext uri="{FF2B5EF4-FFF2-40B4-BE49-F238E27FC236}">
                <a16:creationId xmlns:a16="http://schemas.microsoft.com/office/drawing/2014/main" id="{286172CE-6629-4DC5-66AA-8AF146515E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19088" cy="13679488"/>
          </a:xfrm>
          <a:prstGeom prst="rect">
            <a:avLst/>
          </a:prstGeom>
        </p:spPr>
      </p:pic>
      <p:sp>
        <p:nvSpPr>
          <p:cNvPr id="4" name="Rectangle 3">
            <a:extLst>
              <a:ext uri="{FF2B5EF4-FFF2-40B4-BE49-F238E27FC236}">
                <a16:creationId xmlns:a16="http://schemas.microsoft.com/office/drawing/2014/main" id="{0FD94EF5-2AAE-AF3E-B08A-7DF744133634}"/>
              </a:ext>
            </a:extLst>
          </p:cNvPr>
          <p:cNvSpPr/>
          <p:nvPr/>
        </p:nvSpPr>
        <p:spPr>
          <a:xfrm>
            <a:off x="1144962" y="6271175"/>
            <a:ext cx="4853165" cy="2677656"/>
          </a:xfrm>
          <a:prstGeom prst="rect">
            <a:avLst/>
          </a:prstGeom>
        </p:spPr>
        <p:txBody>
          <a:bodyPr wrap="square">
            <a:spAutoFit/>
          </a:bodyPr>
          <a:lstStyle/>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Description</a:t>
            </a:r>
          </a:p>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Premium Shop in Shop concept for </a:t>
            </a:r>
            <a:r>
              <a:rPr lang="sr-Latn-RS" altLang="en-US" sz="2400" dirty="0">
                <a:latin typeface="Poppins Light" panose="00000400000000000000" pitchFamily="2" charset="0"/>
                <a:ea typeface="Open Sans" panose="020B0606030504020204" pitchFamily="34" charset="0"/>
                <a:cs typeface="Poppins Light" panose="00000400000000000000" pitchFamily="2" charset="0"/>
              </a:rPr>
              <a:t>Philips domestic apliances</a:t>
            </a:r>
            <a:r>
              <a:rPr lang="en-GB" altLang="en-US" sz="2400" dirty="0">
                <a:latin typeface="Poppins Light" panose="00000400000000000000" pitchFamily="2" charset="0"/>
                <a:ea typeface="Open Sans" panose="020B0606030504020204" pitchFamily="34" charset="0"/>
                <a:cs typeface="Poppins Light" panose="00000400000000000000" pitchFamily="2" charset="0"/>
              </a:rPr>
              <a:t>. Designed, produced and installed by </a:t>
            </a:r>
            <a:r>
              <a:rPr lang="en-GB" altLang="en-US" sz="2400" dirty="0" err="1">
                <a:latin typeface="Poppins Light" panose="00000400000000000000" pitchFamily="2" charset="0"/>
                <a:ea typeface="Open Sans" panose="020B0606030504020204" pitchFamily="34" charset="0"/>
                <a:cs typeface="Poppins Light" panose="00000400000000000000" pitchFamily="2" charset="0"/>
              </a:rPr>
              <a:t>BGReklam</a:t>
            </a:r>
            <a:r>
              <a:rPr lang="en-GB" altLang="en-US" sz="2400" dirty="0">
                <a:latin typeface="Poppins Light" panose="00000400000000000000" pitchFamily="2" charset="0"/>
                <a:ea typeface="Open Sans" panose="020B0606030504020204" pitchFamily="34" charset="0"/>
                <a:cs typeface="Poppins Light" panose="00000400000000000000" pitchFamily="2" charset="0"/>
              </a:rPr>
              <a:t> in </a:t>
            </a:r>
            <a:r>
              <a:rPr lang="sr-Latn-RS" altLang="en-US" sz="2400" dirty="0">
                <a:latin typeface="Poppins Light" panose="00000400000000000000" pitchFamily="2" charset="0"/>
                <a:ea typeface="Open Sans" panose="020B0606030504020204" pitchFamily="34" charset="0"/>
                <a:cs typeface="Poppins Light" panose="00000400000000000000" pitchFamily="2" charset="0"/>
              </a:rPr>
              <a:t>Berlin Germany</a:t>
            </a:r>
            <a:r>
              <a:rPr lang="en-GB" altLang="en-US" sz="2400" dirty="0">
                <a:latin typeface="Poppins Light" panose="00000400000000000000" pitchFamily="2" charset="0"/>
                <a:ea typeface="Open Sans" panose="020B0606030504020204" pitchFamily="34" charset="0"/>
                <a:cs typeface="Poppins Light" panose="00000400000000000000" pitchFamily="2" charset="0"/>
              </a:rPr>
              <a:t>. </a:t>
            </a:r>
          </a:p>
          <a:p>
            <a:pPr marL="0" lvl="0" indent="0" algn="just">
              <a:lnSpc>
                <a:spcPct val="100000"/>
              </a:lnSpc>
              <a:spcBef>
                <a:spcPct val="0"/>
              </a:spcBef>
              <a:buNone/>
            </a:pP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8BC9EED7-0D19-49A5-4BB9-350F251261BA}"/>
              </a:ext>
            </a:extLst>
          </p:cNvPr>
          <p:cNvSpPr/>
          <p:nvPr/>
        </p:nvSpPr>
        <p:spPr>
          <a:xfrm>
            <a:off x="1144962" y="2689119"/>
            <a:ext cx="10131073" cy="2862322"/>
          </a:xfrm>
          <a:prstGeom prst="rect">
            <a:avLst/>
          </a:prstGeom>
        </p:spPr>
        <p:txBody>
          <a:bodyPr wrap="square">
            <a:spAutoFit/>
          </a:bodyPr>
          <a:lstStyle/>
          <a:p>
            <a:pPr algn="l"/>
            <a:r>
              <a:rPr lang="en-US" sz="6000" b="0" i="0" cap="all" dirty="0">
                <a:effectLst/>
                <a:latin typeface="Poppins SemiBold" panose="00000700000000000000" pitchFamily="2" charset="0"/>
                <a:cs typeface="Poppins SemiBold" panose="00000700000000000000" pitchFamily="2" charset="0"/>
              </a:rPr>
              <a:t>TECH VILLAGE </a:t>
            </a:r>
          </a:p>
          <a:p>
            <a:pPr algn="l"/>
            <a:r>
              <a:rPr lang="en-US" sz="6000" b="0" i="0" cap="all" dirty="0">
                <a:effectLst/>
                <a:latin typeface="Poppins SemiBold" panose="00000700000000000000" pitchFamily="2" charset="0"/>
                <a:cs typeface="Poppins SemiBold" panose="00000700000000000000" pitchFamily="2" charset="0"/>
              </a:rPr>
              <a:t>EXPERIENCE </a:t>
            </a:r>
          </a:p>
          <a:p>
            <a:pPr algn="l"/>
            <a:r>
              <a:rPr lang="en-US" sz="6000" b="0" i="0" cap="all" dirty="0">
                <a:effectLst/>
                <a:latin typeface="Poppins SemiBold" panose="00000700000000000000" pitchFamily="2" charset="0"/>
                <a:cs typeface="Poppins SemiBold" panose="00000700000000000000" pitchFamily="2" charset="0"/>
              </a:rPr>
              <a:t>MEDIAMARKT</a:t>
            </a:r>
          </a:p>
        </p:txBody>
      </p:sp>
    </p:spTree>
    <p:extLst>
      <p:ext uri="{BB962C8B-B14F-4D97-AF65-F5344CB8AC3E}">
        <p14:creationId xmlns:p14="http://schemas.microsoft.com/office/powerpoint/2010/main" val="21241386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62E6128-A5A1-4FB1-878E-CAC73724184A}">
  <we:reference id="wa104381063" version="1.0.0.1" store="en-US" storeType="OMEX"/>
  <we:alternateReferences>
    <we:reference id="wa104381063" version="1.0.0.1" store="WA104381063"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1459</TotalTime>
  <Words>1451</Words>
  <Application>Microsoft Office PowerPoint</Application>
  <PresentationFormat>Custom</PresentationFormat>
  <Paragraphs>208</Paragraphs>
  <Slides>86</Slides>
  <Notes>0</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86</vt:i4>
      </vt:variant>
    </vt:vector>
  </HeadingPairs>
  <TitlesOfParts>
    <vt:vector size="97" baseType="lpstr">
      <vt:lpstr>Arial</vt:lpstr>
      <vt:lpstr>Calibri</vt:lpstr>
      <vt:lpstr>Calibri Light</vt:lpstr>
      <vt:lpstr>Montserrat</vt:lpstr>
      <vt:lpstr>Poppins</vt:lpstr>
      <vt:lpstr>Poppins Black</vt:lpstr>
      <vt:lpstr>Poppins ExtraBold</vt:lpstr>
      <vt:lpstr>Poppins Light</vt:lpstr>
      <vt:lpstr>Poppins Medium</vt:lpstr>
      <vt:lpstr>Poppins 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Visualin</dc:creator>
  <cp:lastModifiedBy>Milena Stanimirovic</cp:lastModifiedBy>
  <cp:revision>188</cp:revision>
  <dcterms:created xsi:type="dcterms:W3CDTF">2019-09-07T10:51:14Z</dcterms:created>
  <dcterms:modified xsi:type="dcterms:W3CDTF">2024-11-28T14:44:31Z</dcterms:modified>
</cp:coreProperties>
</file>