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60" r:id="rId2"/>
    <p:sldId id="256" r:id="rId3"/>
    <p:sldId id="258" r:id="rId4"/>
    <p:sldId id="261" r:id="rId5"/>
    <p:sldId id="264" r:id="rId6"/>
    <p:sldId id="263" r:id="rId7"/>
    <p:sldId id="265" r:id="rId8"/>
    <p:sldId id="266" r:id="rId9"/>
    <p:sldId id="269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AAB7"/>
    <a:srgbClr val="35B6B9"/>
    <a:srgbClr val="3AC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90" d="100"/>
          <a:sy n="90" d="100"/>
        </p:scale>
        <p:origin x="133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5211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599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802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251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926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56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4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56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286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1995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951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B20C700-AF83-464A-A368-79EAFB171859}" type="datetimeFigureOut">
              <a:rPr lang="LID4096" smtClean="0"/>
              <a:t>10/20/2020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F3F11DD-97EB-4568-8514-BC8F51759EE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64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C3C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489BBD-D056-40FD-8E92-020E0A7884AE}"/>
              </a:ext>
            </a:extLst>
          </p:cNvPr>
          <p:cNvSpPr/>
          <p:nvPr/>
        </p:nvSpPr>
        <p:spPr>
          <a:xfrm>
            <a:off x="324465" y="326922"/>
            <a:ext cx="11543535" cy="6204156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E35B0-EB26-4AE6-8098-FB2D80C8F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657230"/>
            <a:ext cx="1821323" cy="795337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EB80C7C-FC58-44B5-A047-9AF357998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0" b="63811"/>
          <a:stretch/>
        </p:blipFill>
        <p:spPr>
          <a:xfrm>
            <a:off x="3705273" y="1996751"/>
            <a:ext cx="4638584" cy="33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56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43A8A3C-B157-4978-A27B-557A82A7D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5835" b="239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9FE70-A055-4A0D-8450-3CBB224A17E8}"/>
              </a:ext>
            </a:extLst>
          </p:cNvPr>
          <p:cNvSpPr txBox="1"/>
          <p:nvPr/>
        </p:nvSpPr>
        <p:spPr>
          <a:xfrm>
            <a:off x="11415430" y="6245270"/>
            <a:ext cx="55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raleSans Medium" pitchFamily="50" charset="0"/>
              </a:rPr>
              <a:t>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2A1EF8-850C-4A4F-A6AB-5F97D4B13607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F94E192-E859-4709-89C2-0B74D6C5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7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E7B337F-1605-4F10-8C53-FCE0A3A574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" r="10348" b="8338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9FE70-A055-4A0D-8450-3CBB224A17E8}"/>
              </a:ext>
            </a:extLst>
          </p:cNvPr>
          <p:cNvSpPr txBox="1"/>
          <p:nvPr/>
        </p:nvSpPr>
        <p:spPr>
          <a:xfrm>
            <a:off x="11415430" y="6245270"/>
            <a:ext cx="55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raleSans Medium" pitchFamily="50" charset="0"/>
              </a:rPr>
              <a:t>11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2A1EF8-850C-4A4F-A6AB-5F97D4B13607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F94E192-E859-4709-89C2-0B74D6C5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itting&#10;&#10;Description automatically generated">
            <a:extLst>
              <a:ext uri="{FF2B5EF4-FFF2-40B4-BE49-F238E27FC236}">
                <a16:creationId xmlns:a16="http://schemas.microsoft.com/office/drawing/2014/main" id="{4D569572-55F1-4458-AECB-EA80A156D8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438" r="8755" b="282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DB0999-50C2-4AE3-B98B-3070ED8D3664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A37482-C41C-49E6-BA0E-0DEE3DDF9F5E}"/>
              </a:ext>
            </a:extLst>
          </p:cNvPr>
          <p:cNvSpPr txBox="1"/>
          <p:nvPr/>
        </p:nvSpPr>
        <p:spPr>
          <a:xfrm>
            <a:off x="11415430" y="6245270"/>
            <a:ext cx="52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raleSans Medium" pitchFamily="50" charset="0"/>
              </a:rPr>
              <a:t>02</a:t>
            </a:r>
            <a:endParaRPr lang="sr-Latn-ME" sz="2000" dirty="0">
              <a:solidFill>
                <a:schemeClr val="bg1">
                  <a:lumMod val="95000"/>
                </a:schemeClr>
              </a:solidFill>
              <a:latin typeface="CentraleSans Medium" pitchFamily="50" charset="0"/>
            </a:endParaRPr>
          </a:p>
        </p:txBody>
      </p:sp>
      <p:pic>
        <p:nvPicPr>
          <p:cNvPr id="7" name="Picture 6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4FD2592-9554-42EB-81BE-7623D652D3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1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AB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4512F90-32F1-42CD-8887-7AD18A649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9" r="6699" b="69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964065-41ED-4021-9605-85604C8E0A96}"/>
              </a:ext>
            </a:extLst>
          </p:cNvPr>
          <p:cNvSpPr txBox="1"/>
          <p:nvPr/>
        </p:nvSpPr>
        <p:spPr>
          <a:xfrm>
            <a:off x="11415430" y="6245270"/>
            <a:ext cx="523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raleSans Medium" pitchFamily="50" charset="0"/>
              </a:rPr>
              <a:t>03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31BCEB-1DD7-442C-B1D9-DA7345AB5C1C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CE784D3-D764-4ABD-BF01-37DD29FDB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5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, table, desk&#10;&#10;Description automatically generated">
            <a:extLst>
              <a:ext uri="{FF2B5EF4-FFF2-40B4-BE49-F238E27FC236}">
                <a16:creationId xmlns:a16="http://schemas.microsoft.com/office/drawing/2014/main" id="{9F6AE8A4-D88B-4F85-9355-8780DB5122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" r="7966" b="7668"/>
          <a:stretch/>
        </p:blipFill>
        <p:spPr>
          <a:xfrm>
            <a:off x="-10633" y="1"/>
            <a:ext cx="1220263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895546-A520-43F3-8B5D-26681D55B5C2}"/>
              </a:ext>
            </a:extLst>
          </p:cNvPr>
          <p:cNvSpPr txBox="1"/>
          <p:nvPr/>
        </p:nvSpPr>
        <p:spPr>
          <a:xfrm>
            <a:off x="11415430" y="6245270"/>
            <a:ext cx="5914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raleSans Medium" pitchFamily="50" charset="0"/>
              </a:rPr>
              <a:t>04</a:t>
            </a:r>
            <a:endParaRPr lang="sr-Latn-ME" sz="2000" dirty="0">
              <a:solidFill>
                <a:schemeClr val="bg1">
                  <a:lumMod val="95000"/>
                </a:schemeClr>
              </a:solidFill>
              <a:latin typeface="CentraleSans Medium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BEFF49-5865-4E9D-ACD9-396A4606A498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46F6B62-7C1C-4490-B527-D219A32F0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31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rcuit board&#10;&#10;Description automatically generated">
            <a:extLst>
              <a:ext uri="{FF2B5EF4-FFF2-40B4-BE49-F238E27FC236}">
                <a16:creationId xmlns:a16="http://schemas.microsoft.com/office/drawing/2014/main" id="{B5154314-5ECB-4FC5-AF1F-AC195E1999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8" t="7504" r="2182" b="127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2690E-23BE-4DDC-BA19-EFA3E7DC8537}"/>
              </a:ext>
            </a:extLst>
          </p:cNvPr>
          <p:cNvSpPr txBox="1"/>
          <p:nvPr/>
        </p:nvSpPr>
        <p:spPr>
          <a:xfrm>
            <a:off x="11415430" y="6245270"/>
            <a:ext cx="55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raleSans Medium" pitchFamily="50" charset="0"/>
              </a:rPr>
              <a:t>05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B47FE0-6D1E-420D-8DE1-BC4FDF40025F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F8C4097-A18E-4E3C-AAD7-8EF065006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9C5657D8-89F0-4817-A519-78B3BF7BB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6" t="578" r="6329" b="-1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2068E4-7A4E-45E0-9F3A-EB785A65AE1C}"/>
              </a:ext>
            </a:extLst>
          </p:cNvPr>
          <p:cNvSpPr txBox="1"/>
          <p:nvPr/>
        </p:nvSpPr>
        <p:spPr>
          <a:xfrm>
            <a:off x="11323674" y="6245270"/>
            <a:ext cx="61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raleSans Medium" pitchFamily="50" charset="0"/>
              </a:rPr>
              <a:t>06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D85BF3-DE79-45E6-9C59-B20F5203983E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1885620-4960-4497-9B4D-E763ABEA49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8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8BC4B6DF-1277-4623-BCF2-EA25C30AD4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369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EC1051-2EC4-4CEA-A660-4591261FA2CA}"/>
              </a:ext>
            </a:extLst>
          </p:cNvPr>
          <p:cNvSpPr txBox="1"/>
          <p:nvPr/>
        </p:nvSpPr>
        <p:spPr>
          <a:xfrm>
            <a:off x="11415430" y="6245270"/>
            <a:ext cx="55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raleSans Medium" pitchFamily="50" charset="0"/>
              </a:rPr>
              <a:t>07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4CD39-269F-4B57-BEC9-1859A66D1183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EB69D80-0F3C-4BF8-93D7-1DC23346B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table, sitting, front&#10;&#10;Description automatically generated">
            <a:extLst>
              <a:ext uri="{FF2B5EF4-FFF2-40B4-BE49-F238E27FC236}">
                <a16:creationId xmlns:a16="http://schemas.microsoft.com/office/drawing/2014/main" id="{47DA61BE-3BF6-4E1F-88E2-CC912754E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t="208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9FE70-A055-4A0D-8450-3CBB224A17E8}"/>
              </a:ext>
            </a:extLst>
          </p:cNvPr>
          <p:cNvSpPr txBox="1"/>
          <p:nvPr/>
        </p:nvSpPr>
        <p:spPr>
          <a:xfrm>
            <a:off x="11415430" y="6245270"/>
            <a:ext cx="55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CentraleSans Medium" pitchFamily="50" charset="0"/>
              </a:rPr>
              <a:t>08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2A1EF8-850C-4A4F-A6AB-5F97D4B13607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F94E192-E859-4709-89C2-0B74D6C5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1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368BB7-7E07-4610-AAE0-01DCF111D6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9FE70-A055-4A0D-8450-3CBB224A17E8}"/>
              </a:ext>
            </a:extLst>
          </p:cNvPr>
          <p:cNvSpPr txBox="1"/>
          <p:nvPr/>
        </p:nvSpPr>
        <p:spPr>
          <a:xfrm>
            <a:off x="11415430" y="6245270"/>
            <a:ext cx="555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raleSans Medium" pitchFamily="50" charset="0"/>
              </a:rPr>
              <a:t>09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2A1EF8-850C-4A4F-A6AB-5F97D4B13607}"/>
              </a:ext>
            </a:extLst>
          </p:cNvPr>
          <p:cNvSpPr/>
          <p:nvPr/>
        </p:nvSpPr>
        <p:spPr>
          <a:xfrm>
            <a:off x="324466" y="311150"/>
            <a:ext cx="943837" cy="6219928"/>
          </a:xfrm>
          <a:prstGeom prst="rect">
            <a:avLst/>
          </a:prstGeom>
          <a:solidFill>
            <a:srgbClr val="33A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F94E192-E859-4709-89C2-0B74D6C57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27" y="5392398"/>
            <a:ext cx="1049138" cy="11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258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697</TotalTime>
  <Words>10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CentraleSans Medium</vt:lpstr>
      <vt:lpstr>Gill Sans MT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Milos Savic</dc:creator>
  <cp:lastModifiedBy>Milos Milivojevic</cp:lastModifiedBy>
  <cp:revision>25</cp:revision>
  <dcterms:created xsi:type="dcterms:W3CDTF">2019-03-29T13:32:10Z</dcterms:created>
  <dcterms:modified xsi:type="dcterms:W3CDTF">2020-10-20T15:07:43Z</dcterms:modified>
</cp:coreProperties>
</file>