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sldIdLst>
    <p:sldId id="257" r:id="rId2"/>
    <p:sldId id="297" r:id="rId3"/>
    <p:sldId id="299" r:id="rId4"/>
    <p:sldId id="298" r:id="rId5"/>
    <p:sldId id="301" r:id="rId6"/>
    <p:sldId id="302" r:id="rId7"/>
    <p:sldId id="300" r:id="rId8"/>
    <p:sldId id="306" r:id="rId9"/>
    <p:sldId id="303" r:id="rId10"/>
    <p:sldId id="304" r:id="rId11"/>
    <p:sldId id="305" r:id="rId12"/>
    <p:sldId id="288" r:id="rId13"/>
  </p:sldIdLst>
  <p:sldSz cx="24479250" cy="13679488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77" userDrawn="1">
          <p15:clr>
            <a:srgbClr val="A4A3A4"/>
          </p15:clr>
        </p15:guide>
        <p15:guide id="2" pos="768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5656"/>
    <a:srgbClr val="626B63"/>
    <a:srgbClr val="C2DCD0"/>
    <a:srgbClr val="74847A"/>
    <a:srgbClr val="7D8D82"/>
    <a:srgbClr val="0282BF"/>
    <a:srgbClr val="0066FF"/>
    <a:srgbClr val="FFFFFF"/>
    <a:srgbClr val="797495"/>
    <a:srgbClr val="0E88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60" autoAdjust="0"/>
    <p:restoredTop sz="94660"/>
  </p:normalViewPr>
  <p:slideViewPr>
    <p:cSldViewPr snapToGrid="0" showGuides="1">
      <p:cViewPr varScale="1">
        <p:scale>
          <a:sx n="47" d="100"/>
          <a:sy n="47" d="100"/>
        </p:scale>
        <p:origin x="120" y="928"/>
      </p:cViewPr>
      <p:guideLst>
        <p:guide orient="horz" pos="4377"/>
        <p:guide pos="768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906" y="2238751"/>
            <a:ext cx="18359438" cy="4762488"/>
          </a:xfrm>
        </p:spPr>
        <p:txBody>
          <a:bodyPr anchor="b"/>
          <a:lstStyle>
            <a:lvl1pPr algn="ctr"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59906" y="7184899"/>
            <a:ext cx="18359438" cy="3302709"/>
          </a:xfrm>
        </p:spPr>
        <p:txBody>
          <a:bodyPr/>
          <a:lstStyle>
            <a:lvl1pPr marL="0" indent="0" algn="ctr">
              <a:buNone/>
              <a:defRPr sz="4787"/>
            </a:lvl1pPr>
            <a:lvl2pPr marL="911977" indent="0" algn="ctr">
              <a:buNone/>
              <a:defRPr sz="3989"/>
            </a:lvl2pPr>
            <a:lvl3pPr marL="1823954" indent="0" algn="ctr">
              <a:buNone/>
              <a:defRPr sz="3590"/>
            </a:lvl3pPr>
            <a:lvl4pPr marL="2735931" indent="0" algn="ctr">
              <a:buNone/>
              <a:defRPr sz="3192"/>
            </a:lvl4pPr>
            <a:lvl5pPr marL="3647907" indent="0" algn="ctr">
              <a:buNone/>
              <a:defRPr sz="3192"/>
            </a:lvl5pPr>
            <a:lvl6pPr marL="4559884" indent="0" algn="ctr">
              <a:buNone/>
              <a:defRPr sz="3192"/>
            </a:lvl6pPr>
            <a:lvl7pPr marL="5471861" indent="0" algn="ctr">
              <a:buNone/>
              <a:defRPr sz="3192"/>
            </a:lvl7pPr>
            <a:lvl8pPr marL="6383838" indent="0" algn="ctr">
              <a:buNone/>
              <a:defRPr sz="3192"/>
            </a:lvl8pPr>
            <a:lvl9pPr marL="7295815" indent="0" algn="ctr">
              <a:buNone/>
              <a:defRPr sz="319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45444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3399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517963" y="728306"/>
            <a:ext cx="5278338" cy="1159273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82949" y="728306"/>
            <a:ext cx="15529024" cy="1159273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888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2111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26CD07D-89C6-4A59-B64F-F2A3606A3A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33381" y="3574762"/>
            <a:ext cx="7481888" cy="2714625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80697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1513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31FB3C6-955B-49CD-9A2D-FEC246998E7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267200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7844267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58D7148-12A3-4A8D-A187-D4029297D85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606176" y="2617065"/>
            <a:ext cx="3491346" cy="4294910"/>
          </a:xfrm>
          <a:custGeom>
            <a:avLst/>
            <a:gdLst>
              <a:gd name="connsiteX0" fmla="*/ 0 w 3491346"/>
              <a:gd name="connsiteY0" fmla="*/ 0 h 4294910"/>
              <a:gd name="connsiteX1" fmla="*/ 3491346 w 3491346"/>
              <a:gd name="connsiteY1" fmla="*/ 0 h 4294910"/>
              <a:gd name="connsiteX2" fmla="*/ 3491346 w 3491346"/>
              <a:gd name="connsiteY2" fmla="*/ 4294910 h 4294910"/>
              <a:gd name="connsiteX3" fmla="*/ 0 w 3491346"/>
              <a:gd name="connsiteY3" fmla="*/ 4294910 h 4294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91346" h="4294910">
                <a:moveTo>
                  <a:pt x="0" y="0"/>
                </a:moveTo>
                <a:lnTo>
                  <a:pt x="3491346" y="0"/>
                </a:lnTo>
                <a:lnTo>
                  <a:pt x="3491346" y="4294910"/>
                </a:lnTo>
                <a:lnTo>
                  <a:pt x="0" y="429491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0185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32310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50B2F34-AC14-4CFA-8949-F46946F8D80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4826" y="5348647"/>
            <a:ext cx="7579135" cy="1563329"/>
          </a:xfrm>
          <a:custGeom>
            <a:avLst/>
            <a:gdLst>
              <a:gd name="connsiteX0" fmla="*/ 0 w 7579135"/>
              <a:gd name="connsiteY0" fmla="*/ 0 h 1563329"/>
              <a:gd name="connsiteX1" fmla="*/ 7579135 w 7579135"/>
              <a:gd name="connsiteY1" fmla="*/ 0 h 1563329"/>
              <a:gd name="connsiteX2" fmla="*/ 7579135 w 7579135"/>
              <a:gd name="connsiteY2" fmla="*/ 1563329 h 1563329"/>
              <a:gd name="connsiteX3" fmla="*/ 0 w 7579135"/>
              <a:gd name="connsiteY3" fmla="*/ 1563329 h 1563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79135" h="1563329">
                <a:moveTo>
                  <a:pt x="0" y="0"/>
                </a:moveTo>
                <a:lnTo>
                  <a:pt x="7579135" y="0"/>
                </a:lnTo>
                <a:lnTo>
                  <a:pt x="7579135" y="1563329"/>
                </a:lnTo>
                <a:lnTo>
                  <a:pt x="0" y="15633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8092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B12B26B-0D42-475E-80E7-F225E706B0C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6948488"/>
            <a:ext cx="9291483" cy="2599224"/>
          </a:xfrm>
          <a:custGeom>
            <a:avLst/>
            <a:gdLst>
              <a:gd name="connsiteX0" fmla="*/ 0 w 9291483"/>
              <a:gd name="connsiteY0" fmla="*/ 0 h 2599224"/>
              <a:gd name="connsiteX1" fmla="*/ 9291483 w 9291483"/>
              <a:gd name="connsiteY1" fmla="*/ 0 h 2599224"/>
              <a:gd name="connsiteX2" fmla="*/ 9291483 w 9291483"/>
              <a:gd name="connsiteY2" fmla="*/ 2599224 h 2599224"/>
              <a:gd name="connsiteX3" fmla="*/ 0 w 9291483"/>
              <a:gd name="connsiteY3" fmla="*/ 2599224 h 25992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91483" h="2599224">
                <a:moveTo>
                  <a:pt x="0" y="0"/>
                </a:moveTo>
                <a:lnTo>
                  <a:pt x="9291483" y="0"/>
                </a:lnTo>
                <a:lnTo>
                  <a:pt x="9291483" y="2599224"/>
                </a:lnTo>
                <a:lnTo>
                  <a:pt x="0" y="25992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9154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847136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70BBE4D-3A68-4A70-86D8-0A0BB9E75D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50182" y="2512724"/>
            <a:ext cx="15461672" cy="8700655"/>
          </a:xfrm>
          <a:custGeom>
            <a:avLst/>
            <a:gdLst>
              <a:gd name="connsiteX0" fmla="*/ 0 w 15461672"/>
              <a:gd name="connsiteY0" fmla="*/ 0 h 8700655"/>
              <a:gd name="connsiteX1" fmla="*/ 15461672 w 15461672"/>
              <a:gd name="connsiteY1" fmla="*/ 0 h 8700655"/>
              <a:gd name="connsiteX2" fmla="*/ 15461672 w 15461672"/>
              <a:gd name="connsiteY2" fmla="*/ 8700655 h 8700655"/>
              <a:gd name="connsiteX3" fmla="*/ 0 w 15461672"/>
              <a:gd name="connsiteY3" fmla="*/ 8700655 h 8700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461672" h="8700655">
                <a:moveTo>
                  <a:pt x="0" y="0"/>
                </a:moveTo>
                <a:lnTo>
                  <a:pt x="15461672" y="0"/>
                </a:lnTo>
                <a:lnTo>
                  <a:pt x="15461672" y="8700655"/>
                </a:lnTo>
                <a:lnTo>
                  <a:pt x="0" y="870065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96919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B5D97A6-88AB-40F8-9BBA-18DC71DD16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244725" y="3630613"/>
            <a:ext cx="12053888" cy="7564437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03809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88F9F02-AA8E-45C9-B491-CACBC8211F2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818188" y="5624513"/>
            <a:ext cx="7232650" cy="2716212"/>
          </a:xfrm>
        </p:spPr>
        <p:txBody>
          <a:bodyPr/>
          <a:lstStyle/>
          <a:p>
            <a:endParaRPr lang="en-ID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8DA37C92-4830-41FB-9CEB-14D98A0E20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438188" y="5624513"/>
            <a:ext cx="3963121" cy="4821814"/>
          </a:xfrm>
        </p:spPr>
        <p:txBody>
          <a:bodyPr/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472542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43D059DF-9CE9-4951-B809-4D18B2DC356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239625" y="1330036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F82AFA5-DA54-4BBA-BCD6-7667184832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2239626" y="7232072"/>
            <a:ext cx="4940011" cy="5369070"/>
          </a:xfrm>
          <a:custGeom>
            <a:avLst/>
            <a:gdLst>
              <a:gd name="connsiteX0" fmla="*/ 0 w 4940011"/>
              <a:gd name="connsiteY0" fmla="*/ 0 h 5369070"/>
              <a:gd name="connsiteX1" fmla="*/ 4940011 w 4940011"/>
              <a:gd name="connsiteY1" fmla="*/ 0 h 5369070"/>
              <a:gd name="connsiteX2" fmla="*/ 4940011 w 4940011"/>
              <a:gd name="connsiteY2" fmla="*/ 5369070 h 5369070"/>
              <a:gd name="connsiteX3" fmla="*/ 0 w 4940011"/>
              <a:gd name="connsiteY3" fmla="*/ 5369070 h 53690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40011" h="5369070">
                <a:moveTo>
                  <a:pt x="0" y="0"/>
                </a:moveTo>
                <a:lnTo>
                  <a:pt x="4940011" y="0"/>
                </a:lnTo>
                <a:lnTo>
                  <a:pt x="4940011" y="5369070"/>
                </a:lnTo>
                <a:lnTo>
                  <a:pt x="0" y="53690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75076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735D6C9-E044-423E-A890-A0D7DB61F4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34837" y="7675420"/>
            <a:ext cx="3020291" cy="3075709"/>
          </a:xfrm>
          <a:custGeom>
            <a:avLst/>
            <a:gdLst>
              <a:gd name="connsiteX0" fmla="*/ 0 w 3020291"/>
              <a:gd name="connsiteY0" fmla="*/ 0 h 3075709"/>
              <a:gd name="connsiteX1" fmla="*/ 3020291 w 3020291"/>
              <a:gd name="connsiteY1" fmla="*/ 0 h 3075709"/>
              <a:gd name="connsiteX2" fmla="*/ 3020291 w 3020291"/>
              <a:gd name="connsiteY2" fmla="*/ 3075709 h 3075709"/>
              <a:gd name="connsiteX3" fmla="*/ 0 w 3020291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20291" h="3075709">
                <a:moveTo>
                  <a:pt x="0" y="0"/>
                </a:moveTo>
                <a:lnTo>
                  <a:pt x="3020291" y="0"/>
                </a:lnTo>
                <a:lnTo>
                  <a:pt x="3020291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A4F1C6B-4CF5-494D-AC26-DF45F94E2A8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1249891" y="7675419"/>
            <a:ext cx="11594523" cy="3075709"/>
          </a:xfrm>
          <a:custGeom>
            <a:avLst/>
            <a:gdLst>
              <a:gd name="connsiteX0" fmla="*/ 0 w 11594523"/>
              <a:gd name="connsiteY0" fmla="*/ 0 h 3075709"/>
              <a:gd name="connsiteX1" fmla="*/ 11594523 w 11594523"/>
              <a:gd name="connsiteY1" fmla="*/ 0 h 3075709"/>
              <a:gd name="connsiteX2" fmla="*/ 11594523 w 11594523"/>
              <a:gd name="connsiteY2" fmla="*/ 3075709 h 3075709"/>
              <a:gd name="connsiteX3" fmla="*/ 0 w 11594523"/>
              <a:gd name="connsiteY3" fmla="*/ 3075709 h 30757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94523" h="3075709">
                <a:moveTo>
                  <a:pt x="0" y="0"/>
                </a:moveTo>
                <a:lnTo>
                  <a:pt x="11594523" y="0"/>
                </a:lnTo>
                <a:lnTo>
                  <a:pt x="11594523" y="3075709"/>
                </a:lnTo>
                <a:lnTo>
                  <a:pt x="0" y="307570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9484777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1110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95A16C0-7726-4578-8D36-32BB9800100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355782" y="0"/>
            <a:ext cx="10113818" cy="8506691"/>
          </a:xfrm>
          <a:custGeom>
            <a:avLst/>
            <a:gdLst>
              <a:gd name="connsiteX0" fmla="*/ 0 w 10113818"/>
              <a:gd name="connsiteY0" fmla="*/ 0 h 8506691"/>
              <a:gd name="connsiteX1" fmla="*/ 10113818 w 10113818"/>
              <a:gd name="connsiteY1" fmla="*/ 0 h 8506691"/>
              <a:gd name="connsiteX2" fmla="*/ 10113818 w 10113818"/>
              <a:gd name="connsiteY2" fmla="*/ 8506691 h 8506691"/>
              <a:gd name="connsiteX3" fmla="*/ 0 w 10113818"/>
              <a:gd name="connsiteY3" fmla="*/ 8506691 h 8506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13818" h="8506691">
                <a:moveTo>
                  <a:pt x="0" y="0"/>
                </a:moveTo>
                <a:lnTo>
                  <a:pt x="10113818" y="0"/>
                </a:lnTo>
                <a:lnTo>
                  <a:pt x="10113818" y="8506691"/>
                </a:lnTo>
                <a:lnTo>
                  <a:pt x="0" y="85066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600001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54C89112-EC07-460B-BF55-697E41199C2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2660073"/>
            <a:ext cx="10307782" cy="8091054"/>
          </a:xfrm>
          <a:custGeom>
            <a:avLst/>
            <a:gdLst>
              <a:gd name="connsiteX0" fmla="*/ 0 w 10307782"/>
              <a:gd name="connsiteY0" fmla="*/ 0 h 8091054"/>
              <a:gd name="connsiteX1" fmla="*/ 10307782 w 10307782"/>
              <a:gd name="connsiteY1" fmla="*/ 0 h 8091054"/>
              <a:gd name="connsiteX2" fmla="*/ 10307782 w 10307782"/>
              <a:gd name="connsiteY2" fmla="*/ 8091054 h 8091054"/>
              <a:gd name="connsiteX3" fmla="*/ 0 w 10307782"/>
              <a:gd name="connsiteY3" fmla="*/ 8091054 h 8091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307782" h="8091054">
                <a:moveTo>
                  <a:pt x="0" y="0"/>
                </a:moveTo>
                <a:lnTo>
                  <a:pt x="10307782" y="0"/>
                </a:lnTo>
                <a:lnTo>
                  <a:pt x="10307782" y="8091054"/>
                </a:lnTo>
                <a:lnTo>
                  <a:pt x="0" y="809105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00880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0199" y="3410374"/>
            <a:ext cx="21113353" cy="5690286"/>
          </a:xfrm>
        </p:spPr>
        <p:txBody>
          <a:bodyPr anchor="b"/>
          <a:lstStyle>
            <a:lvl1pPr>
              <a:defRPr sz="11968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0199" y="9154493"/>
            <a:ext cx="21113353" cy="2992387"/>
          </a:xfrm>
        </p:spPr>
        <p:txBody>
          <a:bodyPr/>
          <a:lstStyle>
            <a:lvl1pPr marL="0" indent="0">
              <a:buNone/>
              <a:defRPr sz="4787">
                <a:solidFill>
                  <a:schemeClr val="tx1">
                    <a:tint val="75000"/>
                  </a:schemeClr>
                </a:solidFill>
              </a:defRPr>
            </a:lvl1pPr>
            <a:lvl2pPr marL="911977" indent="0">
              <a:buNone/>
              <a:defRPr sz="3989">
                <a:solidFill>
                  <a:schemeClr val="tx1">
                    <a:tint val="75000"/>
                  </a:schemeClr>
                </a:solidFill>
              </a:defRPr>
            </a:lvl2pPr>
            <a:lvl3pPr marL="1823954" indent="0">
              <a:buNone/>
              <a:defRPr sz="3590">
                <a:solidFill>
                  <a:schemeClr val="tx1">
                    <a:tint val="75000"/>
                  </a:schemeClr>
                </a:solidFill>
              </a:defRPr>
            </a:lvl3pPr>
            <a:lvl4pPr marL="273593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4pPr>
            <a:lvl5pPr marL="3647907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5pPr>
            <a:lvl6pPr marL="4559884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6pPr>
            <a:lvl7pPr marL="5471861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7pPr>
            <a:lvl8pPr marL="6383838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8pPr>
            <a:lvl9pPr marL="7295815" indent="0">
              <a:buNone/>
              <a:defRPr sz="319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37056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82949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2620" y="3641531"/>
            <a:ext cx="10403681" cy="86795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33888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7" y="728307"/>
            <a:ext cx="21113353" cy="264406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6138" y="3353376"/>
            <a:ext cx="10355869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86138" y="4996813"/>
            <a:ext cx="10355869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92620" y="3353376"/>
            <a:ext cx="10406870" cy="1643437"/>
          </a:xfrm>
        </p:spPr>
        <p:txBody>
          <a:bodyPr anchor="b"/>
          <a:lstStyle>
            <a:lvl1pPr marL="0" indent="0">
              <a:buNone/>
              <a:defRPr sz="4787" b="1"/>
            </a:lvl1pPr>
            <a:lvl2pPr marL="911977" indent="0">
              <a:buNone/>
              <a:defRPr sz="3989" b="1"/>
            </a:lvl2pPr>
            <a:lvl3pPr marL="1823954" indent="0">
              <a:buNone/>
              <a:defRPr sz="3590" b="1"/>
            </a:lvl3pPr>
            <a:lvl4pPr marL="2735931" indent="0">
              <a:buNone/>
              <a:defRPr sz="3192" b="1"/>
            </a:lvl4pPr>
            <a:lvl5pPr marL="3647907" indent="0">
              <a:buNone/>
              <a:defRPr sz="3192" b="1"/>
            </a:lvl5pPr>
            <a:lvl6pPr marL="4559884" indent="0">
              <a:buNone/>
              <a:defRPr sz="3192" b="1"/>
            </a:lvl6pPr>
            <a:lvl7pPr marL="5471861" indent="0">
              <a:buNone/>
              <a:defRPr sz="3192" b="1"/>
            </a:lvl7pPr>
            <a:lvl8pPr marL="6383838" indent="0">
              <a:buNone/>
              <a:defRPr sz="3192" b="1"/>
            </a:lvl8pPr>
            <a:lvl9pPr marL="7295815" indent="0">
              <a:buNone/>
              <a:defRPr sz="3192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92620" y="4996813"/>
            <a:ext cx="10406870" cy="73495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069167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2484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3/12/2024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946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06870" y="1969594"/>
            <a:ext cx="12392620" cy="9721303"/>
          </a:xfrm>
        </p:spPr>
        <p:txBody>
          <a:bodyPr/>
          <a:lstStyle>
            <a:lvl1pPr>
              <a:defRPr sz="6383"/>
            </a:lvl1pPr>
            <a:lvl2pPr>
              <a:defRPr sz="5585"/>
            </a:lvl2pPr>
            <a:lvl3pPr>
              <a:defRPr sz="4787"/>
            </a:lvl3pPr>
            <a:lvl4pPr>
              <a:defRPr sz="3989"/>
            </a:lvl4pPr>
            <a:lvl5pPr>
              <a:defRPr sz="3989"/>
            </a:lvl5pPr>
            <a:lvl6pPr>
              <a:defRPr sz="3989"/>
            </a:lvl6pPr>
            <a:lvl7pPr>
              <a:defRPr sz="3989"/>
            </a:lvl7pPr>
            <a:lvl8pPr>
              <a:defRPr sz="3989"/>
            </a:lvl8pPr>
            <a:lvl9pPr>
              <a:defRPr sz="398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742981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86138" y="911966"/>
            <a:ext cx="7895195" cy="3191881"/>
          </a:xfrm>
        </p:spPr>
        <p:txBody>
          <a:bodyPr anchor="b"/>
          <a:lstStyle>
            <a:lvl1pPr>
              <a:defRPr sz="6383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06870" y="1969594"/>
            <a:ext cx="12392620" cy="9721303"/>
          </a:xfrm>
        </p:spPr>
        <p:txBody>
          <a:bodyPr anchor="t"/>
          <a:lstStyle>
            <a:lvl1pPr marL="0" indent="0">
              <a:buNone/>
              <a:defRPr sz="6383"/>
            </a:lvl1pPr>
            <a:lvl2pPr marL="911977" indent="0">
              <a:buNone/>
              <a:defRPr sz="5585"/>
            </a:lvl2pPr>
            <a:lvl3pPr marL="1823954" indent="0">
              <a:buNone/>
              <a:defRPr sz="4787"/>
            </a:lvl3pPr>
            <a:lvl4pPr marL="2735931" indent="0">
              <a:buNone/>
              <a:defRPr sz="3989"/>
            </a:lvl4pPr>
            <a:lvl5pPr marL="3647907" indent="0">
              <a:buNone/>
              <a:defRPr sz="3989"/>
            </a:lvl5pPr>
            <a:lvl6pPr marL="4559884" indent="0">
              <a:buNone/>
              <a:defRPr sz="3989"/>
            </a:lvl6pPr>
            <a:lvl7pPr marL="5471861" indent="0">
              <a:buNone/>
              <a:defRPr sz="3989"/>
            </a:lvl7pPr>
            <a:lvl8pPr marL="6383838" indent="0">
              <a:buNone/>
              <a:defRPr sz="3989"/>
            </a:lvl8pPr>
            <a:lvl9pPr marL="7295815" indent="0">
              <a:buNone/>
              <a:defRPr sz="398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86138" y="4103846"/>
            <a:ext cx="7895195" cy="7602883"/>
          </a:xfrm>
        </p:spPr>
        <p:txBody>
          <a:bodyPr/>
          <a:lstStyle>
            <a:lvl1pPr marL="0" indent="0">
              <a:buNone/>
              <a:defRPr sz="3192"/>
            </a:lvl1pPr>
            <a:lvl2pPr marL="911977" indent="0">
              <a:buNone/>
              <a:defRPr sz="2793"/>
            </a:lvl2pPr>
            <a:lvl3pPr marL="1823954" indent="0">
              <a:buNone/>
              <a:defRPr sz="2394"/>
            </a:lvl3pPr>
            <a:lvl4pPr marL="2735931" indent="0">
              <a:buNone/>
              <a:defRPr sz="1995"/>
            </a:lvl4pPr>
            <a:lvl5pPr marL="3647907" indent="0">
              <a:buNone/>
              <a:defRPr sz="1995"/>
            </a:lvl5pPr>
            <a:lvl6pPr marL="4559884" indent="0">
              <a:buNone/>
              <a:defRPr sz="1995"/>
            </a:lvl6pPr>
            <a:lvl7pPr marL="5471861" indent="0">
              <a:buNone/>
              <a:defRPr sz="1995"/>
            </a:lvl7pPr>
            <a:lvl8pPr marL="6383838" indent="0">
              <a:buNone/>
              <a:defRPr sz="1995"/>
            </a:lvl8pPr>
            <a:lvl9pPr marL="7295815" indent="0">
              <a:buNone/>
              <a:defRPr sz="199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58485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82949" y="728307"/>
            <a:ext cx="21113353" cy="26440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82949" y="3641531"/>
            <a:ext cx="21113353" cy="86795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82949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582BB-89E5-4105-AA76-CDB551548A42}" type="datetimeFigureOut">
              <a:rPr lang="en-ID" smtClean="0"/>
              <a:t>12/03/2024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08752" y="12678860"/>
            <a:ext cx="8261747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88470" y="12678860"/>
            <a:ext cx="5507831" cy="72830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39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68B5C-60A6-425F-9288-87ACD217A250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7287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7" r:id="rId13"/>
    <p:sldLayoutId id="2147483661" r:id="rId14"/>
    <p:sldLayoutId id="2147483663" r:id="rId15"/>
    <p:sldLayoutId id="2147483672" r:id="rId16"/>
    <p:sldLayoutId id="2147483664" r:id="rId17"/>
    <p:sldLayoutId id="2147483673" r:id="rId18"/>
    <p:sldLayoutId id="2147483674" r:id="rId19"/>
    <p:sldLayoutId id="2147483668" r:id="rId20"/>
    <p:sldLayoutId id="2147483669" r:id="rId21"/>
    <p:sldLayoutId id="2147483671" r:id="rId22"/>
    <p:sldLayoutId id="2147483676" r:id="rId23"/>
    <p:sldLayoutId id="2147483677" r:id="rId24"/>
    <p:sldLayoutId id="2147483678" r:id="rId25"/>
    <p:sldLayoutId id="2147483679" r:id="rId26"/>
    <p:sldLayoutId id="2147483680" r:id="rId27"/>
  </p:sldLayoutIdLst>
  <p:txStyles>
    <p:titleStyle>
      <a:lvl1pPr algn="l" defTabSz="1823954" rtl="0" eaLnBrk="1" latinLnBrk="0" hangingPunct="1">
        <a:lnSpc>
          <a:spcPct val="90000"/>
        </a:lnSpc>
        <a:spcBef>
          <a:spcPct val="0"/>
        </a:spcBef>
        <a:buNone/>
        <a:defRPr sz="87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5988" indent="-455988" algn="l" defTabSz="1823954" rtl="0" eaLnBrk="1" latinLnBrk="0" hangingPunct="1">
        <a:lnSpc>
          <a:spcPct val="90000"/>
        </a:lnSpc>
        <a:spcBef>
          <a:spcPts val="1995"/>
        </a:spcBef>
        <a:buFont typeface="Arial" panose="020B0604020202020204" pitchFamily="34" charset="0"/>
        <a:buChar char="•"/>
        <a:defRPr sz="5585" kern="1200">
          <a:solidFill>
            <a:schemeClr val="tx1"/>
          </a:solidFill>
          <a:latin typeface="+mn-lt"/>
          <a:ea typeface="+mn-ea"/>
          <a:cs typeface="+mn-cs"/>
        </a:defRPr>
      </a:lvl1pPr>
      <a:lvl2pPr marL="1367965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4787" kern="1200">
          <a:solidFill>
            <a:schemeClr val="tx1"/>
          </a:solidFill>
          <a:latin typeface="+mn-lt"/>
          <a:ea typeface="+mn-ea"/>
          <a:cs typeface="+mn-cs"/>
        </a:defRPr>
      </a:lvl2pPr>
      <a:lvl3pPr marL="2279942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989" kern="1200">
          <a:solidFill>
            <a:schemeClr val="tx1"/>
          </a:solidFill>
          <a:latin typeface="+mn-lt"/>
          <a:ea typeface="+mn-ea"/>
          <a:cs typeface="+mn-cs"/>
        </a:defRPr>
      </a:lvl3pPr>
      <a:lvl4pPr marL="319191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410389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501587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927849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839826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751803" indent="-455988" algn="l" defTabSz="1823954" rtl="0" eaLnBrk="1" latinLnBrk="0" hangingPunct="1">
        <a:lnSpc>
          <a:spcPct val="90000"/>
        </a:lnSpc>
        <a:spcBef>
          <a:spcPts val="997"/>
        </a:spcBef>
        <a:buFont typeface="Arial" panose="020B0604020202020204" pitchFamily="34" charset="0"/>
        <a:buChar char="•"/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1pPr>
      <a:lvl2pPr marL="91197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2pPr>
      <a:lvl3pPr marL="182395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3pPr>
      <a:lvl4pPr marL="273593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4pPr>
      <a:lvl5pPr marL="3647907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5pPr>
      <a:lvl6pPr marL="4559884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6pPr>
      <a:lvl7pPr marL="5471861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7pPr>
      <a:lvl8pPr marL="6383838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8pPr>
      <a:lvl9pPr marL="7295815" algn="l" defTabSz="1823954" rtl="0" eaLnBrk="1" latinLnBrk="0" hangingPunct="1">
        <a:defRPr sz="359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F8399AC-BC06-1DE9-20FF-C15D12663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2" r="6722" b="14655"/>
          <a:stretch/>
        </p:blipFill>
        <p:spPr>
          <a:xfrm>
            <a:off x="0" y="0"/>
            <a:ext cx="24479250" cy="13679488"/>
          </a:xfrm>
          <a:prstGeom prst="rect">
            <a:avLst/>
          </a:prstGeom>
        </p:spPr>
      </p:pic>
      <p:pic>
        <p:nvPicPr>
          <p:cNvPr id="3" name="Picture 2" descr="Shape&#10;&#10;Description automatically generated">
            <a:extLst>
              <a:ext uri="{FF2B5EF4-FFF2-40B4-BE49-F238E27FC236}">
                <a16:creationId xmlns:a16="http://schemas.microsoft.com/office/drawing/2014/main" id="{E43D4653-0BCD-4863-BABB-E168DC8D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20"/>
            <a:ext cx="2384854" cy="989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8DC879-3187-9E4F-471F-18238303EA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8" y="3422821"/>
            <a:ext cx="18063608" cy="796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198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C3107122-3993-A861-3562-FF34173388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50" y="0"/>
            <a:ext cx="24561200" cy="13815675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06F9B2-FD74-4307-384A-1CC4150C0C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5" t="63681" r="12457"/>
          <a:stretch/>
        </p:blipFill>
        <p:spPr>
          <a:xfrm>
            <a:off x="748145" y="1246908"/>
            <a:ext cx="5569528" cy="341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58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9118F94D-B3AB-1B6F-19E9-5B3D0EA81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" y="0"/>
            <a:ext cx="24319090" cy="13679488"/>
          </a:xfrm>
          <a:prstGeom prst="rect">
            <a:avLst/>
          </a:prstGeom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9DEABBDD-8E0D-BB87-C04F-BBA4DF665A7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36"/>
          <a:stretch/>
        </p:blipFill>
        <p:spPr>
          <a:xfrm>
            <a:off x="-323865" y="964276"/>
            <a:ext cx="7348451" cy="193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3148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E1577B5-7A3C-33E5-1B44-75E3F5200A4C}"/>
              </a:ext>
            </a:extLst>
          </p:cNvPr>
          <p:cNvSpPr txBox="1">
            <a:spLocks/>
          </p:cNvSpPr>
          <p:nvPr/>
        </p:nvSpPr>
        <p:spPr>
          <a:xfrm>
            <a:off x="20247706" y="5911289"/>
            <a:ext cx="9569081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 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REKLAM GMBH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Leverkusenstraße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3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22761 Hamburg, Deutschland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hamburg@bgreklam.com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+49 40 85413003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2249567-112F-5700-5922-E52364649282}"/>
              </a:ext>
            </a:extLst>
          </p:cNvPr>
          <p:cNvSpPr txBox="1">
            <a:spLocks/>
          </p:cNvSpPr>
          <p:nvPr/>
        </p:nvSpPr>
        <p:spPr>
          <a:xfrm>
            <a:off x="20247706" y="2361184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endParaRPr lang="en-US" sz="1600" dirty="0">
              <a:solidFill>
                <a:sysClr val="windowText" lastClr="000000"/>
              </a:solidFill>
              <a:latin typeface="Poppins SemiBold" panose="00000700000000000000" pitchFamily="2" charset="0"/>
              <a:ea typeface="Inter Medium" panose="02000603000000020004" pitchFamily="50" charset="0"/>
              <a:cs typeface="Poppins SemiBold" panose="000007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HEADQUATERS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29. </a:t>
            </a:r>
            <a:r>
              <a:rPr lang="en-US" sz="1600" dirty="0" err="1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Novembra</a:t>
            </a:r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 1M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11460 Belgrade, Serbia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info@bgreklam.com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+381 11 785 64 64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+381 60 68 69 110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591A473-2BB1-90F1-3747-D27DC357B76A}"/>
              </a:ext>
            </a:extLst>
          </p:cNvPr>
          <p:cNvSpPr txBox="1">
            <a:spLocks/>
          </p:cNvSpPr>
          <p:nvPr/>
        </p:nvSpPr>
        <p:spPr>
          <a:xfrm>
            <a:off x="20325381" y="8897855"/>
            <a:ext cx="9413730" cy="386477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dirty="0">
                <a:solidFill>
                  <a:schemeClr val="accent1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BG</a:t>
            </a:r>
            <a:r>
              <a:rPr lang="en-US" sz="1600" dirty="0">
                <a:solidFill>
                  <a:sysClr val="windowText" lastClr="000000"/>
                </a:solidFill>
                <a:latin typeface="Poppins SemiBold" panose="00000700000000000000" pitchFamily="2" charset="0"/>
                <a:ea typeface="Inter Medium" panose="02000603000000020004" pitchFamily="50" charset="0"/>
                <a:cs typeface="Poppins SemiBold" panose="00000700000000000000" pitchFamily="2" charset="0"/>
              </a:rPr>
              <a:t> REKLAM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Montserrat" panose="00000500000000000000" pitchFamily="50" charset="0"/>
                <a:ea typeface="Inter Medium" panose="02000603000000020004" pitchFamily="50" charset="0"/>
                <a:cs typeface="Poppins SemiBold" panose="00000700000000000000" pitchFamily="2" charset="0"/>
              </a:rPr>
              <a:t>UK LTD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2588 Davenport House,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207 Regent St</a:t>
            </a: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London, W1B 3HH, UK</a:t>
            </a:r>
          </a:p>
          <a:p>
            <a:endParaRPr lang="en-US" sz="1600" dirty="0">
              <a:solidFill>
                <a:sysClr val="windowText" lastClr="000000"/>
              </a:solidFill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  <a:p>
            <a:r>
              <a:rPr lang="en-US" sz="1600" dirty="0">
                <a:solidFill>
                  <a:sysClr val="windowText" lastClr="000000"/>
                </a:solidFill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+44 75 4288 2312</a:t>
            </a:r>
            <a:endParaRPr lang="en-US" sz="1600" dirty="0">
              <a:latin typeface="Poppins Light" panose="00000400000000000000" pitchFamily="2" charset="0"/>
              <a:ea typeface="Inter Medium" panose="02000603000000020004" pitchFamily="50" charset="0"/>
              <a:cs typeface="Poppins Light" panose="00000400000000000000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E79ACCB-75AB-424E-6E8A-569B187E6B46}"/>
              </a:ext>
            </a:extLst>
          </p:cNvPr>
          <p:cNvSpPr txBox="1">
            <a:spLocks/>
          </p:cNvSpPr>
          <p:nvPr/>
        </p:nvSpPr>
        <p:spPr>
          <a:xfrm>
            <a:off x="8660137" y="5165616"/>
            <a:ext cx="9987519" cy="22913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800" dirty="0">
                <a:solidFill>
                  <a:sysClr val="windowText" lastClr="000000"/>
                </a:solidFill>
                <a:latin typeface="Poppins Black" panose="00000A00000000000000" pitchFamily="50" charset="0"/>
                <a:ea typeface="Adobe Heiti Std R" panose="020B0400000000000000" pitchFamily="34" charset="-128"/>
                <a:cs typeface="Poppins Black" panose="00000A00000000000000" pitchFamily="50" charset="0"/>
              </a:rPr>
              <a:t>Thank You.</a:t>
            </a:r>
            <a:endParaRPr lang="en-US" sz="9800" dirty="0">
              <a:solidFill>
                <a:schemeClr val="bg1"/>
              </a:solidFill>
              <a:latin typeface="Poppins Black" panose="00000A00000000000000" pitchFamily="50" charset="0"/>
              <a:ea typeface="Adobe Heiti Std R" panose="020B0400000000000000" pitchFamily="34" charset="-128"/>
              <a:cs typeface="Poppins Black" panose="00000A00000000000000" pitchFamily="50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3A0CFB-57E2-71B6-3B2E-96DB4D576F24}"/>
              </a:ext>
            </a:extLst>
          </p:cNvPr>
          <p:cNvCxnSpPr>
            <a:cxnSpLocks/>
          </p:cNvCxnSpPr>
          <p:nvPr/>
        </p:nvCxnSpPr>
        <p:spPr>
          <a:xfrm flipV="1">
            <a:off x="19589878" y="1608169"/>
            <a:ext cx="19575" cy="97112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04A610F-5BF9-5EBC-16A7-FE2E504F5ACD}"/>
              </a:ext>
            </a:extLst>
          </p:cNvPr>
          <p:cNvSpPr txBox="1"/>
          <p:nvPr/>
        </p:nvSpPr>
        <p:spPr>
          <a:xfrm>
            <a:off x="10547397" y="6717655"/>
            <a:ext cx="45219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Poppins Light" panose="00000400000000000000" pitchFamily="2" charset="0"/>
                <a:ea typeface="Inter Medium" panose="02000603000000020004" pitchFamily="50" charset="0"/>
                <a:cs typeface="Poppins Light" panose="00000400000000000000" pitchFamily="2" charset="0"/>
              </a:rPr>
              <a:t>www.bgreklam.com</a:t>
            </a:r>
          </a:p>
        </p:txBody>
      </p:sp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DF19E672-6C10-2B14-F0D3-BFCC7FF21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320"/>
            <a:ext cx="2384854" cy="98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1767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A1257B-34EA-8AB2-DE0A-B222819D8B62}"/>
              </a:ext>
            </a:extLst>
          </p:cNvPr>
          <p:cNvSpPr/>
          <p:nvPr/>
        </p:nvSpPr>
        <p:spPr>
          <a:xfrm>
            <a:off x="0" y="1"/>
            <a:ext cx="11904133" cy="13679488"/>
          </a:xfrm>
          <a:prstGeom prst="rect">
            <a:avLst/>
          </a:prstGeom>
          <a:solidFill>
            <a:srgbClr val="626B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7A040764-7434-EF13-0A73-ABE6DDD048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19"/>
            <a:ext cx="23999767" cy="13499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00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F1618DA-DA0B-9D39-CDA1-3AC90BE60078}"/>
              </a:ext>
            </a:extLst>
          </p:cNvPr>
          <p:cNvSpPr/>
          <p:nvPr/>
        </p:nvSpPr>
        <p:spPr>
          <a:xfrm>
            <a:off x="12575117" y="-135466"/>
            <a:ext cx="11904133" cy="14444134"/>
          </a:xfrm>
          <a:prstGeom prst="rect">
            <a:avLst/>
          </a:prstGeom>
          <a:solidFill>
            <a:srgbClr val="C2DCD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5E57299-6171-6F49-F80E-211ACAD54D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8929" y="246857"/>
            <a:ext cx="24319090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034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7516F-1AE6-C6D5-3973-5C2D68C3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6828" cy="13679488"/>
          </a:xfrm>
          <a:prstGeom prst="rect">
            <a:avLst/>
          </a:prstGeom>
        </p:spPr>
      </p:pic>
      <p:pic>
        <p:nvPicPr>
          <p:cNvPr id="4" name="Picture 3" descr="A box with a picture of a person on it&#10;&#10;Description automatically generated with medium confidence">
            <a:extLst>
              <a:ext uri="{FF2B5EF4-FFF2-40B4-BE49-F238E27FC236}">
                <a16:creationId xmlns:a16="http://schemas.microsoft.com/office/drawing/2014/main" id="{85FFD6FD-0EBA-21A1-CEED-8CFDD51144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" y="0"/>
            <a:ext cx="24319090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844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D9A7C6E-83E3-2280-A25E-28007217538F}"/>
              </a:ext>
            </a:extLst>
          </p:cNvPr>
          <p:cNvSpPr/>
          <p:nvPr/>
        </p:nvSpPr>
        <p:spPr>
          <a:xfrm>
            <a:off x="11652422" y="-216130"/>
            <a:ext cx="12826828" cy="14524798"/>
          </a:xfrm>
          <a:prstGeom prst="rect">
            <a:avLst/>
          </a:prstGeom>
          <a:solidFill>
            <a:srgbClr val="626B6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5" name="Picture 4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7AC1273-5E51-79CF-700D-61D14998C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521" y="206525"/>
            <a:ext cx="24319090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69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87516F-1AE6-C6D5-3973-5C2D68C3B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26828" cy="13679488"/>
          </a:xfrm>
          <a:prstGeom prst="rect">
            <a:avLst/>
          </a:prstGeom>
        </p:spPr>
      </p:pic>
      <p:pic>
        <p:nvPicPr>
          <p:cNvPr id="4" name="Picture 3" descr="A box with a picture of a person on it&#10;&#10;Description automatically generated with low confidence">
            <a:extLst>
              <a:ext uri="{FF2B5EF4-FFF2-40B4-BE49-F238E27FC236}">
                <a16:creationId xmlns:a16="http://schemas.microsoft.com/office/drawing/2014/main" id="{B328734A-4BCC-C7D7-27C9-EAD0CEBE30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809" y="0"/>
            <a:ext cx="24319090" cy="13679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328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AE231D04-4250-3805-9638-A1DFD0F55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794" y="-201017"/>
            <a:ext cx="25033816" cy="14081522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F66BA391-A66C-40AC-4D33-8BCC7C8514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09"/>
          <a:stretch/>
        </p:blipFill>
        <p:spPr>
          <a:xfrm>
            <a:off x="578750" y="933856"/>
            <a:ext cx="7591882" cy="258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226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EE620915-6848-8C5C-31FD-3C175D9FE6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78" y="0"/>
            <a:ext cx="22516294" cy="12665415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CC503E28-0E5B-DC9C-A3A5-73670979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0" b="50000"/>
          <a:stretch/>
        </p:blipFill>
        <p:spPr>
          <a:xfrm>
            <a:off x="399165" y="661481"/>
            <a:ext cx="7919403" cy="276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18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electronics">
            <a:extLst>
              <a:ext uri="{FF2B5EF4-FFF2-40B4-BE49-F238E27FC236}">
                <a16:creationId xmlns:a16="http://schemas.microsoft.com/office/drawing/2014/main" id="{0B1BC64F-A38D-DAA7-2094-9B2C029C8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649889" cy="13865562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961FB76E-A5CF-AB15-1002-D4C5C528B4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73" t="45796" r="19099" b="26613"/>
          <a:stretch/>
        </p:blipFill>
        <p:spPr>
          <a:xfrm>
            <a:off x="1038208" y="447472"/>
            <a:ext cx="6021086" cy="3165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11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62E6128-A5A1-4FB1-878E-CAC73724184A}">
  <we:reference id="wa104381063" version="1.0.0.1" store="en-US" storeType="OMEX"/>
  <we:alternateReferences>
    <we:reference id="wa104381063" version="1.0.0.1" store="WA104381063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20472</TotalTime>
  <Words>76</Words>
  <Application>Microsoft Office PowerPoint</Application>
  <PresentationFormat>Custom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Montserrat</vt:lpstr>
      <vt:lpstr>Poppins Black</vt:lpstr>
      <vt:lpstr>Poppins Light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Visualin</dc:creator>
  <cp:lastModifiedBy>inzenjeri</cp:lastModifiedBy>
  <cp:revision>107</cp:revision>
  <dcterms:created xsi:type="dcterms:W3CDTF">2019-09-07T10:51:14Z</dcterms:created>
  <dcterms:modified xsi:type="dcterms:W3CDTF">2024-03-12T13:04:41Z</dcterms:modified>
</cp:coreProperties>
</file>